
<file path=[Content_Types].xml><?xml version="1.0" encoding="utf-8"?>
<Types xmlns="http://schemas.openxmlformats.org/package/2006/content-types">
  <Default Extension="jpeg" ContentType="image/jpe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383" r:id="rId3"/>
    <p:sldId id="456" r:id="rId4"/>
    <p:sldId id="368" r:id="rId5"/>
    <p:sldId id="457" r:id="rId6"/>
    <p:sldId id="458" r:id="rId7"/>
    <p:sldId id="387" r:id="rId8"/>
    <p:sldId id="444" r:id="rId9"/>
    <p:sldId id="454" r:id="rId10"/>
    <p:sldId id="394" r:id="rId11"/>
    <p:sldId id="459" r:id="rId12"/>
    <p:sldId id="460" r:id="rId13"/>
    <p:sldId id="461" r:id="rId14"/>
    <p:sldId id="462" r:id="rId15"/>
    <p:sldId id="463" r:id="rId16"/>
    <p:sldId id="464" r:id="rId17"/>
    <p:sldId id="465" r:id="rId18"/>
    <p:sldId id="466" r:id="rId19"/>
    <p:sldId id="467" r:id="rId20"/>
    <p:sldId id="468" r:id="rId21"/>
    <p:sldId id="469" r:id="rId22"/>
    <p:sldId id="470" r:id="rId23"/>
    <p:sldId id="471" r:id="rId24"/>
    <p:sldId id="472" r:id="rId25"/>
    <p:sldId id="473" r:id="rId26"/>
    <p:sldId id="474" r:id="rId27"/>
    <p:sldId id="475" r:id="rId28"/>
    <p:sldId id="476" r:id="rId29"/>
    <p:sldId id="477" r:id="rId30"/>
    <p:sldId id="478" r:id="rId31"/>
    <p:sldId id="479" r:id="rId32"/>
    <p:sldId id="480" r:id="rId33"/>
    <p:sldId id="481" r:id="rId34"/>
    <p:sldId id="482" r:id="rId35"/>
    <p:sldId id="483" r:id="rId36"/>
    <p:sldId id="484" r:id="rId37"/>
    <p:sldId id="491" r:id="rId38"/>
    <p:sldId id="485" r:id="rId39"/>
    <p:sldId id="486" r:id="rId40"/>
    <p:sldId id="487" r:id="rId41"/>
    <p:sldId id="488" r:id="rId42"/>
    <p:sldId id="490" r:id="rId43"/>
    <p:sldId id="489" r:id="rId4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72C4"/>
    <a:srgbClr val="EBED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howGuides="1">
      <p:cViewPr varScale="1">
        <p:scale>
          <a:sx n="86" d="100"/>
          <a:sy n="86" d="100"/>
        </p:scale>
        <p:origin x="514" y="67"/>
      </p:cViewPr>
      <p:guideLst>
        <p:guide orient="horz" pos="2160"/>
        <p:guide pos="43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0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7" Type="http://schemas.openxmlformats.org/officeDocument/2006/relationships/tableStyles" Target="tableStyles.xml"/><Relationship Id="rId46" Type="http://schemas.openxmlformats.org/officeDocument/2006/relationships/viewProps" Target="viewProps.xml"/><Relationship Id="rId45" Type="http://schemas.openxmlformats.org/officeDocument/2006/relationships/presProps" Target="presProps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68D7A-2995-495E-9A2A-B137F9CACD0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1135C-D794-4B70-AFAB-159D2306CD4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68D7A-2995-495E-9A2A-B137F9CACD0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1135C-D794-4B70-AFAB-159D2306CD4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68D7A-2995-495E-9A2A-B137F9CACD0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1135C-D794-4B70-AFAB-159D2306CD4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37071" y="28833"/>
            <a:ext cx="12117858" cy="6800334"/>
          </a:xfrm>
          <a:prstGeom prst="rect">
            <a:avLst/>
          </a:prstGeom>
          <a:noFill/>
          <a:ln w="698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bg1"/>
                </a:gs>
                <a:gs pos="55000">
                  <a:schemeClr val="bg1">
                    <a:lumMod val="65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5400000" scaled="1"/>
            </a:gradFill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None/>
              <a:defRPr lang="zh-CN" altLang="en-US" sz="2800" b="1" dirty="0" smtClean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Rectangle 2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0CB7A5-5FE8-4257-9269-FBB8495D2706}" type="slidenum">
              <a:rPr lang="ko-KR" altLang="en-US"/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68D7A-2995-495E-9A2A-B137F9CACD0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1135C-D794-4B70-AFAB-159D2306CD4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68D7A-2995-495E-9A2A-B137F9CACD0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1135C-D794-4B70-AFAB-159D2306CD4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68D7A-2995-495E-9A2A-B137F9CACD0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1135C-D794-4B70-AFAB-159D2306CD4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68D7A-2995-495E-9A2A-B137F9CACD00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1135C-D794-4B70-AFAB-159D2306CD4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68D7A-2995-495E-9A2A-B137F9CACD0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1135C-D794-4B70-AFAB-159D2306CD4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68D7A-2995-495E-9A2A-B137F9CACD00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1135C-D794-4B70-AFAB-159D2306CD4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68D7A-2995-495E-9A2A-B137F9CACD0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1135C-D794-4B70-AFAB-159D2306CD4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68D7A-2995-495E-9A2A-B137F9CACD0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1135C-D794-4B70-AFAB-159D2306CD4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468D7A-2995-495E-9A2A-B137F9CACD0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C1135C-D794-4B70-AFAB-159D2306CD43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.xml"/><Relationship Id="rId3" Type="http://schemas.microsoft.com/office/2007/relationships/hdphoto" Target="../media/image4.wdp"/><Relationship Id="rId2" Type="http://schemas.openxmlformats.org/officeDocument/2006/relationships/image" Target="../media/image3.png"/><Relationship Id="rId1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tags" Target="../tags/tag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4.xml"/><Relationship Id="rId1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tags" Target="../tags/tag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tags" Target="../tags/tag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tags" Target="../tags/tag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tags" Target="../tags/tag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tags" Target="../tags/tag9.xml"/></Relationships>
</file>

<file path=ppt/slides/_rels/slide2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2.xml"/><Relationship Id="rId5" Type="http://schemas.openxmlformats.org/officeDocument/2006/relationships/tags" Target="../tags/tag10.xml"/><Relationship Id="rId4" Type="http://schemas.openxmlformats.org/officeDocument/2006/relationships/image" Target="../media/image7.png"/><Relationship Id="rId3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1.xml"/><Relationship Id="rId1" Type="http://schemas.openxmlformats.org/officeDocument/2006/relationships/image" Target="../media/image1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9" Type="http://schemas.openxmlformats.org/officeDocument/2006/relationships/tags" Target="../tags/tag22.xml"/><Relationship Id="rId8" Type="http://schemas.openxmlformats.org/officeDocument/2006/relationships/tags" Target="../tags/tag21.xml"/><Relationship Id="rId7" Type="http://schemas.openxmlformats.org/officeDocument/2006/relationships/tags" Target="../tags/tag20.xml"/><Relationship Id="rId6" Type="http://schemas.openxmlformats.org/officeDocument/2006/relationships/tags" Target="../tags/tag19.xml"/><Relationship Id="rId5" Type="http://schemas.openxmlformats.org/officeDocument/2006/relationships/tags" Target="../tags/tag18.xml"/><Relationship Id="rId4" Type="http://schemas.openxmlformats.org/officeDocument/2006/relationships/tags" Target="../tags/tag17.xml"/><Relationship Id="rId3" Type="http://schemas.openxmlformats.org/officeDocument/2006/relationships/tags" Target="../tags/tag16.xml"/><Relationship Id="rId2" Type="http://schemas.openxmlformats.org/officeDocument/2006/relationships/tags" Target="../tags/tag15.xml"/><Relationship Id="rId12" Type="http://schemas.openxmlformats.org/officeDocument/2006/relationships/slideLayout" Target="../slideLayouts/slideLayout7.xml"/><Relationship Id="rId11" Type="http://schemas.openxmlformats.org/officeDocument/2006/relationships/tags" Target="../tags/tag23.xml"/><Relationship Id="rId10" Type="http://schemas.openxmlformats.org/officeDocument/2006/relationships/image" Target="../media/image12.png"/><Relationship Id="rId1" Type="http://schemas.openxmlformats.org/officeDocument/2006/relationships/tags" Target="../tags/tag1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9" Type="http://schemas.openxmlformats.org/officeDocument/2006/relationships/tags" Target="../tags/tag32.xml"/><Relationship Id="rId8" Type="http://schemas.openxmlformats.org/officeDocument/2006/relationships/tags" Target="../tags/tag31.xml"/><Relationship Id="rId7" Type="http://schemas.openxmlformats.org/officeDocument/2006/relationships/tags" Target="../tags/tag30.xml"/><Relationship Id="rId6" Type="http://schemas.openxmlformats.org/officeDocument/2006/relationships/tags" Target="../tags/tag29.xml"/><Relationship Id="rId5" Type="http://schemas.openxmlformats.org/officeDocument/2006/relationships/tags" Target="../tags/tag28.xml"/><Relationship Id="rId4" Type="http://schemas.openxmlformats.org/officeDocument/2006/relationships/tags" Target="../tags/tag27.xml"/><Relationship Id="rId3" Type="http://schemas.openxmlformats.org/officeDocument/2006/relationships/tags" Target="../tags/tag26.xml"/><Relationship Id="rId2" Type="http://schemas.openxmlformats.org/officeDocument/2006/relationships/tags" Target="../tags/tag25.xml"/><Relationship Id="rId12" Type="http://schemas.openxmlformats.org/officeDocument/2006/relationships/slideLayout" Target="../slideLayouts/slideLayout7.xml"/><Relationship Id="rId11" Type="http://schemas.openxmlformats.org/officeDocument/2006/relationships/tags" Target="../tags/tag33.xml"/><Relationship Id="rId10" Type="http://schemas.openxmlformats.org/officeDocument/2006/relationships/image" Target="../media/image12.png"/><Relationship Id="rId1" Type="http://schemas.openxmlformats.org/officeDocument/2006/relationships/tags" Target="../tags/tag2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7" Type="http://schemas.openxmlformats.org/officeDocument/2006/relationships/tags" Target="../tags/tag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1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468385" y="1184256"/>
            <a:ext cx="9255229" cy="3006743"/>
            <a:chOff x="1468385" y="1184256"/>
            <a:chExt cx="9255229" cy="3006743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 rotWithShape="1">
            <a:blip r:embed="rId2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479" t="20556" r="9479" b="42840"/>
            <a:stretch>
              <a:fillRect/>
            </a:stretch>
          </p:blipFill>
          <p:spPr>
            <a:xfrm>
              <a:off x="1468385" y="1184256"/>
              <a:ext cx="9255229" cy="3006743"/>
            </a:xfrm>
            <a:prstGeom prst="rect">
              <a:avLst/>
            </a:prstGeom>
          </p:spPr>
        </p:pic>
        <p:sp>
          <p:nvSpPr>
            <p:cNvPr id="3" name="矩形 2"/>
            <p:cNvSpPr/>
            <p:nvPr/>
          </p:nvSpPr>
          <p:spPr>
            <a:xfrm>
              <a:off x="5853581" y="2687627"/>
              <a:ext cx="800220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zh-CN" altLang="en-US" sz="4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栈</a:t>
              </a:r>
              <a:endParaRPr lang="en-US" altLang="zh-CN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</a:endParaRPr>
            </a:p>
          </p:txBody>
        </p:sp>
      </p:grpSp>
      <p:sp>
        <p:nvSpPr>
          <p:cNvPr id="7" name="矩形 6"/>
          <p:cNvSpPr/>
          <p:nvPr/>
        </p:nvSpPr>
        <p:spPr>
          <a:xfrm>
            <a:off x="37071" y="28833"/>
            <a:ext cx="12117858" cy="6800334"/>
          </a:xfrm>
          <a:prstGeom prst="rect">
            <a:avLst/>
          </a:prstGeom>
          <a:noFill/>
          <a:ln w="698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bg1"/>
                </a:gs>
                <a:gs pos="55000">
                  <a:schemeClr val="bg1">
                    <a:lumMod val="65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5400000" scaled="1"/>
            </a:gradFill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3"/>
          <p:cNvSpPr txBox="1">
            <a:spLocks noChangeArrowheads="1"/>
          </p:cNvSpPr>
          <p:nvPr/>
        </p:nvSpPr>
        <p:spPr>
          <a:xfrm>
            <a:off x="1775520" y="1628800"/>
            <a:ext cx="9852527" cy="48175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2755" indent="-452755">
              <a:buNone/>
            </a:pP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altLang="zh-CN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GetElementNumber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(); //</a:t>
            </a:r>
            <a:r>
              <a:rPr lang="zh-CN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求栈中元素的个数</a:t>
            </a:r>
            <a:endParaRPr lang="zh-CN" alt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2755" indent="-452755">
              <a:buNone/>
            </a:pP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altLang="zh-CN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bool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Push(</a:t>
            </a:r>
            <a:r>
              <a:rPr lang="en-US" altLang="zh-CN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const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T&amp; x); //</a:t>
            </a:r>
            <a:r>
              <a:rPr lang="zh-CN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在栈顶插入元素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zh-CN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，成功返回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true</a:t>
            </a:r>
            <a:r>
              <a:rPr lang="zh-CN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，失败返回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false</a:t>
            </a:r>
            <a:endParaRPr lang="en-US" altLang="zh-C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2755" indent="-452755">
              <a:buNone/>
            </a:pP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altLang="zh-CN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bool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Top(T&amp; x);   	//</a:t>
            </a:r>
            <a:r>
              <a:rPr lang="zh-CN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求栈顶元素的值放入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zh-CN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中，成功返回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true</a:t>
            </a:r>
            <a:r>
              <a:rPr lang="zh-CN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，失败返回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false</a:t>
            </a:r>
            <a:endParaRPr lang="en-US" altLang="zh-C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2755" indent="-452755">
              <a:buNone/>
            </a:pP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altLang="zh-CN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bool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Pop(T&amp; x);    	//</a:t>
            </a:r>
            <a:r>
              <a:rPr lang="zh-CN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从栈顶删除一个元素，并将该元素的值放入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zh-CN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中</a:t>
            </a:r>
            <a:endParaRPr lang="zh-CN" alt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2755" indent="-452755">
              <a:buNone/>
            </a:pP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void </a:t>
            </a:r>
            <a:r>
              <a:rPr lang="en-US" altLang="zh-CN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ostream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&amp; out)</a:t>
            </a:r>
            <a:r>
              <a:rPr lang="en-US" altLang="zh-CN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const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   // </a:t>
            </a:r>
            <a:r>
              <a:rPr lang="zh-CN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将顺序栈放到输出流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</a:t>
            </a:r>
            <a:r>
              <a:rPr lang="zh-CN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中输出</a:t>
            </a:r>
            <a:endParaRPr lang="zh-CN" alt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2755" indent="-452755">
              <a:buNone/>
            </a:pPr>
            <a:endParaRPr lang="zh-CN" alt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2755" indent="-452755">
              <a:buNone/>
            </a:pP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private:</a:t>
            </a:r>
            <a:endParaRPr lang="en-US" altLang="zh-C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2755" indent="-452755">
              <a:buNone/>
            </a:pP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altLang="zh-CN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top;		//</a:t>
            </a:r>
            <a:r>
              <a:rPr lang="zh-CN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用来表示栈顶</a:t>
            </a:r>
            <a:endParaRPr lang="zh-CN" alt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2755" indent="-452755">
              <a:buNone/>
            </a:pPr>
            <a:r>
              <a:rPr lang="zh-CN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altLang="zh-CN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MaxSize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	//</a:t>
            </a:r>
            <a:r>
              <a:rPr lang="zh-CN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栈中最大元素个数</a:t>
            </a:r>
            <a:endParaRPr lang="zh-CN" alt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2755" indent="-452755">
              <a:buNone/>
            </a:pPr>
            <a:r>
              <a:rPr lang="zh-CN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 *element;		//</a:t>
            </a:r>
            <a:r>
              <a:rPr lang="zh-CN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一维动态数组</a:t>
            </a:r>
            <a:endParaRPr lang="zh-CN" alt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2755" indent="-452755">
              <a:buNone/>
            </a:pP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};</a:t>
            </a:r>
            <a:endParaRPr lang="en-US" altLang="zh-C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549001" y="555626"/>
            <a:ext cx="3565799" cy="876848"/>
            <a:chOff x="326687" y="247818"/>
            <a:chExt cx="4861582" cy="725466"/>
          </a:xfrm>
        </p:grpSpPr>
        <p:sp>
          <p:nvSpPr>
            <p:cNvPr id="8" name="文本框 7"/>
            <p:cNvSpPr txBox="1"/>
            <p:nvPr/>
          </p:nvSpPr>
          <p:spPr bwMode="auto">
            <a:xfrm>
              <a:off x="931471" y="412399"/>
              <a:ext cx="3898144" cy="38196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400" kern="0" dirty="0">
                  <a:solidFill>
                    <a:srgbClr val="0070C0"/>
                  </a:solidFill>
                  <a:latin typeface="+mn-ea"/>
                </a:rPr>
                <a:t>顺序栈 </a:t>
              </a:r>
              <a:endParaRPr lang="zh-CN" altLang="en-US" sz="2400" kern="0" dirty="0">
                <a:solidFill>
                  <a:srgbClr val="0070C0"/>
                </a:solidFill>
                <a:latin typeface="+mn-ea"/>
              </a:endParaRPr>
            </a:p>
          </p:txBody>
        </p:sp>
        <p:grpSp>
          <p:nvGrpSpPr>
            <p:cNvPr id="9" name="组合 8"/>
            <p:cNvGrpSpPr/>
            <p:nvPr/>
          </p:nvGrpSpPr>
          <p:grpSpPr>
            <a:xfrm>
              <a:off x="326687" y="247818"/>
              <a:ext cx="4861582" cy="725466"/>
              <a:chOff x="326687" y="247818"/>
              <a:chExt cx="4861582" cy="725466"/>
            </a:xfrm>
          </p:grpSpPr>
          <p:grpSp>
            <p:nvGrpSpPr>
              <p:cNvPr id="10" name="组合 9"/>
              <p:cNvGrpSpPr/>
              <p:nvPr/>
            </p:nvGrpSpPr>
            <p:grpSpPr>
              <a:xfrm>
                <a:off x="349799" y="247818"/>
                <a:ext cx="4791980" cy="261575"/>
                <a:chOff x="349799" y="247818"/>
                <a:chExt cx="4791980" cy="261575"/>
              </a:xfrm>
            </p:grpSpPr>
            <p:cxnSp>
              <p:nvCxnSpPr>
                <p:cNvPr id="25" name="直接连接符 24"/>
                <p:cNvCxnSpPr/>
                <p:nvPr/>
              </p:nvCxnSpPr>
              <p:spPr>
                <a:xfrm>
                  <a:off x="638117" y="248864"/>
                  <a:ext cx="3287537" cy="0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直接连接符 25"/>
                <p:cNvCxnSpPr/>
                <p:nvPr/>
              </p:nvCxnSpPr>
              <p:spPr>
                <a:xfrm>
                  <a:off x="4824514" y="335707"/>
                  <a:ext cx="313542" cy="173686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直接连接符 26"/>
                <p:cNvCxnSpPr/>
                <p:nvPr/>
              </p:nvCxnSpPr>
              <p:spPr>
                <a:xfrm>
                  <a:off x="4084534" y="335707"/>
                  <a:ext cx="737870" cy="0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直接连接符 27"/>
                <p:cNvCxnSpPr/>
                <p:nvPr/>
              </p:nvCxnSpPr>
              <p:spPr>
                <a:xfrm>
                  <a:off x="3927764" y="248864"/>
                  <a:ext cx="156771" cy="86843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0" name="任意多边形: 形状 28"/>
                <p:cNvSpPr/>
                <p:nvPr/>
              </p:nvSpPr>
              <p:spPr>
                <a:xfrm>
                  <a:off x="349799" y="247818"/>
                  <a:ext cx="4791980" cy="257189"/>
                </a:xfrm>
                <a:custGeom>
                  <a:avLst/>
                  <a:gdLst>
                    <a:gd name="connsiteX0" fmla="*/ 0 w 5405438"/>
                    <a:gd name="connsiteY0" fmla="*/ 233362 h 366712"/>
                    <a:gd name="connsiteX1" fmla="*/ 328613 w 5405438"/>
                    <a:gd name="connsiteY1" fmla="*/ 0 h 366712"/>
                    <a:gd name="connsiteX2" fmla="*/ 4043363 w 5405438"/>
                    <a:gd name="connsiteY2" fmla="*/ 0 h 366712"/>
                    <a:gd name="connsiteX3" fmla="*/ 4214813 w 5405438"/>
                    <a:gd name="connsiteY3" fmla="*/ 123825 h 366712"/>
                    <a:gd name="connsiteX4" fmla="*/ 5048250 w 5405438"/>
                    <a:gd name="connsiteY4" fmla="*/ 123825 h 366712"/>
                    <a:gd name="connsiteX5" fmla="*/ 5405438 w 5405438"/>
                    <a:gd name="connsiteY5" fmla="*/ 366712 h 3667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405438" h="366712">
                      <a:moveTo>
                        <a:pt x="0" y="233362"/>
                      </a:moveTo>
                      <a:lnTo>
                        <a:pt x="328613" y="0"/>
                      </a:lnTo>
                      <a:lnTo>
                        <a:pt x="4043363" y="0"/>
                      </a:lnTo>
                      <a:lnTo>
                        <a:pt x="4214813" y="123825"/>
                      </a:lnTo>
                      <a:lnTo>
                        <a:pt x="5048250" y="123825"/>
                      </a:lnTo>
                      <a:lnTo>
                        <a:pt x="5405438" y="366712"/>
                      </a:lnTo>
                    </a:path>
                  </a:pathLst>
                </a:cu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endParaRPr lang="zh-CN" altLang="en-US" dirty="0">
                    <a:latin typeface="+mn-ea"/>
                  </a:endParaRPr>
                </a:p>
              </p:txBody>
            </p:sp>
            <p:sp>
              <p:nvSpPr>
                <p:cNvPr id="31" name="任意多边形: 形状 29"/>
                <p:cNvSpPr/>
                <p:nvPr/>
              </p:nvSpPr>
              <p:spPr>
                <a:xfrm flipV="1">
                  <a:off x="737468" y="249336"/>
                  <a:ext cx="3029477" cy="84093"/>
                </a:xfrm>
                <a:custGeom>
                  <a:avLst/>
                  <a:gdLst>
                    <a:gd name="connsiteX0" fmla="*/ 0 w 4221480"/>
                    <a:gd name="connsiteY0" fmla="*/ 236220 h 236220"/>
                    <a:gd name="connsiteX1" fmla="*/ 320040 w 4221480"/>
                    <a:gd name="connsiteY1" fmla="*/ 0 h 236220"/>
                    <a:gd name="connsiteX2" fmla="*/ 4053840 w 4221480"/>
                    <a:gd name="connsiteY2" fmla="*/ 0 h 236220"/>
                    <a:gd name="connsiteX3" fmla="*/ 4221480 w 4221480"/>
                    <a:gd name="connsiteY3" fmla="*/ 137160 h 236220"/>
                    <a:gd name="connsiteX4" fmla="*/ 152400 w 4221480"/>
                    <a:gd name="connsiteY4" fmla="*/ 129540 h 236220"/>
                    <a:gd name="connsiteX0-1" fmla="*/ 167640 w 4069080"/>
                    <a:gd name="connsiteY0-2" fmla="*/ 0 h 137160"/>
                    <a:gd name="connsiteX1-3" fmla="*/ 3901440 w 4069080"/>
                    <a:gd name="connsiteY1-4" fmla="*/ 0 h 137160"/>
                    <a:gd name="connsiteX2-5" fmla="*/ 4069080 w 4069080"/>
                    <a:gd name="connsiteY2-6" fmla="*/ 137160 h 137160"/>
                    <a:gd name="connsiteX3-7" fmla="*/ 0 w 4069080"/>
                    <a:gd name="connsiteY3-8" fmla="*/ 129540 h 137160"/>
                    <a:gd name="connsiteX0-9" fmla="*/ 167640 w 4069080"/>
                    <a:gd name="connsiteY0-10" fmla="*/ 0 h 137160"/>
                    <a:gd name="connsiteX1-11" fmla="*/ 3901440 w 4069080"/>
                    <a:gd name="connsiteY1-12" fmla="*/ 0 h 137160"/>
                    <a:gd name="connsiteX2-13" fmla="*/ 4069080 w 4069080"/>
                    <a:gd name="connsiteY2-14" fmla="*/ 137160 h 137160"/>
                    <a:gd name="connsiteX3-15" fmla="*/ 0 w 4069080"/>
                    <a:gd name="connsiteY3-16" fmla="*/ 129540 h 137160"/>
                    <a:gd name="connsiteX4-17" fmla="*/ 167640 w 4069080"/>
                    <a:gd name="connsiteY4-18" fmla="*/ 0 h 137160"/>
                    <a:gd name="connsiteX0-19" fmla="*/ 167640 w 4069080"/>
                    <a:gd name="connsiteY0-20" fmla="*/ 0 h 137160"/>
                    <a:gd name="connsiteX1-21" fmla="*/ 3901440 w 4069080"/>
                    <a:gd name="connsiteY1-22" fmla="*/ 0 h 137160"/>
                    <a:gd name="connsiteX2-23" fmla="*/ 4069080 w 4069080"/>
                    <a:gd name="connsiteY2-24" fmla="*/ 137160 h 137160"/>
                    <a:gd name="connsiteX3-25" fmla="*/ 0 w 4069080"/>
                    <a:gd name="connsiteY3-26" fmla="*/ 135212 h 137160"/>
                    <a:gd name="connsiteX4-27" fmla="*/ 167640 w 4069080"/>
                    <a:gd name="connsiteY4-28" fmla="*/ 0 h 137160"/>
                    <a:gd name="connsiteX0-29" fmla="*/ 167640 w 4069080"/>
                    <a:gd name="connsiteY0-30" fmla="*/ 0 h 142773"/>
                    <a:gd name="connsiteX1-31" fmla="*/ 3901440 w 4069080"/>
                    <a:gd name="connsiteY1-32" fmla="*/ 0 h 142773"/>
                    <a:gd name="connsiteX2-33" fmla="*/ 4069080 w 4069080"/>
                    <a:gd name="connsiteY2-34" fmla="*/ 137160 h 142773"/>
                    <a:gd name="connsiteX3-35" fmla="*/ 0 w 4069080"/>
                    <a:gd name="connsiteY3-36" fmla="*/ 142773 h 142773"/>
                    <a:gd name="connsiteX4-37" fmla="*/ 167640 w 4069080"/>
                    <a:gd name="connsiteY4-38" fmla="*/ 0 h 142773"/>
                    <a:gd name="connsiteX0-39" fmla="*/ 167640 w 4069080"/>
                    <a:gd name="connsiteY0-40" fmla="*/ 0 h 142773"/>
                    <a:gd name="connsiteX1-41" fmla="*/ 3901440 w 4069080"/>
                    <a:gd name="connsiteY1-42" fmla="*/ 0 h 142773"/>
                    <a:gd name="connsiteX2-43" fmla="*/ 4069080 w 4069080"/>
                    <a:gd name="connsiteY2-44" fmla="*/ 140940 h 142773"/>
                    <a:gd name="connsiteX3-45" fmla="*/ 0 w 4069080"/>
                    <a:gd name="connsiteY3-46" fmla="*/ 142773 h 142773"/>
                    <a:gd name="connsiteX4-47" fmla="*/ 167640 w 4069080"/>
                    <a:gd name="connsiteY4-48" fmla="*/ 0 h 142773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17" y="connsiteY4-18"/>
                    </a:cxn>
                  </a:cxnLst>
                  <a:rect l="l" t="t" r="r" b="b"/>
                  <a:pathLst>
                    <a:path w="4069080" h="142773">
                      <a:moveTo>
                        <a:pt x="167640" y="0"/>
                      </a:moveTo>
                      <a:lnTo>
                        <a:pt x="3901440" y="0"/>
                      </a:lnTo>
                      <a:lnTo>
                        <a:pt x="4069080" y="140940"/>
                      </a:lnTo>
                      <a:lnTo>
                        <a:pt x="0" y="142773"/>
                      </a:lnTo>
                      <a:lnTo>
                        <a:pt x="167640" y="0"/>
                      </a:lnTo>
                      <a:close/>
                    </a:path>
                  </a:pathLst>
                </a:custGeom>
                <a:solidFill>
                  <a:srgbClr val="0070C0"/>
                </a:solidFill>
                <a:ln w="254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endParaRPr lang="zh-CN" altLang="en-US" dirty="0">
                    <a:latin typeface="+mn-ea"/>
                  </a:endParaRPr>
                </a:p>
              </p:txBody>
            </p:sp>
          </p:grpSp>
          <p:grpSp>
            <p:nvGrpSpPr>
              <p:cNvPr id="11" name="组合 10"/>
              <p:cNvGrpSpPr/>
              <p:nvPr/>
            </p:nvGrpSpPr>
            <p:grpSpPr>
              <a:xfrm>
                <a:off x="349799" y="711709"/>
                <a:ext cx="4815092" cy="261575"/>
                <a:chOff x="358852" y="925118"/>
                <a:chExt cx="4815092" cy="261575"/>
              </a:xfrm>
            </p:grpSpPr>
            <p:cxnSp>
              <p:nvCxnSpPr>
                <p:cNvPr id="18" name="直接连接符 17"/>
                <p:cNvCxnSpPr/>
                <p:nvPr/>
              </p:nvCxnSpPr>
              <p:spPr>
                <a:xfrm flipH="1" flipV="1">
                  <a:off x="1574976" y="1185647"/>
                  <a:ext cx="3287537" cy="0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直接连接符 18"/>
                <p:cNvCxnSpPr/>
                <p:nvPr/>
              </p:nvCxnSpPr>
              <p:spPr>
                <a:xfrm flipH="1" flipV="1">
                  <a:off x="362574" y="925118"/>
                  <a:ext cx="313542" cy="173686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直接连接符 19"/>
                <p:cNvCxnSpPr/>
                <p:nvPr/>
              </p:nvCxnSpPr>
              <p:spPr>
                <a:xfrm flipV="1">
                  <a:off x="4860402" y="1011961"/>
                  <a:ext cx="313542" cy="173686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直接连接符 20"/>
                <p:cNvCxnSpPr/>
                <p:nvPr/>
              </p:nvCxnSpPr>
              <p:spPr>
                <a:xfrm flipH="1" flipV="1">
                  <a:off x="678226" y="1098804"/>
                  <a:ext cx="737870" cy="0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直接连接符 21"/>
                <p:cNvCxnSpPr/>
                <p:nvPr/>
              </p:nvCxnSpPr>
              <p:spPr>
                <a:xfrm flipH="1" flipV="1">
                  <a:off x="1416096" y="1098804"/>
                  <a:ext cx="156771" cy="86843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3" name="任意多边形: 形状 22"/>
                <p:cNvSpPr/>
                <p:nvPr/>
              </p:nvSpPr>
              <p:spPr>
                <a:xfrm flipH="1" flipV="1">
                  <a:off x="358852" y="929504"/>
                  <a:ext cx="4791980" cy="257189"/>
                </a:xfrm>
                <a:custGeom>
                  <a:avLst/>
                  <a:gdLst>
                    <a:gd name="connsiteX0" fmla="*/ 0 w 5405438"/>
                    <a:gd name="connsiteY0" fmla="*/ 233362 h 366712"/>
                    <a:gd name="connsiteX1" fmla="*/ 328613 w 5405438"/>
                    <a:gd name="connsiteY1" fmla="*/ 0 h 366712"/>
                    <a:gd name="connsiteX2" fmla="*/ 4043363 w 5405438"/>
                    <a:gd name="connsiteY2" fmla="*/ 0 h 366712"/>
                    <a:gd name="connsiteX3" fmla="*/ 4214813 w 5405438"/>
                    <a:gd name="connsiteY3" fmla="*/ 123825 h 366712"/>
                    <a:gd name="connsiteX4" fmla="*/ 5048250 w 5405438"/>
                    <a:gd name="connsiteY4" fmla="*/ 123825 h 366712"/>
                    <a:gd name="connsiteX5" fmla="*/ 5405438 w 5405438"/>
                    <a:gd name="connsiteY5" fmla="*/ 366712 h 3667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405438" h="366712">
                      <a:moveTo>
                        <a:pt x="0" y="233362"/>
                      </a:moveTo>
                      <a:lnTo>
                        <a:pt x="328613" y="0"/>
                      </a:lnTo>
                      <a:lnTo>
                        <a:pt x="4043363" y="0"/>
                      </a:lnTo>
                      <a:lnTo>
                        <a:pt x="4214813" y="123825"/>
                      </a:lnTo>
                      <a:lnTo>
                        <a:pt x="5048250" y="123825"/>
                      </a:lnTo>
                      <a:lnTo>
                        <a:pt x="5405438" y="366712"/>
                      </a:lnTo>
                    </a:path>
                  </a:pathLst>
                </a:cu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24" name="任意多边形: 形状 23"/>
                <p:cNvSpPr/>
                <p:nvPr/>
              </p:nvSpPr>
              <p:spPr>
                <a:xfrm flipH="1">
                  <a:off x="1733685" y="1101082"/>
                  <a:ext cx="3029477" cy="84093"/>
                </a:xfrm>
                <a:custGeom>
                  <a:avLst/>
                  <a:gdLst>
                    <a:gd name="connsiteX0" fmla="*/ 0 w 4221480"/>
                    <a:gd name="connsiteY0" fmla="*/ 236220 h 236220"/>
                    <a:gd name="connsiteX1" fmla="*/ 320040 w 4221480"/>
                    <a:gd name="connsiteY1" fmla="*/ 0 h 236220"/>
                    <a:gd name="connsiteX2" fmla="*/ 4053840 w 4221480"/>
                    <a:gd name="connsiteY2" fmla="*/ 0 h 236220"/>
                    <a:gd name="connsiteX3" fmla="*/ 4221480 w 4221480"/>
                    <a:gd name="connsiteY3" fmla="*/ 137160 h 236220"/>
                    <a:gd name="connsiteX4" fmla="*/ 152400 w 4221480"/>
                    <a:gd name="connsiteY4" fmla="*/ 129540 h 236220"/>
                    <a:gd name="connsiteX0-1" fmla="*/ 167640 w 4069080"/>
                    <a:gd name="connsiteY0-2" fmla="*/ 0 h 137160"/>
                    <a:gd name="connsiteX1-3" fmla="*/ 3901440 w 4069080"/>
                    <a:gd name="connsiteY1-4" fmla="*/ 0 h 137160"/>
                    <a:gd name="connsiteX2-5" fmla="*/ 4069080 w 4069080"/>
                    <a:gd name="connsiteY2-6" fmla="*/ 137160 h 137160"/>
                    <a:gd name="connsiteX3-7" fmla="*/ 0 w 4069080"/>
                    <a:gd name="connsiteY3-8" fmla="*/ 129540 h 137160"/>
                    <a:gd name="connsiteX0-9" fmla="*/ 167640 w 4069080"/>
                    <a:gd name="connsiteY0-10" fmla="*/ 0 h 137160"/>
                    <a:gd name="connsiteX1-11" fmla="*/ 3901440 w 4069080"/>
                    <a:gd name="connsiteY1-12" fmla="*/ 0 h 137160"/>
                    <a:gd name="connsiteX2-13" fmla="*/ 4069080 w 4069080"/>
                    <a:gd name="connsiteY2-14" fmla="*/ 137160 h 137160"/>
                    <a:gd name="connsiteX3-15" fmla="*/ 0 w 4069080"/>
                    <a:gd name="connsiteY3-16" fmla="*/ 129540 h 137160"/>
                    <a:gd name="connsiteX4-17" fmla="*/ 167640 w 4069080"/>
                    <a:gd name="connsiteY4-18" fmla="*/ 0 h 137160"/>
                    <a:gd name="connsiteX0-19" fmla="*/ 167640 w 4069080"/>
                    <a:gd name="connsiteY0-20" fmla="*/ 0 h 137160"/>
                    <a:gd name="connsiteX1-21" fmla="*/ 3901440 w 4069080"/>
                    <a:gd name="connsiteY1-22" fmla="*/ 0 h 137160"/>
                    <a:gd name="connsiteX2-23" fmla="*/ 4069080 w 4069080"/>
                    <a:gd name="connsiteY2-24" fmla="*/ 137160 h 137160"/>
                    <a:gd name="connsiteX3-25" fmla="*/ 0 w 4069080"/>
                    <a:gd name="connsiteY3-26" fmla="*/ 135212 h 137160"/>
                    <a:gd name="connsiteX4-27" fmla="*/ 167640 w 4069080"/>
                    <a:gd name="connsiteY4-28" fmla="*/ 0 h 137160"/>
                    <a:gd name="connsiteX0-29" fmla="*/ 167640 w 4069080"/>
                    <a:gd name="connsiteY0-30" fmla="*/ 0 h 142773"/>
                    <a:gd name="connsiteX1-31" fmla="*/ 3901440 w 4069080"/>
                    <a:gd name="connsiteY1-32" fmla="*/ 0 h 142773"/>
                    <a:gd name="connsiteX2-33" fmla="*/ 4069080 w 4069080"/>
                    <a:gd name="connsiteY2-34" fmla="*/ 137160 h 142773"/>
                    <a:gd name="connsiteX3-35" fmla="*/ 0 w 4069080"/>
                    <a:gd name="connsiteY3-36" fmla="*/ 142773 h 142773"/>
                    <a:gd name="connsiteX4-37" fmla="*/ 167640 w 4069080"/>
                    <a:gd name="connsiteY4-38" fmla="*/ 0 h 142773"/>
                    <a:gd name="connsiteX0-39" fmla="*/ 167640 w 4069080"/>
                    <a:gd name="connsiteY0-40" fmla="*/ 0 h 142773"/>
                    <a:gd name="connsiteX1-41" fmla="*/ 3901440 w 4069080"/>
                    <a:gd name="connsiteY1-42" fmla="*/ 0 h 142773"/>
                    <a:gd name="connsiteX2-43" fmla="*/ 4069080 w 4069080"/>
                    <a:gd name="connsiteY2-44" fmla="*/ 140940 h 142773"/>
                    <a:gd name="connsiteX3-45" fmla="*/ 0 w 4069080"/>
                    <a:gd name="connsiteY3-46" fmla="*/ 142773 h 142773"/>
                    <a:gd name="connsiteX4-47" fmla="*/ 167640 w 4069080"/>
                    <a:gd name="connsiteY4-48" fmla="*/ 0 h 142773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17" y="connsiteY4-18"/>
                    </a:cxn>
                  </a:cxnLst>
                  <a:rect l="l" t="t" r="r" b="b"/>
                  <a:pathLst>
                    <a:path w="4069080" h="142773">
                      <a:moveTo>
                        <a:pt x="167640" y="0"/>
                      </a:moveTo>
                      <a:lnTo>
                        <a:pt x="3901440" y="0"/>
                      </a:lnTo>
                      <a:lnTo>
                        <a:pt x="4069080" y="140940"/>
                      </a:lnTo>
                      <a:lnTo>
                        <a:pt x="0" y="142773"/>
                      </a:lnTo>
                      <a:lnTo>
                        <a:pt x="167640" y="0"/>
                      </a:lnTo>
                      <a:close/>
                    </a:path>
                  </a:pathLst>
                </a:custGeom>
                <a:solidFill>
                  <a:srgbClr val="0070C0"/>
                </a:solidFill>
                <a:ln w="254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endParaRPr lang="zh-CN" altLang="en-US" dirty="0">
                    <a:latin typeface="+mn-ea"/>
                  </a:endParaRPr>
                </a:p>
              </p:txBody>
            </p:sp>
          </p:grpSp>
          <p:grpSp>
            <p:nvGrpSpPr>
              <p:cNvPr id="12" name="组合 11"/>
              <p:cNvGrpSpPr/>
              <p:nvPr/>
            </p:nvGrpSpPr>
            <p:grpSpPr>
              <a:xfrm>
                <a:off x="5138963" y="489126"/>
                <a:ext cx="49306" cy="329693"/>
                <a:chOff x="5138963" y="489126"/>
                <a:chExt cx="49306" cy="329693"/>
              </a:xfrm>
            </p:grpSpPr>
            <p:sp>
              <p:nvSpPr>
                <p:cNvPr id="16" name="椭圆 15"/>
                <p:cNvSpPr/>
                <p:nvPr/>
              </p:nvSpPr>
              <p:spPr>
                <a:xfrm>
                  <a:off x="5138963" y="769513"/>
                  <a:ext cx="49306" cy="49306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17" name="椭圆 16"/>
                <p:cNvSpPr/>
                <p:nvPr/>
              </p:nvSpPr>
              <p:spPr>
                <a:xfrm>
                  <a:off x="5138963" y="489126"/>
                  <a:ext cx="49306" cy="49306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+mn-ea"/>
                  </a:endParaRPr>
                </a:p>
              </p:txBody>
            </p:sp>
          </p:grpSp>
          <p:grpSp>
            <p:nvGrpSpPr>
              <p:cNvPr id="13" name="组合 12"/>
              <p:cNvGrpSpPr/>
              <p:nvPr/>
            </p:nvGrpSpPr>
            <p:grpSpPr>
              <a:xfrm>
                <a:off x="326687" y="399838"/>
                <a:ext cx="49306" cy="329693"/>
                <a:chOff x="5138963" y="489126"/>
                <a:chExt cx="49306" cy="329693"/>
              </a:xfrm>
            </p:grpSpPr>
            <p:sp>
              <p:nvSpPr>
                <p:cNvPr id="14" name="椭圆 13"/>
                <p:cNvSpPr/>
                <p:nvPr/>
              </p:nvSpPr>
              <p:spPr>
                <a:xfrm>
                  <a:off x="5138963" y="769513"/>
                  <a:ext cx="49306" cy="49306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15" name="椭圆 14"/>
                <p:cNvSpPr/>
                <p:nvPr/>
              </p:nvSpPr>
              <p:spPr>
                <a:xfrm>
                  <a:off x="5138963" y="489126"/>
                  <a:ext cx="49306" cy="49306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+mn-ea"/>
                  </a:endParaRPr>
                </a:p>
              </p:txBody>
            </p:sp>
          </p:grp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549001" y="555626"/>
            <a:ext cx="3565799" cy="876848"/>
            <a:chOff x="326687" y="247818"/>
            <a:chExt cx="4861582" cy="725466"/>
          </a:xfrm>
        </p:grpSpPr>
        <p:sp>
          <p:nvSpPr>
            <p:cNvPr id="8" name="文本框 7"/>
            <p:cNvSpPr txBox="1"/>
            <p:nvPr/>
          </p:nvSpPr>
          <p:spPr bwMode="auto">
            <a:xfrm>
              <a:off x="1416685" y="412399"/>
              <a:ext cx="2936607" cy="38196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400" kern="0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顺序栈的实现</a:t>
              </a:r>
              <a:endParaRPr lang="zh-CN" altLang="en-US" sz="2400" kern="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9" name="组合 8"/>
            <p:cNvGrpSpPr/>
            <p:nvPr/>
          </p:nvGrpSpPr>
          <p:grpSpPr>
            <a:xfrm>
              <a:off x="326687" y="247818"/>
              <a:ext cx="4861582" cy="725466"/>
              <a:chOff x="326687" y="247818"/>
              <a:chExt cx="4861582" cy="725466"/>
            </a:xfrm>
          </p:grpSpPr>
          <p:grpSp>
            <p:nvGrpSpPr>
              <p:cNvPr id="10" name="组合 9"/>
              <p:cNvGrpSpPr/>
              <p:nvPr/>
            </p:nvGrpSpPr>
            <p:grpSpPr>
              <a:xfrm>
                <a:off x="349799" y="247818"/>
                <a:ext cx="4791980" cy="261575"/>
                <a:chOff x="349799" y="247818"/>
                <a:chExt cx="4791980" cy="261575"/>
              </a:xfrm>
            </p:grpSpPr>
            <p:cxnSp>
              <p:nvCxnSpPr>
                <p:cNvPr id="25" name="直接连接符 24"/>
                <p:cNvCxnSpPr/>
                <p:nvPr/>
              </p:nvCxnSpPr>
              <p:spPr>
                <a:xfrm>
                  <a:off x="638117" y="248864"/>
                  <a:ext cx="3287537" cy="0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直接连接符 25"/>
                <p:cNvCxnSpPr/>
                <p:nvPr/>
              </p:nvCxnSpPr>
              <p:spPr>
                <a:xfrm>
                  <a:off x="4824514" y="335707"/>
                  <a:ext cx="313542" cy="173686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直接连接符 26"/>
                <p:cNvCxnSpPr/>
                <p:nvPr/>
              </p:nvCxnSpPr>
              <p:spPr>
                <a:xfrm>
                  <a:off x="4084534" y="335707"/>
                  <a:ext cx="737870" cy="0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直接连接符 27"/>
                <p:cNvCxnSpPr/>
                <p:nvPr/>
              </p:nvCxnSpPr>
              <p:spPr>
                <a:xfrm>
                  <a:off x="3927764" y="248864"/>
                  <a:ext cx="156771" cy="86843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9" name="任意多边形: 形状 28"/>
                <p:cNvSpPr/>
                <p:nvPr/>
              </p:nvSpPr>
              <p:spPr>
                <a:xfrm>
                  <a:off x="349799" y="247818"/>
                  <a:ext cx="4791980" cy="257189"/>
                </a:xfrm>
                <a:custGeom>
                  <a:avLst/>
                  <a:gdLst>
                    <a:gd name="connsiteX0" fmla="*/ 0 w 5405438"/>
                    <a:gd name="connsiteY0" fmla="*/ 233362 h 366712"/>
                    <a:gd name="connsiteX1" fmla="*/ 328613 w 5405438"/>
                    <a:gd name="connsiteY1" fmla="*/ 0 h 366712"/>
                    <a:gd name="connsiteX2" fmla="*/ 4043363 w 5405438"/>
                    <a:gd name="connsiteY2" fmla="*/ 0 h 366712"/>
                    <a:gd name="connsiteX3" fmla="*/ 4214813 w 5405438"/>
                    <a:gd name="connsiteY3" fmla="*/ 123825 h 366712"/>
                    <a:gd name="connsiteX4" fmla="*/ 5048250 w 5405438"/>
                    <a:gd name="connsiteY4" fmla="*/ 123825 h 366712"/>
                    <a:gd name="connsiteX5" fmla="*/ 5405438 w 5405438"/>
                    <a:gd name="connsiteY5" fmla="*/ 366712 h 3667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405438" h="366712">
                      <a:moveTo>
                        <a:pt x="0" y="233362"/>
                      </a:moveTo>
                      <a:lnTo>
                        <a:pt x="328613" y="0"/>
                      </a:lnTo>
                      <a:lnTo>
                        <a:pt x="4043363" y="0"/>
                      </a:lnTo>
                      <a:lnTo>
                        <a:pt x="4214813" y="123825"/>
                      </a:lnTo>
                      <a:lnTo>
                        <a:pt x="5048250" y="123825"/>
                      </a:lnTo>
                      <a:lnTo>
                        <a:pt x="5405438" y="366712"/>
                      </a:lnTo>
                    </a:path>
                  </a:pathLst>
                </a:cu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endPara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0" name="任意多边形: 形状 29"/>
                <p:cNvSpPr/>
                <p:nvPr/>
              </p:nvSpPr>
              <p:spPr>
                <a:xfrm flipV="1">
                  <a:off x="737468" y="249336"/>
                  <a:ext cx="3029477" cy="84093"/>
                </a:xfrm>
                <a:custGeom>
                  <a:avLst/>
                  <a:gdLst>
                    <a:gd name="connsiteX0" fmla="*/ 0 w 4221480"/>
                    <a:gd name="connsiteY0" fmla="*/ 236220 h 236220"/>
                    <a:gd name="connsiteX1" fmla="*/ 320040 w 4221480"/>
                    <a:gd name="connsiteY1" fmla="*/ 0 h 236220"/>
                    <a:gd name="connsiteX2" fmla="*/ 4053840 w 4221480"/>
                    <a:gd name="connsiteY2" fmla="*/ 0 h 236220"/>
                    <a:gd name="connsiteX3" fmla="*/ 4221480 w 4221480"/>
                    <a:gd name="connsiteY3" fmla="*/ 137160 h 236220"/>
                    <a:gd name="connsiteX4" fmla="*/ 152400 w 4221480"/>
                    <a:gd name="connsiteY4" fmla="*/ 129540 h 236220"/>
                    <a:gd name="connsiteX0-1" fmla="*/ 167640 w 4069080"/>
                    <a:gd name="connsiteY0-2" fmla="*/ 0 h 137160"/>
                    <a:gd name="connsiteX1-3" fmla="*/ 3901440 w 4069080"/>
                    <a:gd name="connsiteY1-4" fmla="*/ 0 h 137160"/>
                    <a:gd name="connsiteX2-5" fmla="*/ 4069080 w 4069080"/>
                    <a:gd name="connsiteY2-6" fmla="*/ 137160 h 137160"/>
                    <a:gd name="connsiteX3-7" fmla="*/ 0 w 4069080"/>
                    <a:gd name="connsiteY3-8" fmla="*/ 129540 h 137160"/>
                    <a:gd name="connsiteX0-9" fmla="*/ 167640 w 4069080"/>
                    <a:gd name="connsiteY0-10" fmla="*/ 0 h 137160"/>
                    <a:gd name="connsiteX1-11" fmla="*/ 3901440 w 4069080"/>
                    <a:gd name="connsiteY1-12" fmla="*/ 0 h 137160"/>
                    <a:gd name="connsiteX2-13" fmla="*/ 4069080 w 4069080"/>
                    <a:gd name="connsiteY2-14" fmla="*/ 137160 h 137160"/>
                    <a:gd name="connsiteX3-15" fmla="*/ 0 w 4069080"/>
                    <a:gd name="connsiteY3-16" fmla="*/ 129540 h 137160"/>
                    <a:gd name="connsiteX4-17" fmla="*/ 167640 w 4069080"/>
                    <a:gd name="connsiteY4-18" fmla="*/ 0 h 137160"/>
                    <a:gd name="connsiteX0-19" fmla="*/ 167640 w 4069080"/>
                    <a:gd name="connsiteY0-20" fmla="*/ 0 h 137160"/>
                    <a:gd name="connsiteX1-21" fmla="*/ 3901440 w 4069080"/>
                    <a:gd name="connsiteY1-22" fmla="*/ 0 h 137160"/>
                    <a:gd name="connsiteX2-23" fmla="*/ 4069080 w 4069080"/>
                    <a:gd name="connsiteY2-24" fmla="*/ 137160 h 137160"/>
                    <a:gd name="connsiteX3-25" fmla="*/ 0 w 4069080"/>
                    <a:gd name="connsiteY3-26" fmla="*/ 135212 h 137160"/>
                    <a:gd name="connsiteX4-27" fmla="*/ 167640 w 4069080"/>
                    <a:gd name="connsiteY4-28" fmla="*/ 0 h 137160"/>
                    <a:gd name="connsiteX0-29" fmla="*/ 167640 w 4069080"/>
                    <a:gd name="connsiteY0-30" fmla="*/ 0 h 142773"/>
                    <a:gd name="connsiteX1-31" fmla="*/ 3901440 w 4069080"/>
                    <a:gd name="connsiteY1-32" fmla="*/ 0 h 142773"/>
                    <a:gd name="connsiteX2-33" fmla="*/ 4069080 w 4069080"/>
                    <a:gd name="connsiteY2-34" fmla="*/ 137160 h 142773"/>
                    <a:gd name="connsiteX3-35" fmla="*/ 0 w 4069080"/>
                    <a:gd name="connsiteY3-36" fmla="*/ 142773 h 142773"/>
                    <a:gd name="connsiteX4-37" fmla="*/ 167640 w 4069080"/>
                    <a:gd name="connsiteY4-38" fmla="*/ 0 h 142773"/>
                    <a:gd name="connsiteX0-39" fmla="*/ 167640 w 4069080"/>
                    <a:gd name="connsiteY0-40" fmla="*/ 0 h 142773"/>
                    <a:gd name="connsiteX1-41" fmla="*/ 3901440 w 4069080"/>
                    <a:gd name="connsiteY1-42" fmla="*/ 0 h 142773"/>
                    <a:gd name="connsiteX2-43" fmla="*/ 4069080 w 4069080"/>
                    <a:gd name="connsiteY2-44" fmla="*/ 140940 h 142773"/>
                    <a:gd name="connsiteX3-45" fmla="*/ 0 w 4069080"/>
                    <a:gd name="connsiteY3-46" fmla="*/ 142773 h 142773"/>
                    <a:gd name="connsiteX4-47" fmla="*/ 167640 w 4069080"/>
                    <a:gd name="connsiteY4-48" fmla="*/ 0 h 142773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17" y="connsiteY4-18"/>
                    </a:cxn>
                  </a:cxnLst>
                  <a:rect l="l" t="t" r="r" b="b"/>
                  <a:pathLst>
                    <a:path w="4069080" h="142773">
                      <a:moveTo>
                        <a:pt x="167640" y="0"/>
                      </a:moveTo>
                      <a:lnTo>
                        <a:pt x="3901440" y="0"/>
                      </a:lnTo>
                      <a:lnTo>
                        <a:pt x="4069080" y="140940"/>
                      </a:lnTo>
                      <a:lnTo>
                        <a:pt x="0" y="142773"/>
                      </a:lnTo>
                      <a:lnTo>
                        <a:pt x="167640" y="0"/>
                      </a:lnTo>
                      <a:close/>
                    </a:path>
                  </a:pathLst>
                </a:custGeom>
                <a:solidFill>
                  <a:srgbClr val="0070C0"/>
                </a:solidFill>
                <a:ln w="254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endPara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1" name="组合 10"/>
              <p:cNvGrpSpPr/>
              <p:nvPr/>
            </p:nvGrpSpPr>
            <p:grpSpPr>
              <a:xfrm>
                <a:off x="349799" y="711709"/>
                <a:ext cx="4815092" cy="261575"/>
                <a:chOff x="358852" y="925118"/>
                <a:chExt cx="4815092" cy="261575"/>
              </a:xfrm>
            </p:grpSpPr>
            <p:cxnSp>
              <p:nvCxnSpPr>
                <p:cNvPr id="18" name="直接连接符 17"/>
                <p:cNvCxnSpPr/>
                <p:nvPr/>
              </p:nvCxnSpPr>
              <p:spPr>
                <a:xfrm flipH="1" flipV="1">
                  <a:off x="1574976" y="1185647"/>
                  <a:ext cx="3287537" cy="0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直接连接符 18"/>
                <p:cNvCxnSpPr/>
                <p:nvPr/>
              </p:nvCxnSpPr>
              <p:spPr>
                <a:xfrm flipH="1" flipV="1">
                  <a:off x="362574" y="925118"/>
                  <a:ext cx="313542" cy="173686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直接连接符 19"/>
                <p:cNvCxnSpPr/>
                <p:nvPr/>
              </p:nvCxnSpPr>
              <p:spPr>
                <a:xfrm flipV="1">
                  <a:off x="4860402" y="1011961"/>
                  <a:ext cx="313542" cy="173686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直接连接符 20"/>
                <p:cNvCxnSpPr/>
                <p:nvPr/>
              </p:nvCxnSpPr>
              <p:spPr>
                <a:xfrm flipH="1" flipV="1">
                  <a:off x="678226" y="1098804"/>
                  <a:ext cx="737870" cy="0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直接连接符 21"/>
                <p:cNvCxnSpPr/>
                <p:nvPr/>
              </p:nvCxnSpPr>
              <p:spPr>
                <a:xfrm flipH="1" flipV="1">
                  <a:off x="1416096" y="1098804"/>
                  <a:ext cx="156771" cy="86843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3" name="任意多边形: 形状 22"/>
                <p:cNvSpPr/>
                <p:nvPr/>
              </p:nvSpPr>
              <p:spPr>
                <a:xfrm flipH="1" flipV="1">
                  <a:off x="358852" y="929504"/>
                  <a:ext cx="4791980" cy="257189"/>
                </a:xfrm>
                <a:custGeom>
                  <a:avLst/>
                  <a:gdLst>
                    <a:gd name="connsiteX0" fmla="*/ 0 w 5405438"/>
                    <a:gd name="connsiteY0" fmla="*/ 233362 h 366712"/>
                    <a:gd name="connsiteX1" fmla="*/ 328613 w 5405438"/>
                    <a:gd name="connsiteY1" fmla="*/ 0 h 366712"/>
                    <a:gd name="connsiteX2" fmla="*/ 4043363 w 5405438"/>
                    <a:gd name="connsiteY2" fmla="*/ 0 h 366712"/>
                    <a:gd name="connsiteX3" fmla="*/ 4214813 w 5405438"/>
                    <a:gd name="connsiteY3" fmla="*/ 123825 h 366712"/>
                    <a:gd name="connsiteX4" fmla="*/ 5048250 w 5405438"/>
                    <a:gd name="connsiteY4" fmla="*/ 123825 h 366712"/>
                    <a:gd name="connsiteX5" fmla="*/ 5405438 w 5405438"/>
                    <a:gd name="connsiteY5" fmla="*/ 366712 h 3667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405438" h="366712">
                      <a:moveTo>
                        <a:pt x="0" y="233362"/>
                      </a:moveTo>
                      <a:lnTo>
                        <a:pt x="328613" y="0"/>
                      </a:lnTo>
                      <a:lnTo>
                        <a:pt x="4043363" y="0"/>
                      </a:lnTo>
                      <a:lnTo>
                        <a:pt x="4214813" y="123825"/>
                      </a:lnTo>
                      <a:lnTo>
                        <a:pt x="5048250" y="123825"/>
                      </a:lnTo>
                      <a:lnTo>
                        <a:pt x="5405438" y="366712"/>
                      </a:lnTo>
                    </a:path>
                  </a:pathLst>
                </a:cu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endParaRPr lang="zh-CN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4" name="任意多边形: 形状 23"/>
                <p:cNvSpPr/>
                <p:nvPr/>
              </p:nvSpPr>
              <p:spPr>
                <a:xfrm flipH="1">
                  <a:off x="1733685" y="1101082"/>
                  <a:ext cx="3029477" cy="84093"/>
                </a:xfrm>
                <a:custGeom>
                  <a:avLst/>
                  <a:gdLst>
                    <a:gd name="connsiteX0" fmla="*/ 0 w 4221480"/>
                    <a:gd name="connsiteY0" fmla="*/ 236220 h 236220"/>
                    <a:gd name="connsiteX1" fmla="*/ 320040 w 4221480"/>
                    <a:gd name="connsiteY1" fmla="*/ 0 h 236220"/>
                    <a:gd name="connsiteX2" fmla="*/ 4053840 w 4221480"/>
                    <a:gd name="connsiteY2" fmla="*/ 0 h 236220"/>
                    <a:gd name="connsiteX3" fmla="*/ 4221480 w 4221480"/>
                    <a:gd name="connsiteY3" fmla="*/ 137160 h 236220"/>
                    <a:gd name="connsiteX4" fmla="*/ 152400 w 4221480"/>
                    <a:gd name="connsiteY4" fmla="*/ 129540 h 236220"/>
                    <a:gd name="connsiteX0-1" fmla="*/ 167640 w 4069080"/>
                    <a:gd name="connsiteY0-2" fmla="*/ 0 h 137160"/>
                    <a:gd name="connsiteX1-3" fmla="*/ 3901440 w 4069080"/>
                    <a:gd name="connsiteY1-4" fmla="*/ 0 h 137160"/>
                    <a:gd name="connsiteX2-5" fmla="*/ 4069080 w 4069080"/>
                    <a:gd name="connsiteY2-6" fmla="*/ 137160 h 137160"/>
                    <a:gd name="connsiteX3-7" fmla="*/ 0 w 4069080"/>
                    <a:gd name="connsiteY3-8" fmla="*/ 129540 h 137160"/>
                    <a:gd name="connsiteX0-9" fmla="*/ 167640 w 4069080"/>
                    <a:gd name="connsiteY0-10" fmla="*/ 0 h 137160"/>
                    <a:gd name="connsiteX1-11" fmla="*/ 3901440 w 4069080"/>
                    <a:gd name="connsiteY1-12" fmla="*/ 0 h 137160"/>
                    <a:gd name="connsiteX2-13" fmla="*/ 4069080 w 4069080"/>
                    <a:gd name="connsiteY2-14" fmla="*/ 137160 h 137160"/>
                    <a:gd name="connsiteX3-15" fmla="*/ 0 w 4069080"/>
                    <a:gd name="connsiteY3-16" fmla="*/ 129540 h 137160"/>
                    <a:gd name="connsiteX4-17" fmla="*/ 167640 w 4069080"/>
                    <a:gd name="connsiteY4-18" fmla="*/ 0 h 137160"/>
                    <a:gd name="connsiteX0-19" fmla="*/ 167640 w 4069080"/>
                    <a:gd name="connsiteY0-20" fmla="*/ 0 h 137160"/>
                    <a:gd name="connsiteX1-21" fmla="*/ 3901440 w 4069080"/>
                    <a:gd name="connsiteY1-22" fmla="*/ 0 h 137160"/>
                    <a:gd name="connsiteX2-23" fmla="*/ 4069080 w 4069080"/>
                    <a:gd name="connsiteY2-24" fmla="*/ 137160 h 137160"/>
                    <a:gd name="connsiteX3-25" fmla="*/ 0 w 4069080"/>
                    <a:gd name="connsiteY3-26" fmla="*/ 135212 h 137160"/>
                    <a:gd name="connsiteX4-27" fmla="*/ 167640 w 4069080"/>
                    <a:gd name="connsiteY4-28" fmla="*/ 0 h 137160"/>
                    <a:gd name="connsiteX0-29" fmla="*/ 167640 w 4069080"/>
                    <a:gd name="connsiteY0-30" fmla="*/ 0 h 142773"/>
                    <a:gd name="connsiteX1-31" fmla="*/ 3901440 w 4069080"/>
                    <a:gd name="connsiteY1-32" fmla="*/ 0 h 142773"/>
                    <a:gd name="connsiteX2-33" fmla="*/ 4069080 w 4069080"/>
                    <a:gd name="connsiteY2-34" fmla="*/ 137160 h 142773"/>
                    <a:gd name="connsiteX3-35" fmla="*/ 0 w 4069080"/>
                    <a:gd name="connsiteY3-36" fmla="*/ 142773 h 142773"/>
                    <a:gd name="connsiteX4-37" fmla="*/ 167640 w 4069080"/>
                    <a:gd name="connsiteY4-38" fmla="*/ 0 h 142773"/>
                    <a:gd name="connsiteX0-39" fmla="*/ 167640 w 4069080"/>
                    <a:gd name="connsiteY0-40" fmla="*/ 0 h 142773"/>
                    <a:gd name="connsiteX1-41" fmla="*/ 3901440 w 4069080"/>
                    <a:gd name="connsiteY1-42" fmla="*/ 0 h 142773"/>
                    <a:gd name="connsiteX2-43" fmla="*/ 4069080 w 4069080"/>
                    <a:gd name="connsiteY2-44" fmla="*/ 140940 h 142773"/>
                    <a:gd name="connsiteX3-45" fmla="*/ 0 w 4069080"/>
                    <a:gd name="connsiteY3-46" fmla="*/ 142773 h 142773"/>
                    <a:gd name="connsiteX4-47" fmla="*/ 167640 w 4069080"/>
                    <a:gd name="connsiteY4-48" fmla="*/ 0 h 142773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17" y="connsiteY4-18"/>
                    </a:cxn>
                  </a:cxnLst>
                  <a:rect l="l" t="t" r="r" b="b"/>
                  <a:pathLst>
                    <a:path w="4069080" h="142773">
                      <a:moveTo>
                        <a:pt x="167640" y="0"/>
                      </a:moveTo>
                      <a:lnTo>
                        <a:pt x="3901440" y="0"/>
                      </a:lnTo>
                      <a:lnTo>
                        <a:pt x="4069080" y="140940"/>
                      </a:lnTo>
                      <a:lnTo>
                        <a:pt x="0" y="142773"/>
                      </a:lnTo>
                      <a:lnTo>
                        <a:pt x="167640" y="0"/>
                      </a:lnTo>
                      <a:close/>
                    </a:path>
                  </a:pathLst>
                </a:custGeom>
                <a:solidFill>
                  <a:srgbClr val="0070C0"/>
                </a:solidFill>
                <a:ln w="254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endPara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2" name="组合 11"/>
              <p:cNvGrpSpPr/>
              <p:nvPr/>
            </p:nvGrpSpPr>
            <p:grpSpPr>
              <a:xfrm>
                <a:off x="5138963" y="489126"/>
                <a:ext cx="49306" cy="329693"/>
                <a:chOff x="5138963" y="489126"/>
                <a:chExt cx="49306" cy="329693"/>
              </a:xfrm>
            </p:grpSpPr>
            <p:sp>
              <p:nvSpPr>
                <p:cNvPr id="16" name="椭圆 15"/>
                <p:cNvSpPr/>
                <p:nvPr/>
              </p:nvSpPr>
              <p:spPr>
                <a:xfrm>
                  <a:off x="5138963" y="769513"/>
                  <a:ext cx="49306" cy="49306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7" name="椭圆 16"/>
                <p:cNvSpPr/>
                <p:nvPr/>
              </p:nvSpPr>
              <p:spPr>
                <a:xfrm>
                  <a:off x="5138963" y="489126"/>
                  <a:ext cx="49306" cy="49306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3" name="组合 12"/>
              <p:cNvGrpSpPr/>
              <p:nvPr/>
            </p:nvGrpSpPr>
            <p:grpSpPr>
              <a:xfrm>
                <a:off x="326687" y="399838"/>
                <a:ext cx="49306" cy="329693"/>
                <a:chOff x="5138963" y="489126"/>
                <a:chExt cx="49306" cy="329693"/>
              </a:xfrm>
            </p:grpSpPr>
            <p:sp>
              <p:nvSpPr>
                <p:cNvPr id="14" name="椭圆 13"/>
                <p:cNvSpPr/>
                <p:nvPr/>
              </p:nvSpPr>
              <p:spPr>
                <a:xfrm>
                  <a:off x="5138963" y="769513"/>
                  <a:ext cx="49306" cy="49306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5" name="椭圆 14"/>
                <p:cNvSpPr/>
                <p:nvPr/>
              </p:nvSpPr>
              <p:spPr>
                <a:xfrm>
                  <a:off x="5138963" y="489126"/>
                  <a:ext cx="49306" cy="49306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</p:grpSp>
      </p:grpSp>
      <p:grpSp>
        <p:nvGrpSpPr>
          <p:cNvPr id="4" name="组合 3"/>
          <p:cNvGrpSpPr/>
          <p:nvPr/>
        </p:nvGrpSpPr>
        <p:grpSpPr>
          <a:xfrm>
            <a:off x="1278170" y="2772526"/>
            <a:ext cx="9568138" cy="3780673"/>
            <a:chOff x="5960125" y="2504386"/>
            <a:chExt cx="5179022" cy="2756474"/>
          </a:xfrm>
        </p:grpSpPr>
        <p:grpSp>
          <p:nvGrpSpPr>
            <p:cNvPr id="31" name="组合 30"/>
            <p:cNvGrpSpPr/>
            <p:nvPr/>
          </p:nvGrpSpPr>
          <p:grpSpPr>
            <a:xfrm>
              <a:off x="5960125" y="2504386"/>
              <a:ext cx="5179022" cy="2756474"/>
              <a:chOff x="1584402" y="1903846"/>
              <a:chExt cx="9062674" cy="3823037"/>
            </a:xfrm>
          </p:grpSpPr>
          <p:grpSp>
            <p:nvGrpSpPr>
              <p:cNvPr id="32" name="组合 31"/>
              <p:cNvGrpSpPr/>
              <p:nvPr/>
            </p:nvGrpSpPr>
            <p:grpSpPr>
              <a:xfrm>
                <a:off x="1584402" y="3589771"/>
                <a:ext cx="9062674" cy="2137112"/>
                <a:chOff x="1584402" y="3589771"/>
                <a:chExt cx="9062674" cy="2137112"/>
              </a:xfrm>
            </p:grpSpPr>
            <p:sp>
              <p:nvSpPr>
                <p:cNvPr id="43" name="任意多边形: 形状 42"/>
                <p:cNvSpPr/>
                <p:nvPr/>
              </p:nvSpPr>
              <p:spPr>
                <a:xfrm>
                  <a:off x="1652007" y="3589771"/>
                  <a:ext cx="8888987" cy="2005807"/>
                </a:xfrm>
                <a:custGeom>
                  <a:avLst/>
                  <a:gdLst>
                    <a:gd name="connsiteX0" fmla="*/ 10856686 w 10856686"/>
                    <a:gd name="connsiteY0" fmla="*/ 4180114 h 4789714"/>
                    <a:gd name="connsiteX1" fmla="*/ 10363200 w 10856686"/>
                    <a:gd name="connsiteY1" fmla="*/ 4775200 h 4789714"/>
                    <a:gd name="connsiteX2" fmla="*/ 261257 w 10856686"/>
                    <a:gd name="connsiteY2" fmla="*/ 4789714 h 4789714"/>
                    <a:gd name="connsiteX3" fmla="*/ 14514 w 10856686"/>
                    <a:gd name="connsiteY3" fmla="*/ 4470400 h 4789714"/>
                    <a:gd name="connsiteX4" fmla="*/ 0 w 10856686"/>
                    <a:gd name="connsiteY4" fmla="*/ 0 h 4789714"/>
                    <a:gd name="connsiteX0-1" fmla="*/ 10856686 w 10856686"/>
                    <a:gd name="connsiteY0-2" fmla="*/ 4180114 h 4789714"/>
                    <a:gd name="connsiteX1-3" fmla="*/ 10363200 w 10856686"/>
                    <a:gd name="connsiteY1-4" fmla="*/ 4775200 h 4789714"/>
                    <a:gd name="connsiteX2-5" fmla="*/ 261257 w 10856686"/>
                    <a:gd name="connsiteY2-6" fmla="*/ 4789714 h 4789714"/>
                    <a:gd name="connsiteX3-7" fmla="*/ 14514 w 10856686"/>
                    <a:gd name="connsiteY3-8" fmla="*/ 4470400 h 4789714"/>
                    <a:gd name="connsiteX4-9" fmla="*/ 749 w 10856686"/>
                    <a:gd name="connsiteY4-10" fmla="*/ 1242677 h 4789714"/>
                    <a:gd name="connsiteX5" fmla="*/ 0 w 10856686"/>
                    <a:gd name="connsiteY5" fmla="*/ 0 h 4789714"/>
                    <a:gd name="connsiteX0-11" fmla="*/ 10855937 w 10855937"/>
                    <a:gd name="connsiteY0-12" fmla="*/ 2937437 h 3547037"/>
                    <a:gd name="connsiteX1-13" fmla="*/ 10362451 w 10855937"/>
                    <a:gd name="connsiteY1-14" fmla="*/ 3532523 h 3547037"/>
                    <a:gd name="connsiteX2-15" fmla="*/ 260508 w 10855937"/>
                    <a:gd name="connsiteY2-16" fmla="*/ 3547037 h 3547037"/>
                    <a:gd name="connsiteX3-17" fmla="*/ 13765 w 10855937"/>
                    <a:gd name="connsiteY3-18" fmla="*/ 3227723 h 3547037"/>
                    <a:gd name="connsiteX4-19" fmla="*/ 0 w 10855937"/>
                    <a:gd name="connsiteY4-20" fmla="*/ 0 h 3547037"/>
                    <a:gd name="connsiteX0-21" fmla="*/ 10855937 w 10855937"/>
                    <a:gd name="connsiteY0-22" fmla="*/ 2937437 h 3547037"/>
                    <a:gd name="connsiteX1-23" fmla="*/ 10362451 w 10855937"/>
                    <a:gd name="connsiteY1-24" fmla="*/ 3532523 h 3547037"/>
                    <a:gd name="connsiteX2-25" fmla="*/ 260508 w 10855937"/>
                    <a:gd name="connsiteY2-26" fmla="*/ 3547037 h 3547037"/>
                    <a:gd name="connsiteX3-27" fmla="*/ 13765 w 10855937"/>
                    <a:gd name="connsiteY3-28" fmla="*/ 3227723 h 3547037"/>
                    <a:gd name="connsiteX4-29" fmla="*/ 0 w 10855937"/>
                    <a:gd name="connsiteY4-30" fmla="*/ 0 h 3547037"/>
                    <a:gd name="connsiteX0-31" fmla="*/ 10868873 w 10868873"/>
                    <a:gd name="connsiteY0-32" fmla="*/ 2937437 h 3547037"/>
                    <a:gd name="connsiteX1-33" fmla="*/ 10375387 w 10868873"/>
                    <a:gd name="connsiteY1-34" fmla="*/ 3532523 h 3547037"/>
                    <a:gd name="connsiteX2-35" fmla="*/ 273444 w 10868873"/>
                    <a:gd name="connsiteY2-36" fmla="*/ 3547037 h 3547037"/>
                    <a:gd name="connsiteX3-37" fmla="*/ 26701 w 10868873"/>
                    <a:gd name="connsiteY3-38" fmla="*/ 3227723 h 3547037"/>
                    <a:gd name="connsiteX4-39" fmla="*/ 5177 w 10868873"/>
                    <a:gd name="connsiteY4-40" fmla="*/ 1101841 h 3547037"/>
                    <a:gd name="connsiteX5-41" fmla="*/ 12936 w 10868873"/>
                    <a:gd name="connsiteY5-42" fmla="*/ 0 h 3547037"/>
                    <a:gd name="connsiteX0-43" fmla="*/ 10868873 w 10868873"/>
                    <a:gd name="connsiteY0-44" fmla="*/ 1835596 h 2445196"/>
                    <a:gd name="connsiteX1-45" fmla="*/ 10375387 w 10868873"/>
                    <a:gd name="connsiteY1-46" fmla="*/ 2430682 h 2445196"/>
                    <a:gd name="connsiteX2-47" fmla="*/ 273444 w 10868873"/>
                    <a:gd name="connsiteY2-48" fmla="*/ 2445196 h 2445196"/>
                    <a:gd name="connsiteX3-49" fmla="*/ 26701 w 10868873"/>
                    <a:gd name="connsiteY3-50" fmla="*/ 2125882 h 2445196"/>
                    <a:gd name="connsiteX4-51" fmla="*/ 5177 w 10868873"/>
                    <a:gd name="connsiteY4-52" fmla="*/ 0 h 2445196"/>
                    <a:gd name="connsiteX0-53" fmla="*/ 10863696 w 10863696"/>
                    <a:gd name="connsiteY0-54" fmla="*/ 1835596 h 2445196"/>
                    <a:gd name="connsiteX1-55" fmla="*/ 10370210 w 10863696"/>
                    <a:gd name="connsiteY1-56" fmla="*/ 2430682 h 2445196"/>
                    <a:gd name="connsiteX2-57" fmla="*/ 268267 w 10863696"/>
                    <a:gd name="connsiteY2-58" fmla="*/ 2445196 h 2445196"/>
                    <a:gd name="connsiteX3-59" fmla="*/ 21524 w 10863696"/>
                    <a:gd name="connsiteY3-60" fmla="*/ 2125882 h 2445196"/>
                    <a:gd name="connsiteX4-61" fmla="*/ 0 w 10863696"/>
                    <a:gd name="connsiteY4-62" fmla="*/ 0 h 2445196"/>
                    <a:gd name="connsiteX0-63" fmla="*/ 10882319 w 10882319"/>
                    <a:gd name="connsiteY0-64" fmla="*/ 1835596 h 2445196"/>
                    <a:gd name="connsiteX1-65" fmla="*/ 10388833 w 10882319"/>
                    <a:gd name="connsiteY1-66" fmla="*/ 2430682 h 2445196"/>
                    <a:gd name="connsiteX2-67" fmla="*/ 286890 w 10882319"/>
                    <a:gd name="connsiteY2-68" fmla="*/ 2445196 h 2445196"/>
                    <a:gd name="connsiteX3-69" fmla="*/ 40147 w 10882319"/>
                    <a:gd name="connsiteY3-70" fmla="*/ 2125882 h 2445196"/>
                    <a:gd name="connsiteX4-71" fmla="*/ 0 w 10882319"/>
                    <a:gd name="connsiteY4-72" fmla="*/ 0 h 2445196"/>
                    <a:gd name="connsiteX0-73" fmla="*/ 10853134 w 10853134"/>
                    <a:gd name="connsiteY0-74" fmla="*/ 1841415 h 2451015"/>
                    <a:gd name="connsiteX1-75" fmla="*/ 10359648 w 10853134"/>
                    <a:gd name="connsiteY1-76" fmla="*/ 2436501 h 2451015"/>
                    <a:gd name="connsiteX2-77" fmla="*/ 257705 w 10853134"/>
                    <a:gd name="connsiteY2-78" fmla="*/ 2451015 h 2451015"/>
                    <a:gd name="connsiteX3-79" fmla="*/ 10962 w 10853134"/>
                    <a:gd name="connsiteY3-80" fmla="*/ 2131701 h 2451015"/>
                    <a:gd name="connsiteX4-81" fmla="*/ 11553 w 10853134"/>
                    <a:gd name="connsiteY4-82" fmla="*/ 0 h 2451015"/>
                    <a:gd name="connsiteX0-83" fmla="*/ 10864860 w 10864860"/>
                    <a:gd name="connsiteY0-84" fmla="*/ 1841415 h 2451015"/>
                    <a:gd name="connsiteX1-85" fmla="*/ 10371374 w 10864860"/>
                    <a:gd name="connsiteY1-86" fmla="*/ 2436501 h 2451015"/>
                    <a:gd name="connsiteX2-87" fmla="*/ 269431 w 10864860"/>
                    <a:gd name="connsiteY2-88" fmla="*/ 2451015 h 2451015"/>
                    <a:gd name="connsiteX3-89" fmla="*/ 22688 w 10864860"/>
                    <a:gd name="connsiteY3-90" fmla="*/ 2131701 h 2451015"/>
                    <a:gd name="connsiteX4-91" fmla="*/ 0 w 10864860"/>
                    <a:gd name="connsiteY4-92" fmla="*/ 0 h 2451015"/>
                    <a:gd name="connsiteX0-93" fmla="*/ 10856761 w 10856761"/>
                    <a:gd name="connsiteY0-94" fmla="*/ 1841415 h 2451015"/>
                    <a:gd name="connsiteX1-95" fmla="*/ 10363275 w 10856761"/>
                    <a:gd name="connsiteY1-96" fmla="*/ 2436501 h 2451015"/>
                    <a:gd name="connsiteX2-97" fmla="*/ 261332 w 10856761"/>
                    <a:gd name="connsiteY2-98" fmla="*/ 2451015 h 2451015"/>
                    <a:gd name="connsiteX3-99" fmla="*/ 14589 w 10856761"/>
                    <a:gd name="connsiteY3-100" fmla="*/ 2131701 h 2451015"/>
                    <a:gd name="connsiteX4-101" fmla="*/ 3540 w 10856761"/>
                    <a:gd name="connsiteY4-102" fmla="*/ 0 h 2451015"/>
                    <a:gd name="connsiteX0-103" fmla="*/ 10858803 w 10858803"/>
                    <a:gd name="connsiteY0-104" fmla="*/ 1841415 h 2451015"/>
                    <a:gd name="connsiteX1-105" fmla="*/ 10365317 w 10858803"/>
                    <a:gd name="connsiteY1-106" fmla="*/ 2436501 h 2451015"/>
                    <a:gd name="connsiteX2-107" fmla="*/ 263374 w 10858803"/>
                    <a:gd name="connsiteY2-108" fmla="*/ 2451015 h 2451015"/>
                    <a:gd name="connsiteX3-109" fmla="*/ 16631 w 10858803"/>
                    <a:gd name="connsiteY3-110" fmla="*/ 2131701 h 2451015"/>
                    <a:gd name="connsiteX4-111" fmla="*/ 5582 w 10858803"/>
                    <a:gd name="connsiteY4-112" fmla="*/ 0 h 2451015"/>
                    <a:gd name="connsiteX0-113" fmla="*/ 10854255 w 10854255"/>
                    <a:gd name="connsiteY0-114" fmla="*/ 1841415 h 2451015"/>
                    <a:gd name="connsiteX1-115" fmla="*/ 10360769 w 10854255"/>
                    <a:gd name="connsiteY1-116" fmla="*/ 2436501 h 2451015"/>
                    <a:gd name="connsiteX2-117" fmla="*/ 258826 w 10854255"/>
                    <a:gd name="connsiteY2-118" fmla="*/ 2451015 h 2451015"/>
                    <a:gd name="connsiteX3-119" fmla="*/ 12083 w 10854255"/>
                    <a:gd name="connsiteY3-120" fmla="*/ 2131701 h 2451015"/>
                    <a:gd name="connsiteX4-121" fmla="*/ 1034 w 10854255"/>
                    <a:gd name="connsiteY4-122" fmla="*/ 0 h 2451015"/>
                    <a:gd name="connsiteX0-123" fmla="*/ 10846712 w 10846712"/>
                    <a:gd name="connsiteY0-124" fmla="*/ 1841415 h 2451015"/>
                    <a:gd name="connsiteX1-125" fmla="*/ 10353226 w 10846712"/>
                    <a:gd name="connsiteY1-126" fmla="*/ 2436501 h 2451015"/>
                    <a:gd name="connsiteX2-127" fmla="*/ 251283 w 10846712"/>
                    <a:gd name="connsiteY2-128" fmla="*/ 2451015 h 2451015"/>
                    <a:gd name="connsiteX3-129" fmla="*/ 4540 w 10846712"/>
                    <a:gd name="connsiteY3-130" fmla="*/ 2131701 h 2451015"/>
                    <a:gd name="connsiteX4-131" fmla="*/ 5130 w 10846712"/>
                    <a:gd name="connsiteY4-132" fmla="*/ 0 h 2451015"/>
                    <a:gd name="connsiteX0-133" fmla="*/ 10842172 w 10842172"/>
                    <a:gd name="connsiteY0-134" fmla="*/ 1841415 h 2451015"/>
                    <a:gd name="connsiteX1-135" fmla="*/ 10348686 w 10842172"/>
                    <a:gd name="connsiteY1-136" fmla="*/ 2436501 h 2451015"/>
                    <a:gd name="connsiteX2-137" fmla="*/ 246743 w 10842172"/>
                    <a:gd name="connsiteY2-138" fmla="*/ 2451015 h 2451015"/>
                    <a:gd name="connsiteX3-139" fmla="*/ 0 w 10842172"/>
                    <a:gd name="connsiteY3-140" fmla="*/ 2131701 h 2451015"/>
                    <a:gd name="connsiteX4-141" fmla="*/ 590 w 10842172"/>
                    <a:gd name="connsiteY4-142" fmla="*/ 0 h 2451015"/>
                    <a:gd name="connsiteX0-143" fmla="*/ 10842172 w 10842172"/>
                    <a:gd name="connsiteY0-144" fmla="*/ 1841415 h 2451015"/>
                    <a:gd name="connsiteX1-145" fmla="*/ 10348686 w 10842172"/>
                    <a:gd name="connsiteY1-146" fmla="*/ 2436501 h 2451015"/>
                    <a:gd name="connsiteX2-147" fmla="*/ 246743 w 10842172"/>
                    <a:gd name="connsiteY2-148" fmla="*/ 2451015 h 2451015"/>
                    <a:gd name="connsiteX3-149" fmla="*/ 0 w 10842172"/>
                    <a:gd name="connsiteY3-150" fmla="*/ 2131701 h 2451015"/>
                    <a:gd name="connsiteX4-151" fmla="*/ 590 w 10842172"/>
                    <a:gd name="connsiteY4-152" fmla="*/ 0 h 2451015"/>
                    <a:gd name="connsiteX0-153" fmla="*/ 10842172 w 10842172"/>
                    <a:gd name="connsiteY0-154" fmla="*/ 1841415 h 2451015"/>
                    <a:gd name="connsiteX1-155" fmla="*/ 10348686 w 10842172"/>
                    <a:gd name="connsiteY1-156" fmla="*/ 2436501 h 2451015"/>
                    <a:gd name="connsiteX2-157" fmla="*/ 246743 w 10842172"/>
                    <a:gd name="connsiteY2-158" fmla="*/ 2451015 h 2451015"/>
                    <a:gd name="connsiteX3-159" fmla="*/ 0 w 10842172"/>
                    <a:gd name="connsiteY3-160" fmla="*/ 2131701 h 2451015"/>
                    <a:gd name="connsiteX4-161" fmla="*/ 6410 w 10842172"/>
                    <a:gd name="connsiteY4-162" fmla="*/ 0 h 2451015"/>
                    <a:gd name="connsiteX0-163" fmla="*/ 10842172 w 10842172"/>
                    <a:gd name="connsiteY0-164" fmla="*/ 1841415 h 2451015"/>
                    <a:gd name="connsiteX1-165" fmla="*/ 10348686 w 10842172"/>
                    <a:gd name="connsiteY1-166" fmla="*/ 2436501 h 2451015"/>
                    <a:gd name="connsiteX2-167" fmla="*/ 246743 w 10842172"/>
                    <a:gd name="connsiteY2-168" fmla="*/ 2451015 h 2451015"/>
                    <a:gd name="connsiteX3-169" fmla="*/ 0 w 10842172"/>
                    <a:gd name="connsiteY3-170" fmla="*/ 2131701 h 2451015"/>
                    <a:gd name="connsiteX4-171" fmla="*/ 6410 w 10842172"/>
                    <a:gd name="connsiteY4-172" fmla="*/ 0 h 2451015"/>
                    <a:gd name="connsiteX0-173" fmla="*/ 10846950 w 10846950"/>
                    <a:gd name="connsiteY0-174" fmla="*/ 1841415 h 2451015"/>
                    <a:gd name="connsiteX1-175" fmla="*/ 10353464 w 10846950"/>
                    <a:gd name="connsiteY1-176" fmla="*/ 2436501 h 2451015"/>
                    <a:gd name="connsiteX2-177" fmla="*/ 251521 w 10846950"/>
                    <a:gd name="connsiteY2-178" fmla="*/ 2451015 h 2451015"/>
                    <a:gd name="connsiteX3-179" fmla="*/ 4778 w 10846950"/>
                    <a:gd name="connsiteY3-180" fmla="*/ 2131701 h 2451015"/>
                    <a:gd name="connsiteX4-181" fmla="*/ 11188 w 10846950"/>
                    <a:gd name="connsiteY4-182" fmla="*/ 0 h 2451015"/>
                    <a:gd name="connsiteX0-183" fmla="*/ 10846950 w 10846950"/>
                    <a:gd name="connsiteY0-184" fmla="*/ 1841415 h 2451015"/>
                    <a:gd name="connsiteX1-185" fmla="*/ 10568788 w 10846950"/>
                    <a:gd name="connsiteY1-186" fmla="*/ 2430680 h 2451015"/>
                    <a:gd name="connsiteX2-187" fmla="*/ 251521 w 10846950"/>
                    <a:gd name="connsiteY2-188" fmla="*/ 2451015 h 2451015"/>
                    <a:gd name="connsiteX3-189" fmla="*/ 4778 w 10846950"/>
                    <a:gd name="connsiteY3-190" fmla="*/ 2131701 h 2451015"/>
                    <a:gd name="connsiteX4-191" fmla="*/ 11188 w 10846950"/>
                    <a:gd name="connsiteY4-192" fmla="*/ 0 h 2451015"/>
                    <a:gd name="connsiteX0-193" fmla="*/ 10846950 w 10846950"/>
                    <a:gd name="connsiteY0-194" fmla="*/ 1841415 h 2451015"/>
                    <a:gd name="connsiteX1-195" fmla="*/ 10522232 w 10846950"/>
                    <a:gd name="connsiteY1-196" fmla="*/ 2430680 h 2451015"/>
                    <a:gd name="connsiteX2-197" fmla="*/ 251521 w 10846950"/>
                    <a:gd name="connsiteY2-198" fmla="*/ 2451015 h 2451015"/>
                    <a:gd name="connsiteX3-199" fmla="*/ 4778 w 10846950"/>
                    <a:gd name="connsiteY3-200" fmla="*/ 2131701 h 2451015"/>
                    <a:gd name="connsiteX4-201" fmla="*/ 11188 w 10846950"/>
                    <a:gd name="connsiteY4-202" fmla="*/ 0 h 2451015"/>
                    <a:gd name="connsiteX0-203" fmla="*/ 10846950 w 10846950"/>
                    <a:gd name="connsiteY0-204" fmla="*/ 1841415 h 2451015"/>
                    <a:gd name="connsiteX1-205" fmla="*/ 10745593 w 10846950"/>
                    <a:gd name="connsiteY1-206" fmla="*/ 2046023 h 2451015"/>
                    <a:gd name="connsiteX2-207" fmla="*/ 10522232 w 10846950"/>
                    <a:gd name="connsiteY2-208" fmla="*/ 2430680 h 2451015"/>
                    <a:gd name="connsiteX3-209" fmla="*/ 251521 w 10846950"/>
                    <a:gd name="connsiteY3-210" fmla="*/ 2451015 h 2451015"/>
                    <a:gd name="connsiteX4-211" fmla="*/ 4778 w 10846950"/>
                    <a:gd name="connsiteY4-212" fmla="*/ 2131701 h 2451015"/>
                    <a:gd name="connsiteX5-213" fmla="*/ 11188 w 10846950"/>
                    <a:gd name="connsiteY5-214" fmla="*/ 0 h 2451015"/>
                    <a:gd name="connsiteX0-215" fmla="*/ 10745593 w 10745593"/>
                    <a:gd name="connsiteY0-216" fmla="*/ 2046023 h 2451015"/>
                    <a:gd name="connsiteX1-217" fmla="*/ 10522232 w 10745593"/>
                    <a:gd name="connsiteY1-218" fmla="*/ 2430680 h 2451015"/>
                    <a:gd name="connsiteX2-219" fmla="*/ 251521 w 10745593"/>
                    <a:gd name="connsiteY2-220" fmla="*/ 2451015 h 2451015"/>
                    <a:gd name="connsiteX3-221" fmla="*/ 4778 w 10745593"/>
                    <a:gd name="connsiteY3-222" fmla="*/ 2131701 h 2451015"/>
                    <a:gd name="connsiteX4-223" fmla="*/ 11188 w 10745593"/>
                    <a:gd name="connsiteY4-224" fmla="*/ 0 h 2451015"/>
                    <a:gd name="connsiteX0-225" fmla="*/ 10830947 w 10830947"/>
                    <a:gd name="connsiteY0-226" fmla="*/ 2046023 h 2451015"/>
                    <a:gd name="connsiteX1-227" fmla="*/ 10522232 w 10830947"/>
                    <a:gd name="connsiteY1-228" fmla="*/ 2430680 h 2451015"/>
                    <a:gd name="connsiteX2-229" fmla="*/ 251521 w 10830947"/>
                    <a:gd name="connsiteY2-230" fmla="*/ 2451015 h 2451015"/>
                    <a:gd name="connsiteX3-231" fmla="*/ 4778 w 10830947"/>
                    <a:gd name="connsiteY3-232" fmla="*/ 2131701 h 2451015"/>
                    <a:gd name="connsiteX4-233" fmla="*/ 11188 w 10830947"/>
                    <a:gd name="connsiteY4-234" fmla="*/ 0 h 2451015"/>
                    <a:gd name="connsiteX0-235" fmla="*/ 10877504 w 10877504"/>
                    <a:gd name="connsiteY0-236" fmla="*/ 2046023 h 2451015"/>
                    <a:gd name="connsiteX1-237" fmla="*/ 10522232 w 10877504"/>
                    <a:gd name="connsiteY1-238" fmla="*/ 2430680 h 2451015"/>
                    <a:gd name="connsiteX2-239" fmla="*/ 251521 w 10877504"/>
                    <a:gd name="connsiteY2-240" fmla="*/ 2451015 h 2451015"/>
                    <a:gd name="connsiteX3-241" fmla="*/ 4778 w 10877504"/>
                    <a:gd name="connsiteY3-242" fmla="*/ 2131701 h 2451015"/>
                    <a:gd name="connsiteX4-243" fmla="*/ 11188 w 10877504"/>
                    <a:gd name="connsiteY4-244" fmla="*/ 0 h 2451015"/>
                    <a:gd name="connsiteX0-245" fmla="*/ 10861985 w 10861985"/>
                    <a:gd name="connsiteY0-246" fmla="*/ 2084821 h 2451015"/>
                    <a:gd name="connsiteX1-247" fmla="*/ 10522232 w 10861985"/>
                    <a:gd name="connsiteY1-248" fmla="*/ 2430680 h 2451015"/>
                    <a:gd name="connsiteX2-249" fmla="*/ 251521 w 10861985"/>
                    <a:gd name="connsiteY2-250" fmla="*/ 2451015 h 2451015"/>
                    <a:gd name="connsiteX3-251" fmla="*/ 4778 w 10861985"/>
                    <a:gd name="connsiteY3-252" fmla="*/ 2131701 h 2451015"/>
                    <a:gd name="connsiteX4-253" fmla="*/ 11188 w 10861985"/>
                    <a:gd name="connsiteY4-254" fmla="*/ 0 h 2451015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</a:cxnLst>
                  <a:rect l="l" t="t" r="r" b="b"/>
                  <a:pathLst>
                    <a:path w="10861985" h="2451015">
                      <a:moveTo>
                        <a:pt x="10861985" y="2084821"/>
                      </a:moveTo>
                      <a:lnTo>
                        <a:pt x="10522232" y="2430680"/>
                      </a:lnTo>
                      <a:lnTo>
                        <a:pt x="251521" y="2451015"/>
                      </a:lnTo>
                      <a:lnTo>
                        <a:pt x="4778" y="2131701"/>
                      </a:lnTo>
                      <a:cubicBezTo>
                        <a:pt x="-9673" y="1092163"/>
                        <a:pt x="13480" y="881310"/>
                        <a:pt x="11188" y="0"/>
                      </a:cubicBezTo>
                    </a:path>
                  </a:pathLst>
                </a:custGeom>
                <a:noFill/>
                <a:ln w="1905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4" name="梯形 43"/>
                <p:cNvSpPr/>
                <p:nvPr/>
              </p:nvSpPr>
              <p:spPr>
                <a:xfrm flipV="1">
                  <a:off x="2795159" y="5595578"/>
                  <a:ext cx="851792" cy="131305"/>
                </a:xfrm>
                <a:prstGeom prst="trapezoid">
                  <a:avLst>
                    <a:gd name="adj" fmla="val 83457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5" name="梯形 44"/>
                <p:cNvSpPr/>
                <p:nvPr/>
              </p:nvSpPr>
              <p:spPr>
                <a:xfrm rot="5400000" flipV="1">
                  <a:off x="1407134" y="4727547"/>
                  <a:ext cx="419147" cy="64612"/>
                </a:xfrm>
                <a:prstGeom prst="trapezoid">
                  <a:avLst>
                    <a:gd name="adj" fmla="val 83457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6" name="梯形 4"/>
                <p:cNvSpPr/>
                <p:nvPr/>
              </p:nvSpPr>
              <p:spPr>
                <a:xfrm rot="3120575" flipV="1">
                  <a:off x="1546837" y="5397384"/>
                  <a:ext cx="460512" cy="64612"/>
                </a:xfrm>
                <a:custGeom>
                  <a:avLst/>
                  <a:gdLst>
                    <a:gd name="connsiteX0" fmla="*/ 0 w 512180"/>
                    <a:gd name="connsiteY0" fmla="*/ 78953 h 78953"/>
                    <a:gd name="connsiteX1" fmla="*/ 65892 w 512180"/>
                    <a:gd name="connsiteY1" fmla="*/ 0 h 78953"/>
                    <a:gd name="connsiteX2" fmla="*/ 446288 w 512180"/>
                    <a:gd name="connsiteY2" fmla="*/ 0 h 78953"/>
                    <a:gd name="connsiteX3" fmla="*/ 512180 w 512180"/>
                    <a:gd name="connsiteY3" fmla="*/ 78953 h 78953"/>
                    <a:gd name="connsiteX4" fmla="*/ 0 w 512180"/>
                    <a:gd name="connsiteY4" fmla="*/ 78953 h 78953"/>
                    <a:gd name="connsiteX0-1" fmla="*/ 0 w 562727"/>
                    <a:gd name="connsiteY0-2" fmla="*/ 76132 h 78953"/>
                    <a:gd name="connsiteX1-3" fmla="*/ 116439 w 562727"/>
                    <a:gd name="connsiteY1-4" fmla="*/ 0 h 78953"/>
                    <a:gd name="connsiteX2-5" fmla="*/ 496835 w 562727"/>
                    <a:gd name="connsiteY2-6" fmla="*/ 0 h 78953"/>
                    <a:gd name="connsiteX3-7" fmla="*/ 562727 w 562727"/>
                    <a:gd name="connsiteY3-8" fmla="*/ 78953 h 78953"/>
                    <a:gd name="connsiteX4-9" fmla="*/ 0 w 562727"/>
                    <a:gd name="connsiteY4-10" fmla="*/ 76132 h 78953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</a:cxnLst>
                  <a:rect l="l" t="t" r="r" b="b"/>
                  <a:pathLst>
                    <a:path w="562727" h="78953">
                      <a:moveTo>
                        <a:pt x="0" y="76132"/>
                      </a:moveTo>
                      <a:lnTo>
                        <a:pt x="116439" y="0"/>
                      </a:lnTo>
                      <a:lnTo>
                        <a:pt x="496835" y="0"/>
                      </a:lnTo>
                      <a:lnTo>
                        <a:pt x="562727" y="78953"/>
                      </a:lnTo>
                      <a:lnTo>
                        <a:pt x="0" y="76132"/>
                      </a:lnTo>
                      <a:close/>
                    </a:path>
                  </a:pathLst>
                </a:cu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7" name="椭圆 46"/>
                <p:cNvSpPr/>
                <p:nvPr/>
              </p:nvSpPr>
              <p:spPr>
                <a:xfrm>
                  <a:off x="10526994" y="5210782"/>
                  <a:ext cx="106082" cy="106082"/>
                </a:xfrm>
                <a:prstGeom prst="ellipse">
                  <a:avLst/>
                </a:prstGeom>
                <a:noFill/>
                <a:ln w="28575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zh-CN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8" name="任意多边形: 形状 47"/>
                <p:cNvSpPr/>
                <p:nvPr/>
              </p:nvSpPr>
              <p:spPr>
                <a:xfrm>
                  <a:off x="10443054" y="4871788"/>
                  <a:ext cx="204022" cy="207689"/>
                </a:xfrm>
                <a:custGeom>
                  <a:avLst/>
                  <a:gdLst>
                    <a:gd name="connsiteX0" fmla="*/ 10856686 w 10856686"/>
                    <a:gd name="connsiteY0" fmla="*/ 4180114 h 4789714"/>
                    <a:gd name="connsiteX1" fmla="*/ 10363200 w 10856686"/>
                    <a:gd name="connsiteY1" fmla="*/ 4775200 h 4789714"/>
                    <a:gd name="connsiteX2" fmla="*/ 261257 w 10856686"/>
                    <a:gd name="connsiteY2" fmla="*/ 4789714 h 4789714"/>
                    <a:gd name="connsiteX3" fmla="*/ 14514 w 10856686"/>
                    <a:gd name="connsiteY3" fmla="*/ 4470400 h 4789714"/>
                    <a:gd name="connsiteX4" fmla="*/ 0 w 10856686"/>
                    <a:gd name="connsiteY4" fmla="*/ 0 h 4789714"/>
                    <a:gd name="connsiteX0-1" fmla="*/ 10856686 w 10856686"/>
                    <a:gd name="connsiteY0-2" fmla="*/ 4180114 h 4789714"/>
                    <a:gd name="connsiteX1-3" fmla="*/ 10363200 w 10856686"/>
                    <a:gd name="connsiteY1-4" fmla="*/ 4775200 h 4789714"/>
                    <a:gd name="connsiteX2-5" fmla="*/ 261257 w 10856686"/>
                    <a:gd name="connsiteY2-6" fmla="*/ 4789714 h 4789714"/>
                    <a:gd name="connsiteX3-7" fmla="*/ 14514 w 10856686"/>
                    <a:gd name="connsiteY3-8" fmla="*/ 4470400 h 4789714"/>
                    <a:gd name="connsiteX4-9" fmla="*/ 749 w 10856686"/>
                    <a:gd name="connsiteY4-10" fmla="*/ 1242677 h 4789714"/>
                    <a:gd name="connsiteX5" fmla="*/ 0 w 10856686"/>
                    <a:gd name="connsiteY5" fmla="*/ 0 h 4789714"/>
                    <a:gd name="connsiteX0-11" fmla="*/ 10855937 w 10855937"/>
                    <a:gd name="connsiteY0-12" fmla="*/ 2937437 h 3547037"/>
                    <a:gd name="connsiteX1-13" fmla="*/ 10362451 w 10855937"/>
                    <a:gd name="connsiteY1-14" fmla="*/ 3532523 h 3547037"/>
                    <a:gd name="connsiteX2-15" fmla="*/ 260508 w 10855937"/>
                    <a:gd name="connsiteY2-16" fmla="*/ 3547037 h 3547037"/>
                    <a:gd name="connsiteX3-17" fmla="*/ 13765 w 10855937"/>
                    <a:gd name="connsiteY3-18" fmla="*/ 3227723 h 3547037"/>
                    <a:gd name="connsiteX4-19" fmla="*/ 0 w 10855937"/>
                    <a:gd name="connsiteY4-20" fmla="*/ 0 h 3547037"/>
                    <a:gd name="connsiteX0-21" fmla="*/ 10855937 w 10855937"/>
                    <a:gd name="connsiteY0-22" fmla="*/ 2937437 h 3547037"/>
                    <a:gd name="connsiteX1-23" fmla="*/ 10362451 w 10855937"/>
                    <a:gd name="connsiteY1-24" fmla="*/ 3532523 h 3547037"/>
                    <a:gd name="connsiteX2-25" fmla="*/ 260508 w 10855937"/>
                    <a:gd name="connsiteY2-26" fmla="*/ 3547037 h 3547037"/>
                    <a:gd name="connsiteX3-27" fmla="*/ 13765 w 10855937"/>
                    <a:gd name="connsiteY3-28" fmla="*/ 3227723 h 3547037"/>
                    <a:gd name="connsiteX4-29" fmla="*/ 0 w 10855937"/>
                    <a:gd name="connsiteY4-30" fmla="*/ 0 h 3547037"/>
                    <a:gd name="connsiteX0-31" fmla="*/ 10868873 w 10868873"/>
                    <a:gd name="connsiteY0-32" fmla="*/ 2937437 h 3547037"/>
                    <a:gd name="connsiteX1-33" fmla="*/ 10375387 w 10868873"/>
                    <a:gd name="connsiteY1-34" fmla="*/ 3532523 h 3547037"/>
                    <a:gd name="connsiteX2-35" fmla="*/ 273444 w 10868873"/>
                    <a:gd name="connsiteY2-36" fmla="*/ 3547037 h 3547037"/>
                    <a:gd name="connsiteX3-37" fmla="*/ 26701 w 10868873"/>
                    <a:gd name="connsiteY3-38" fmla="*/ 3227723 h 3547037"/>
                    <a:gd name="connsiteX4-39" fmla="*/ 5177 w 10868873"/>
                    <a:gd name="connsiteY4-40" fmla="*/ 1101841 h 3547037"/>
                    <a:gd name="connsiteX5-41" fmla="*/ 12936 w 10868873"/>
                    <a:gd name="connsiteY5-42" fmla="*/ 0 h 3547037"/>
                    <a:gd name="connsiteX0-43" fmla="*/ 10868873 w 10868873"/>
                    <a:gd name="connsiteY0-44" fmla="*/ 1835596 h 2445196"/>
                    <a:gd name="connsiteX1-45" fmla="*/ 10375387 w 10868873"/>
                    <a:gd name="connsiteY1-46" fmla="*/ 2430682 h 2445196"/>
                    <a:gd name="connsiteX2-47" fmla="*/ 273444 w 10868873"/>
                    <a:gd name="connsiteY2-48" fmla="*/ 2445196 h 2445196"/>
                    <a:gd name="connsiteX3-49" fmla="*/ 26701 w 10868873"/>
                    <a:gd name="connsiteY3-50" fmla="*/ 2125882 h 2445196"/>
                    <a:gd name="connsiteX4-51" fmla="*/ 5177 w 10868873"/>
                    <a:gd name="connsiteY4-52" fmla="*/ 0 h 2445196"/>
                    <a:gd name="connsiteX0-53" fmla="*/ 10863696 w 10863696"/>
                    <a:gd name="connsiteY0-54" fmla="*/ 1835596 h 2445196"/>
                    <a:gd name="connsiteX1-55" fmla="*/ 10370210 w 10863696"/>
                    <a:gd name="connsiteY1-56" fmla="*/ 2430682 h 2445196"/>
                    <a:gd name="connsiteX2-57" fmla="*/ 268267 w 10863696"/>
                    <a:gd name="connsiteY2-58" fmla="*/ 2445196 h 2445196"/>
                    <a:gd name="connsiteX3-59" fmla="*/ 21524 w 10863696"/>
                    <a:gd name="connsiteY3-60" fmla="*/ 2125882 h 2445196"/>
                    <a:gd name="connsiteX4-61" fmla="*/ 0 w 10863696"/>
                    <a:gd name="connsiteY4-62" fmla="*/ 0 h 2445196"/>
                    <a:gd name="connsiteX0-63" fmla="*/ 10882319 w 10882319"/>
                    <a:gd name="connsiteY0-64" fmla="*/ 1835596 h 2445196"/>
                    <a:gd name="connsiteX1-65" fmla="*/ 10388833 w 10882319"/>
                    <a:gd name="connsiteY1-66" fmla="*/ 2430682 h 2445196"/>
                    <a:gd name="connsiteX2-67" fmla="*/ 286890 w 10882319"/>
                    <a:gd name="connsiteY2-68" fmla="*/ 2445196 h 2445196"/>
                    <a:gd name="connsiteX3-69" fmla="*/ 40147 w 10882319"/>
                    <a:gd name="connsiteY3-70" fmla="*/ 2125882 h 2445196"/>
                    <a:gd name="connsiteX4-71" fmla="*/ 0 w 10882319"/>
                    <a:gd name="connsiteY4-72" fmla="*/ 0 h 2445196"/>
                    <a:gd name="connsiteX0-73" fmla="*/ 10853134 w 10853134"/>
                    <a:gd name="connsiteY0-74" fmla="*/ 1841415 h 2451015"/>
                    <a:gd name="connsiteX1-75" fmla="*/ 10359648 w 10853134"/>
                    <a:gd name="connsiteY1-76" fmla="*/ 2436501 h 2451015"/>
                    <a:gd name="connsiteX2-77" fmla="*/ 257705 w 10853134"/>
                    <a:gd name="connsiteY2-78" fmla="*/ 2451015 h 2451015"/>
                    <a:gd name="connsiteX3-79" fmla="*/ 10962 w 10853134"/>
                    <a:gd name="connsiteY3-80" fmla="*/ 2131701 h 2451015"/>
                    <a:gd name="connsiteX4-81" fmla="*/ 11553 w 10853134"/>
                    <a:gd name="connsiteY4-82" fmla="*/ 0 h 2451015"/>
                    <a:gd name="connsiteX0-83" fmla="*/ 10864860 w 10864860"/>
                    <a:gd name="connsiteY0-84" fmla="*/ 1841415 h 2451015"/>
                    <a:gd name="connsiteX1-85" fmla="*/ 10371374 w 10864860"/>
                    <a:gd name="connsiteY1-86" fmla="*/ 2436501 h 2451015"/>
                    <a:gd name="connsiteX2-87" fmla="*/ 269431 w 10864860"/>
                    <a:gd name="connsiteY2-88" fmla="*/ 2451015 h 2451015"/>
                    <a:gd name="connsiteX3-89" fmla="*/ 22688 w 10864860"/>
                    <a:gd name="connsiteY3-90" fmla="*/ 2131701 h 2451015"/>
                    <a:gd name="connsiteX4-91" fmla="*/ 0 w 10864860"/>
                    <a:gd name="connsiteY4-92" fmla="*/ 0 h 2451015"/>
                    <a:gd name="connsiteX0-93" fmla="*/ 10856761 w 10856761"/>
                    <a:gd name="connsiteY0-94" fmla="*/ 1841415 h 2451015"/>
                    <a:gd name="connsiteX1-95" fmla="*/ 10363275 w 10856761"/>
                    <a:gd name="connsiteY1-96" fmla="*/ 2436501 h 2451015"/>
                    <a:gd name="connsiteX2-97" fmla="*/ 261332 w 10856761"/>
                    <a:gd name="connsiteY2-98" fmla="*/ 2451015 h 2451015"/>
                    <a:gd name="connsiteX3-99" fmla="*/ 14589 w 10856761"/>
                    <a:gd name="connsiteY3-100" fmla="*/ 2131701 h 2451015"/>
                    <a:gd name="connsiteX4-101" fmla="*/ 3540 w 10856761"/>
                    <a:gd name="connsiteY4-102" fmla="*/ 0 h 2451015"/>
                    <a:gd name="connsiteX0-103" fmla="*/ 10858803 w 10858803"/>
                    <a:gd name="connsiteY0-104" fmla="*/ 1841415 h 2451015"/>
                    <a:gd name="connsiteX1-105" fmla="*/ 10365317 w 10858803"/>
                    <a:gd name="connsiteY1-106" fmla="*/ 2436501 h 2451015"/>
                    <a:gd name="connsiteX2-107" fmla="*/ 263374 w 10858803"/>
                    <a:gd name="connsiteY2-108" fmla="*/ 2451015 h 2451015"/>
                    <a:gd name="connsiteX3-109" fmla="*/ 16631 w 10858803"/>
                    <a:gd name="connsiteY3-110" fmla="*/ 2131701 h 2451015"/>
                    <a:gd name="connsiteX4-111" fmla="*/ 5582 w 10858803"/>
                    <a:gd name="connsiteY4-112" fmla="*/ 0 h 2451015"/>
                    <a:gd name="connsiteX0-113" fmla="*/ 10854255 w 10854255"/>
                    <a:gd name="connsiteY0-114" fmla="*/ 1841415 h 2451015"/>
                    <a:gd name="connsiteX1-115" fmla="*/ 10360769 w 10854255"/>
                    <a:gd name="connsiteY1-116" fmla="*/ 2436501 h 2451015"/>
                    <a:gd name="connsiteX2-117" fmla="*/ 258826 w 10854255"/>
                    <a:gd name="connsiteY2-118" fmla="*/ 2451015 h 2451015"/>
                    <a:gd name="connsiteX3-119" fmla="*/ 12083 w 10854255"/>
                    <a:gd name="connsiteY3-120" fmla="*/ 2131701 h 2451015"/>
                    <a:gd name="connsiteX4-121" fmla="*/ 1034 w 10854255"/>
                    <a:gd name="connsiteY4-122" fmla="*/ 0 h 2451015"/>
                    <a:gd name="connsiteX0-123" fmla="*/ 10846712 w 10846712"/>
                    <a:gd name="connsiteY0-124" fmla="*/ 1841415 h 2451015"/>
                    <a:gd name="connsiteX1-125" fmla="*/ 10353226 w 10846712"/>
                    <a:gd name="connsiteY1-126" fmla="*/ 2436501 h 2451015"/>
                    <a:gd name="connsiteX2-127" fmla="*/ 251283 w 10846712"/>
                    <a:gd name="connsiteY2-128" fmla="*/ 2451015 h 2451015"/>
                    <a:gd name="connsiteX3-129" fmla="*/ 4540 w 10846712"/>
                    <a:gd name="connsiteY3-130" fmla="*/ 2131701 h 2451015"/>
                    <a:gd name="connsiteX4-131" fmla="*/ 5130 w 10846712"/>
                    <a:gd name="connsiteY4-132" fmla="*/ 0 h 2451015"/>
                    <a:gd name="connsiteX0-133" fmla="*/ 10842172 w 10842172"/>
                    <a:gd name="connsiteY0-134" fmla="*/ 1841415 h 2451015"/>
                    <a:gd name="connsiteX1-135" fmla="*/ 10348686 w 10842172"/>
                    <a:gd name="connsiteY1-136" fmla="*/ 2436501 h 2451015"/>
                    <a:gd name="connsiteX2-137" fmla="*/ 246743 w 10842172"/>
                    <a:gd name="connsiteY2-138" fmla="*/ 2451015 h 2451015"/>
                    <a:gd name="connsiteX3-139" fmla="*/ 0 w 10842172"/>
                    <a:gd name="connsiteY3-140" fmla="*/ 2131701 h 2451015"/>
                    <a:gd name="connsiteX4-141" fmla="*/ 590 w 10842172"/>
                    <a:gd name="connsiteY4-142" fmla="*/ 0 h 2451015"/>
                    <a:gd name="connsiteX0-143" fmla="*/ 10842172 w 10842172"/>
                    <a:gd name="connsiteY0-144" fmla="*/ 1841415 h 2451015"/>
                    <a:gd name="connsiteX1-145" fmla="*/ 10348686 w 10842172"/>
                    <a:gd name="connsiteY1-146" fmla="*/ 2436501 h 2451015"/>
                    <a:gd name="connsiteX2-147" fmla="*/ 246743 w 10842172"/>
                    <a:gd name="connsiteY2-148" fmla="*/ 2451015 h 2451015"/>
                    <a:gd name="connsiteX3-149" fmla="*/ 0 w 10842172"/>
                    <a:gd name="connsiteY3-150" fmla="*/ 2131701 h 2451015"/>
                    <a:gd name="connsiteX4-151" fmla="*/ 590 w 10842172"/>
                    <a:gd name="connsiteY4-152" fmla="*/ 0 h 2451015"/>
                    <a:gd name="connsiteX0-153" fmla="*/ 10842172 w 10842172"/>
                    <a:gd name="connsiteY0-154" fmla="*/ 1841415 h 2451015"/>
                    <a:gd name="connsiteX1-155" fmla="*/ 10348686 w 10842172"/>
                    <a:gd name="connsiteY1-156" fmla="*/ 2436501 h 2451015"/>
                    <a:gd name="connsiteX2-157" fmla="*/ 246743 w 10842172"/>
                    <a:gd name="connsiteY2-158" fmla="*/ 2451015 h 2451015"/>
                    <a:gd name="connsiteX3-159" fmla="*/ 0 w 10842172"/>
                    <a:gd name="connsiteY3-160" fmla="*/ 2131701 h 2451015"/>
                    <a:gd name="connsiteX4-161" fmla="*/ 6410 w 10842172"/>
                    <a:gd name="connsiteY4-162" fmla="*/ 0 h 2451015"/>
                    <a:gd name="connsiteX0-163" fmla="*/ 10842172 w 10842172"/>
                    <a:gd name="connsiteY0-164" fmla="*/ 1841415 h 2451015"/>
                    <a:gd name="connsiteX1-165" fmla="*/ 10348686 w 10842172"/>
                    <a:gd name="connsiteY1-166" fmla="*/ 2436501 h 2451015"/>
                    <a:gd name="connsiteX2-167" fmla="*/ 246743 w 10842172"/>
                    <a:gd name="connsiteY2-168" fmla="*/ 2451015 h 2451015"/>
                    <a:gd name="connsiteX3-169" fmla="*/ 0 w 10842172"/>
                    <a:gd name="connsiteY3-170" fmla="*/ 2131701 h 2451015"/>
                    <a:gd name="connsiteX4-171" fmla="*/ 6410 w 10842172"/>
                    <a:gd name="connsiteY4-172" fmla="*/ 0 h 2451015"/>
                    <a:gd name="connsiteX0-173" fmla="*/ 10846950 w 10846950"/>
                    <a:gd name="connsiteY0-174" fmla="*/ 1841415 h 2451015"/>
                    <a:gd name="connsiteX1-175" fmla="*/ 10353464 w 10846950"/>
                    <a:gd name="connsiteY1-176" fmla="*/ 2436501 h 2451015"/>
                    <a:gd name="connsiteX2-177" fmla="*/ 251521 w 10846950"/>
                    <a:gd name="connsiteY2-178" fmla="*/ 2451015 h 2451015"/>
                    <a:gd name="connsiteX3-179" fmla="*/ 4778 w 10846950"/>
                    <a:gd name="connsiteY3-180" fmla="*/ 2131701 h 2451015"/>
                    <a:gd name="connsiteX4-181" fmla="*/ 11188 w 10846950"/>
                    <a:gd name="connsiteY4-182" fmla="*/ 0 h 2451015"/>
                    <a:gd name="connsiteX0-183" fmla="*/ 10846950 w 10846950"/>
                    <a:gd name="connsiteY0-184" fmla="*/ 1841415 h 2451015"/>
                    <a:gd name="connsiteX1-185" fmla="*/ 10568788 w 10846950"/>
                    <a:gd name="connsiteY1-186" fmla="*/ 2430680 h 2451015"/>
                    <a:gd name="connsiteX2-187" fmla="*/ 251521 w 10846950"/>
                    <a:gd name="connsiteY2-188" fmla="*/ 2451015 h 2451015"/>
                    <a:gd name="connsiteX3-189" fmla="*/ 4778 w 10846950"/>
                    <a:gd name="connsiteY3-190" fmla="*/ 2131701 h 2451015"/>
                    <a:gd name="connsiteX4-191" fmla="*/ 11188 w 10846950"/>
                    <a:gd name="connsiteY4-192" fmla="*/ 0 h 2451015"/>
                    <a:gd name="connsiteX0-193" fmla="*/ 10846950 w 10846950"/>
                    <a:gd name="connsiteY0-194" fmla="*/ 1841415 h 2451015"/>
                    <a:gd name="connsiteX1-195" fmla="*/ 10522232 w 10846950"/>
                    <a:gd name="connsiteY1-196" fmla="*/ 2430680 h 2451015"/>
                    <a:gd name="connsiteX2-197" fmla="*/ 251521 w 10846950"/>
                    <a:gd name="connsiteY2-198" fmla="*/ 2451015 h 2451015"/>
                    <a:gd name="connsiteX3-199" fmla="*/ 4778 w 10846950"/>
                    <a:gd name="connsiteY3-200" fmla="*/ 2131701 h 2451015"/>
                    <a:gd name="connsiteX4-201" fmla="*/ 11188 w 10846950"/>
                    <a:gd name="connsiteY4-202" fmla="*/ 0 h 2451015"/>
                    <a:gd name="connsiteX0-203" fmla="*/ 10846950 w 10846950"/>
                    <a:gd name="connsiteY0-204" fmla="*/ 1841415 h 2451015"/>
                    <a:gd name="connsiteX1-205" fmla="*/ 10745593 w 10846950"/>
                    <a:gd name="connsiteY1-206" fmla="*/ 2046023 h 2451015"/>
                    <a:gd name="connsiteX2-207" fmla="*/ 10522232 w 10846950"/>
                    <a:gd name="connsiteY2-208" fmla="*/ 2430680 h 2451015"/>
                    <a:gd name="connsiteX3-209" fmla="*/ 251521 w 10846950"/>
                    <a:gd name="connsiteY3-210" fmla="*/ 2451015 h 2451015"/>
                    <a:gd name="connsiteX4-211" fmla="*/ 4778 w 10846950"/>
                    <a:gd name="connsiteY4-212" fmla="*/ 2131701 h 2451015"/>
                    <a:gd name="connsiteX5-213" fmla="*/ 11188 w 10846950"/>
                    <a:gd name="connsiteY5-214" fmla="*/ 0 h 2451015"/>
                    <a:gd name="connsiteX0-215" fmla="*/ 10745593 w 10745593"/>
                    <a:gd name="connsiteY0-216" fmla="*/ 2046023 h 2451015"/>
                    <a:gd name="connsiteX1-217" fmla="*/ 10522232 w 10745593"/>
                    <a:gd name="connsiteY1-218" fmla="*/ 2430680 h 2451015"/>
                    <a:gd name="connsiteX2-219" fmla="*/ 251521 w 10745593"/>
                    <a:gd name="connsiteY2-220" fmla="*/ 2451015 h 2451015"/>
                    <a:gd name="connsiteX3-221" fmla="*/ 4778 w 10745593"/>
                    <a:gd name="connsiteY3-222" fmla="*/ 2131701 h 2451015"/>
                    <a:gd name="connsiteX4-223" fmla="*/ 11188 w 10745593"/>
                    <a:gd name="connsiteY4-224" fmla="*/ 0 h 2451015"/>
                    <a:gd name="connsiteX0-225" fmla="*/ 10830947 w 10830947"/>
                    <a:gd name="connsiteY0-226" fmla="*/ 2046023 h 2451015"/>
                    <a:gd name="connsiteX1-227" fmla="*/ 10522232 w 10830947"/>
                    <a:gd name="connsiteY1-228" fmla="*/ 2430680 h 2451015"/>
                    <a:gd name="connsiteX2-229" fmla="*/ 251521 w 10830947"/>
                    <a:gd name="connsiteY2-230" fmla="*/ 2451015 h 2451015"/>
                    <a:gd name="connsiteX3-231" fmla="*/ 4778 w 10830947"/>
                    <a:gd name="connsiteY3-232" fmla="*/ 2131701 h 2451015"/>
                    <a:gd name="connsiteX4-233" fmla="*/ 11188 w 10830947"/>
                    <a:gd name="connsiteY4-234" fmla="*/ 0 h 2451015"/>
                    <a:gd name="connsiteX0-235" fmla="*/ 10877504 w 10877504"/>
                    <a:gd name="connsiteY0-236" fmla="*/ 2046023 h 2451015"/>
                    <a:gd name="connsiteX1-237" fmla="*/ 10522232 w 10877504"/>
                    <a:gd name="connsiteY1-238" fmla="*/ 2430680 h 2451015"/>
                    <a:gd name="connsiteX2-239" fmla="*/ 251521 w 10877504"/>
                    <a:gd name="connsiteY2-240" fmla="*/ 2451015 h 2451015"/>
                    <a:gd name="connsiteX3-241" fmla="*/ 4778 w 10877504"/>
                    <a:gd name="connsiteY3-242" fmla="*/ 2131701 h 2451015"/>
                    <a:gd name="connsiteX4-243" fmla="*/ 11188 w 10877504"/>
                    <a:gd name="connsiteY4-244" fmla="*/ 0 h 2451015"/>
                    <a:gd name="connsiteX0-245" fmla="*/ 10861985 w 10861985"/>
                    <a:gd name="connsiteY0-246" fmla="*/ 2084821 h 2451015"/>
                    <a:gd name="connsiteX1-247" fmla="*/ 10522232 w 10861985"/>
                    <a:gd name="connsiteY1-248" fmla="*/ 2430680 h 2451015"/>
                    <a:gd name="connsiteX2-249" fmla="*/ 251521 w 10861985"/>
                    <a:gd name="connsiteY2-250" fmla="*/ 2451015 h 2451015"/>
                    <a:gd name="connsiteX3-251" fmla="*/ 4778 w 10861985"/>
                    <a:gd name="connsiteY3-252" fmla="*/ 2131701 h 2451015"/>
                    <a:gd name="connsiteX4-253" fmla="*/ 11188 w 10861985"/>
                    <a:gd name="connsiteY4-254" fmla="*/ 0 h 2451015"/>
                    <a:gd name="connsiteX0-255" fmla="*/ 10857207 w 10857207"/>
                    <a:gd name="connsiteY0-256" fmla="*/ 0 h 366194"/>
                    <a:gd name="connsiteX1-257" fmla="*/ 10517454 w 10857207"/>
                    <a:gd name="connsiteY1-258" fmla="*/ 345859 h 366194"/>
                    <a:gd name="connsiteX2-259" fmla="*/ 246743 w 10857207"/>
                    <a:gd name="connsiteY2-260" fmla="*/ 366194 h 366194"/>
                    <a:gd name="connsiteX3-261" fmla="*/ 0 w 10857207"/>
                    <a:gd name="connsiteY3-262" fmla="*/ 46880 h 366194"/>
                    <a:gd name="connsiteX0-263" fmla="*/ 10610464 w 10610464"/>
                    <a:gd name="connsiteY0-264" fmla="*/ 0 h 366194"/>
                    <a:gd name="connsiteX1-265" fmla="*/ 10270711 w 10610464"/>
                    <a:gd name="connsiteY1-266" fmla="*/ 345859 h 366194"/>
                    <a:gd name="connsiteX2-267" fmla="*/ 0 w 10610464"/>
                    <a:gd name="connsiteY2-268" fmla="*/ 366194 h 366194"/>
                    <a:gd name="connsiteX0-269" fmla="*/ 339753 w 339753"/>
                    <a:gd name="connsiteY0-270" fmla="*/ 0 h 345859"/>
                    <a:gd name="connsiteX1-271" fmla="*/ 0 w 339753"/>
                    <a:gd name="connsiteY1-272" fmla="*/ 345859 h 345859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</a:cxnLst>
                  <a:rect l="l" t="t" r="r" b="b"/>
                  <a:pathLst>
                    <a:path w="339753" h="345859">
                      <a:moveTo>
                        <a:pt x="339753" y="0"/>
                      </a:moveTo>
                      <a:lnTo>
                        <a:pt x="0" y="345859"/>
                      </a:lnTo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9" name="任意多边形: 形状 48"/>
                <p:cNvSpPr/>
                <p:nvPr/>
              </p:nvSpPr>
              <p:spPr>
                <a:xfrm>
                  <a:off x="10443054" y="4695388"/>
                  <a:ext cx="204022" cy="207689"/>
                </a:xfrm>
                <a:custGeom>
                  <a:avLst/>
                  <a:gdLst>
                    <a:gd name="connsiteX0" fmla="*/ 10856686 w 10856686"/>
                    <a:gd name="connsiteY0" fmla="*/ 4180114 h 4789714"/>
                    <a:gd name="connsiteX1" fmla="*/ 10363200 w 10856686"/>
                    <a:gd name="connsiteY1" fmla="*/ 4775200 h 4789714"/>
                    <a:gd name="connsiteX2" fmla="*/ 261257 w 10856686"/>
                    <a:gd name="connsiteY2" fmla="*/ 4789714 h 4789714"/>
                    <a:gd name="connsiteX3" fmla="*/ 14514 w 10856686"/>
                    <a:gd name="connsiteY3" fmla="*/ 4470400 h 4789714"/>
                    <a:gd name="connsiteX4" fmla="*/ 0 w 10856686"/>
                    <a:gd name="connsiteY4" fmla="*/ 0 h 4789714"/>
                    <a:gd name="connsiteX0-1" fmla="*/ 10856686 w 10856686"/>
                    <a:gd name="connsiteY0-2" fmla="*/ 4180114 h 4789714"/>
                    <a:gd name="connsiteX1-3" fmla="*/ 10363200 w 10856686"/>
                    <a:gd name="connsiteY1-4" fmla="*/ 4775200 h 4789714"/>
                    <a:gd name="connsiteX2-5" fmla="*/ 261257 w 10856686"/>
                    <a:gd name="connsiteY2-6" fmla="*/ 4789714 h 4789714"/>
                    <a:gd name="connsiteX3-7" fmla="*/ 14514 w 10856686"/>
                    <a:gd name="connsiteY3-8" fmla="*/ 4470400 h 4789714"/>
                    <a:gd name="connsiteX4-9" fmla="*/ 749 w 10856686"/>
                    <a:gd name="connsiteY4-10" fmla="*/ 1242677 h 4789714"/>
                    <a:gd name="connsiteX5" fmla="*/ 0 w 10856686"/>
                    <a:gd name="connsiteY5" fmla="*/ 0 h 4789714"/>
                    <a:gd name="connsiteX0-11" fmla="*/ 10855937 w 10855937"/>
                    <a:gd name="connsiteY0-12" fmla="*/ 2937437 h 3547037"/>
                    <a:gd name="connsiteX1-13" fmla="*/ 10362451 w 10855937"/>
                    <a:gd name="connsiteY1-14" fmla="*/ 3532523 h 3547037"/>
                    <a:gd name="connsiteX2-15" fmla="*/ 260508 w 10855937"/>
                    <a:gd name="connsiteY2-16" fmla="*/ 3547037 h 3547037"/>
                    <a:gd name="connsiteX3-17" fmla="*/ 13765 w 10855937"/>
                    <a:gd name="connsiteY3-18" fmla="*/ 3227723 h 3547037"/>
                    <a:gd name="connsiteX4-19" fmla="*/ 0 w 10855937"/>
                    <a:gd name="connsiteY4-20" fmla="*/ 0 h 3547037"/>
                    <a:gd name="connsiteX0-21" fmla="*/ 10855937 w 10855937"/>
                    <a:gd name="connsiteY0-22" fmla="*/ 2937437 h 3547037"/>
                    <a:gd name="connsiteX1-23" fmla="*/ 10362451 w 10855937"/>
                    <a:gd name="connsiteY1-24" fmla="*/ 3532523 h 3547037"/>
                    <a:gd name="connsiteX2-25" fmla="*/ 260508 w 10855937"/>
                    <a:gd name="connsiteY2-26" fmla="*/ 3547037 h 3547037"/>
                    <a:gd name="connsiteX3-27" fmla="*/ 13765 w 10855937"/>
                    <a:gd name="connsiteY3-28" fmla="*/ 3227723 h 3547037"/>
                    <a:gd name="connsiteX4-29" fmla="*/ 0 w 10855937"/>
                    <a:gd name="connsiteY4-30" fmla="*/ 0 h 3547037"/>
                    <a:gd name="connsiteX0-31" fmla="*/ 10868873 w 10868873"/>
                    <a:gd name="connsiteY0-32" fmla="*/ 2937437 h 3547037"/>
                    <a:gd name="connsiteX1-33" fmla="*/ 10375387 w 10868873"/>
                    <a:gd name="connsiteY1-34" fmla="*/ 3532523 h 3547037"/>
                    <a:gd name="connsiteX2-35" fmla="*/ 273444 w 10868873"/>
                    <a:gd name="connsiteY2-36" fmla="*/ 3547037 h 3547037"/>
                    <a:gd name="connsiteX3-37" fmla="*/ 26701 w 10868873"/>
                    <a:gd name="connsiteY3-38" fmla="*/ 3227723 h 3547037"/>
                    <a:gd name="connsiteX4-39" fmla="*/ 5177 w 10868873"/>
                    <a:gd name="connsiteY4-40" fmla="*/ 1101841 h 3547037"/>
                    <a:gd name="connsiteX5-41" fmla="*/ 12936 w 10868873"/>
                    <a:gd name="connsiteY5-42" fmla="*/ 0 h 3547037"/>
                    <a:gd name="connsiteX0-43" fmla="*/ 10868873 w 10868873"/>
                    <a:gd name="connsiteY0-44" fmla="*/ 1835596 h 2445196"/>
                    <a:gd name="connsiteX1-45" fmla="*/ 10375387 w 10868873"/>
                    <a:gd name="connsiteY1-46" fmla="*/ 2430682 h 2445196"/>
                    <a:gd name="connsiteX2-47" fmla="*/ 273444 w 10868873"/>
                    <a:gd name="connsiteY2-48" fmla="*/ 2445196 h 2445196"/>
                    <a:gd name="connsiteX3-49" fmla="*/ 26701 w 10868873"/>
                    <a:gd name="connsiteY3-50" fmla="*/ 2125882 h 2445196"/>
                    <a:gd name="connsiteX4-51" fmla="*/ 5177 w 10868873"/>
                    <a:gd name="connsiteY4-52" fmla="*/ 0 h 2445196"/>
                    <a:gd name="connsiteX0-53" fmla="*/ 10863696 w 10863696"/>
                    <a:gd name="connsiteY0-54" fmla="*/ 1835596 h 2445196"/>
                    <a:gd name="connsiteX1-55" fmla="*/ 10370210 w 10863696"/>
                    <a:gd name="connsiteY1-56" fmla="*/ 2430682 h 2445196"/>
                    <a:gd name="connsiteX2-57" fmla="*/ 268267 w 10863696"/>
                    <a:gd name="connsiteY2-58" fmla="*/ 2445196 h 2445196"/>
                    <a:gd name="connsiteX3-59" fmla="*/ 21524 w 10863696"/>
                    <a:gd name="connsiteY3-60" fmla="*/ 2125882 h 2445196"/>
                    <a:gd name="connsiteX4-61" fmla="*/ 0 w 10863696"/>
                    <a:gd name="connsiteY4-62" fmla="*/ 0 h 2445196"/>
                    <a:gd name="connsiteX0-63" fmla="*/ 10882319 w 10882319"/>
                    <a:gd name="connsiteY0-64" fmla="*/ 1835596 h 2445196"/>
                    <a:gd name="connsiteX1-65" fmla="*/ 10388833 w 10882319"/>
                    <a:gd name="connsiteY1-66" fmla="*/ 2430682 h 2445196"/>
                    <a:gd name="connsiteX2-67" fmla="*/ 286890 w 10882319"/>
                    <a:gd name="connsiteY2-68" fmla="*/ 2445196 h 2445196"/>
                    <a:gd name="connsiteX3-69" fmla="*/ 40147 w 10882319"/>
                    <a:gd name="connsiteY3-70" fmla="*/ 2125882 h 2445196"/>
                    <a:gd name="connsiteX4-71" fmla="*/ 0 w 10882319"/>
                    <a:gd name="connsiteY4-72" fmla="*/ 0 h 2445196"/>
                    <a:gd name="connsiteX0-73" fmla="*/ 10853134 w 10853134"/>
                    <a:gd name="connsiteY0-74" fmla="*/ 1841415 h 2451015"/>
                    <a:gd name="connsiteX1-75" fmla="*/ 10359648 w 10853134"/>
                    <a:gd name="connsiteY1-76" fmla="*/ 2436501 h 2451015"/>
                    <a:gd name="connsiteX2-77" fmla="*/ 257705 w 10853134"/>
                    <a:gd name="connsiteY2-78" fmla="*/ 2451015 h 2451015"/>
                    <a:gd name="connsiteX3-79" fmla="*/ 10962 w 10853134"/>
                    <a:gd name="connsiteY3-80" fmla="*/ 2131701 h 2451015"/>
                    <a:gd name="connsiteX4-81" fmla="*/ 11553 w 10853134"/>
                    <a:gd name="connsiteY4-82" fmla="*/ 0 h 2451015"/>
                    <a:gd name="connsiteX0-83" fmla="*/ 10864860 w 10864860"/>
                    <a:gd name="connsiteY0-84" fmla="*/ 1841415 h 2451015"/>
                    <a:gd name="connsiteX1-85" fmla="*/ 10371374 w 10864860"/>
                    <a:gd name="connsiteY1-86" fmla="*/ 2436501 h 2451015"/>
                    <a:gd name="connsiteX2-87" fmla="*/ 269431 w 10864860"/>
                    <a:gd name="connsiteY2-88" fmla="*/ 2451015 h 2451015"/>
                    <a:gd name="connsiteX3-89" fmla="*/ 22688 w 10864860"/>
                    <a:gd name="connsiteY3-90" fmla="*/ 2131701 h 2451015"/>
                    <a:gd name="connsiteX4-91" fmla="*/ 0 w 10864860"/>
                    <a:gd name="connsiteY4-92" fmla="*/ 0 h 2451015"/>
                    <a:gd name="connsiteX0-93" fmla="*/ 10856761 w 10856761"/>
                    <a:gd name="connsiteY0-94" fmla="*/ 1841415 h 2451015"/>
                    <a:gd name="connsiteX1-95" fmla="*/ 10363275 w 10856761"/>
                    <a:gd name="connsiteY1-96" fmla="*/ 2436501 h 2451015"/>
                    <a:gd name="connsiteX2-97" fmla="*/ 261332 w 10856761"/>
                    <a:gd name="connsiteY2-98" fmla="*/ 2451015 h 2451015"/>
                    <a:gd name="connsiteX3-99" fmla="*/ 14589 w 10856761"/>
                    <a:gd name="connsiteY3-100" fmla="*/ 2131701 h 2451015"/>
                    <a:gd name="connsiteX4-101" fmla="*/ 3540 w 10856761"/>
                    <a:gd name="connsiteY4-102" fmla="*/ 0 h 2451015"/>
                    <a:gd name="connsiteX0-103" fmla="*/ 10858803 w 10858803"/>
                    <a:gd name="connsiteY0-104" fmla="*/ 1841415 h 2451015"/>
                    <a:gd name="connsiteX1-105" fmla="*/ 10365317 w 10858803"/>
                    <a:gd name="connsiteY1-106" fmla="*/ 2436501 h 2451015"/>
                    <a:gd name="connsiteX2-107" fmla="*/ 263374 w 10858803"/>
                    <a:gd name="connsiteY2-108" fmla="*/ 2451015 h 2451015"/>
                    <a:gd name="connsiteX3-109" fmla="*/ 16631 w 10858803"/>
                    <a:gd name="connsiteY3-110" fmla="*/ 2131701 h 2451015"/>
                    <a:gd name="connsiteX4-111" fmla="*/ 5582 w 10858803"/>
                    <a:gd name="connsiteY4-112" fmla="*/ 0 h 2451015"/>
                    <a:gd name="connsiteX0-113" fmla="*/ 10854255 w 10854255"/>
                    <a:gd name="connsiteY0-114" fmla="*/ 1841415 h 2451015"/>
                    <a:gd name="connsiteX1-115" fmla="*/ 10360769 w 10854255"/>
                    <a:gd name="connsiteY1-116" fmla="*/ 2436501 h 2451015"/>
                    <a:gd name="connsiteX2-117" fmla="*/ 258826 w 10854255"/>
                    <a:gd name="connsiteY2-118" fmla="*/ 2451015 h 2451015"/>
                    <a:gd name="connsiteX3-119" fmla="*/ 12083 w 10854255"/>
                    <a:gd name="connsiteY3-120" fmla="*/ 2131701 h 2451015"/>
                    <a:gd name="connsiteX4-121" fmla="*/ 1034 w 10854255"/>
                    <a:gd name="connsiteY4-122" fmla="*/ 0 h 2451015"/>
                    <a:gd name="connsiteX0-123" fmla="*/ 10846712 w 10846712"/>
                    <a:gd name="connsiteY0-124" fmla="*/ 1841415 h 2451015"/>
                    <a:gd name="connsiteX1-125" fmla="*/ 10353226 w 10846712"/>
                    <a:gd name="connsiteY1-126" fmla="*/ 2436501 h 2451015"/>
                    <a:gd name="connsiteX2-127" fmla="*/ 251283 w 10846712"/>
                    <a:gd name="connsiteY2-128" fmla="*/ 2451015 h 2451015"/>
                    <a:gd name="connsiteX3-129" fmla="*/ 4540 w 10846712"/>
                    <a:gd name="connsiteY3-130" fmla="*/ 2131701 h 2451015"/>
                    <a:gd name="connsiteX4-131" fmla="*/ 5130 w 10846712"/>
                    <a:gd name="connsiteY4-132" fmla="*/ 0 h 2451015"/>
                    <a:gd name="connsiteX0-133" fmla="*/ 10842172 w 10842172"/>
                    <a:gd name="connsiteY0-134" fmla="*/ 1841415 h 2451015"/>
                    <a:gd name="connsiteX1-135" fmla="*/ 10348686 w 10842172"/>
                    <a:gd name="connsiteY1-136" fmla="*/ 2436501 h 2451015"/>
                    <a:gd name="connsiteX2-137" fmla="*/ 246743 w 10842172"/>
                    <a:gd name="connsiteY2-138" fmla="*/ 2451015 h 2451015"/>
                    <a:gd name="connsiteX3-139" fmla="*/ 0 w 10842172"/>
                    <a:gd name="connsiteY3-140" fmla="*/ 2131701 h 2451015"/>
                    <a:gd name="connsiteX4-141" fmla="*/ 590 w 10842172"/>
                    <a:gd name="connsiteY4-142" fmla="*/ 0 h 2451015"/>
                    <a:gd name="connsiteX0-143" fmla="*/ 10842172 w 10842172"/>
                    <a:gd name="connsiteY0-144" fmla="*/ 1841415 h 2451015"/>
                    <a:gd name="connsiteX1-145" fmla="*/ 10348686 w 10842172"/>
                    <a:gd name="connsiteY1-146" fmla="*/ 2436501 h 2451015"/>
                    <a:gd name="connsiteX2-147" fmla="*/ 246743 w 10842172"/>
                    <a:gd name="connsiteY2-148" fmla="*/ 2451015 h 2451015"/>
                    <a:gd name="connsiteX3-149" fmla="*/ 0 w 10842172"/>
                    <a:gd name="connsiteY3-150" fmla="*/ 2131701 h 2451015"/>
                    <a:gd name="connsiteX4-151" fmla="*/ 590 w 10842172"/>
                    <a:gd name="connsiteY4-152" fmla="*/ 0 h 2451015"/>
                    <a:gd name="connsiteX0-153" fmla="*/ 10842172 w 10842172"/>
                    <a:gd name="connsiteY0-154" fmla="*/ 1841415 h 2451015"/>
                    <a:gd name="connsiteX1-155" fmla="*/ 10348686 w 10842172"/>
                    <a:gd name="connsiteY1-156" fmla="*/ 2436501 h 2451015"/>
                    <a:gd name="connsiteX2-157" fmla="*/ 246743 w 10842172"/>
                    <a:gd name="connsiteY2-158" fmla="*/ 2451015 h 2451015"/>
                    <a:gd name="connsiteX3-159" fmla="*/ 0 w 10842172"/>
                    <a:gd name="connsiteY3-160" fmla="*/ 2131701 h 2451015"/>
                    <a:gd name="connsiteX4-161" fmla="*/ 6410 w 10842172"/>
                    <a:gd name="connsiteY4-162" fmla="*/ 0 h 2451015"/>
                    <a:gd name="connsiteX0-163" fmla="*/ 10842172 w 10842172"/>
                    <a:gd name="connsiteY0-164" fmla="*/ 1841415 h 2451015"/>
                    <a:gd name="connsiteX1-165" fmla="*/ 10348686 w 10842172"/>
                    <a:gd name="connsiteY1-166" fmla="*/ 2436501 h 2451015"/>
                    <a:gd name="connsiteX2-167" fmla="*/ 246743 w 10842172"/>
                    <a:gd name="connsiteY2-168" fmla="*/ 2451015 h 2451015"/>
                    <a:gd name="connsiteX3-169" fmla="*/ 0 w 10842172"/>
                    <a:gd name="connsiteY3-170" fmla="*/ 2131701 h 2451015"/>
                    <a:gd name="connsiteX4-171" fmla="*/ 6410 w 10842172"/>
                    <a:gd name="connsiteY4-172" fmla="*/ 0 h 2451015"/>
                    <a:gd name="connsiteX0-173" fmla="*/ 10846950 w 10846950"/>
                    <a:gd name="connsiteY0-174" fmla="*/ 1841415 h 2451015"/>
                    <a:gd name="connsiteX1-175" fmla="*/ 10353464 w 10846950"/>
                    <a:gd name="connsiteY1-176" fmla="*/ 2436501 h 2451015"/>
                    <a:gd name="connsiteX2-177" fmla="*/ 251521 w 10846950"/>
                    <a:gd name="connsiteY2-178" fmla="*/ 2451015 h 2451015"/>
                    <a:gd name="connsiteX3-179" fmla="*/ 4778 w 10846950"/>
                    <a:gd name="connsiteY3-180" fmla="*/ 2131701 h 2451015"/>
                    <a:gd name="connsiteX4-181" fmla="*/ 11188 w 10846950"/>
                    <a:gd name="connsiteY4-182" fmla="*/ 0 h 2451015"/>
                    <a:gd name="connsiteX0-183" fmla="*/ 10846950 w 10846950"/>
                    <a:gd name="connsiteY0-184" fmla="*/ 1841415 h 2451015"/>
                    <a:gd name="connsiteX1-185" fmla="*/ 10568788 w 10846950"/>
                    <a:gd name="connsiteY1-186" fmla="*/ 2430680 h 2451015"/>
                    <a:gd name="connsiteX2-187" fmla="*/ 251521 w 10846950"/>
                    <a:gd name="connsiteY2-188" fmla="*/ 2451015 h 2451015"/>
                    <a:gd name="connsiteX3-189" fmla="*/ 4778 w 10846950"/>
                    <a:gd name="connsiteY3-190" fmla="*/ 2131701 h 2451015"/>
                    <a:gd name="connsiteX4-191" fmla="*/ 11188 w 10846950"/>
                    <a:gd name="connsiteY4-192" fmla="*/ 0 h 2451015"/>
                    <a:gd name="connsiteX0-193" fmla="*/ 10846950 w 10846950"/>
                    <a:gd name="connsiteY0-194" fmla="*/ 1841415 h 2451015"/>
                    <a:gd name="connsiteX1-195" fmla="*/ 10522232 w 10846950"/>
                    <a:gd name="connsiteY1-196" fmla="*/ 2430680 h 2451015"/>
                    <a:gd name="connsiteX2-197" fmla="*/ 251521 w 10846950"/>
                    <a:gd name="connsiteY2-198" fmla="*/ 2451015 h 2451015"/>
                    <a:gd name="connsiteX3-199" fmla="*/ 4778 w 10846950"/>
                    <a:gd name="connsiteY3-200" fmla="*/ 2131701 h 2451015"/>
                    <a:gd name="connsiteX4-201" fmla="*/ 11188 w 10846950"/>
                    <a:gd name="connsiteY4-202" fmla="*/ 0 h 2451015"/>
                    <a:gd name="connsiteX0-203" fmla="*/ 10846950 w 10846950"/>
                    <a:gd name="connsiteY0-204" fmla="*/ 1841415 h 2451015"/>
                    <a:gd name="connsiteX1-205" fmla="*/ 10745593 w 10846950"/>
                    <a:gd name="connsiteY1-206" fmla="*/ 2046023 h 2451015"/>
                    <a:gd name="connsiteX2-207" fmla="*/ 10522232 w 10846950"/>
                    <a:gd name="connsiteY2-208" fmla="*/ 2430680 h 2451015"/>
                    <a:gd name="connsiteX3-209" fmla="*/ 251521 w 10846950"/>
                    <a:gd name="connsiteY3-210" fmla="*/ 2451015 h 2451015"/>
                    <a:gd name="connsiteX4-211" fmla="*/ 4778 w 10846950"/>
                    <a:gd name="connsiteY4-212" fmla="*/ 2131701 h 2451015"/>
                    <a:gd name="connsiteX5-213" fmla="*/ 11188 w 10846950"/>
                    <a:gd name="connsiteY5-214" fmla="*/ 0 h 2451015"/>
                    <a:gd name="connsiteX0-215" fmla="*/ 10745593 w 10745593"/>
                    <a:gd name="connsiteY0-216" fmla="*/ 2046023 h 2451015"/>
                    <a:gd name="connsiteX1-217" fmla="*/ 10522232 w 10745593"/>
                    <a:gd name="connsiteY1-218" fmla="*/ 2430680 h 2451015"/>
                    <a:gd name="connsiteX2-219" fmla="*/ 251521 w 10745593"/>
                    <a:gd name="connsiteY2-220" fmla="*/ 2451015 h 2451015"/>
                    <a:gd name="connsiteX3-221" fmla="*/ 4778 w 10745593"/>
                    <a:gd name="connsiteY3-222" fmla="*/ 2131701 h 2451015"/>
                    <a:gd name="connsiteX4-223" fmla="*/ 11188 w 10745593"/>
                    <a:gd name="connsiteY4-224" fmla="*/ 0 h 2451015"/>
                    <a:gd name="connsiteX0-225" fmla="*/ 10830947 w 10830947"/>
                    <a:gd name="connsiteY0-226" fmla="*/ 2046023 h 2451015"/>
                    <a:gd name="connsiteX1-227" fmla="*/ 10522232 w 10830947"/>
                    <a:gd name="connsiteY1-228" fmla="*/ 2430680 h 2451015"/>
                    <a:gd name="connsiteX2-229" fmla="*/ 251521 w 10830947"/>
                    <a:gd name="connsiteY2-230" fmla="*/ 2451015 h 2451015"/>
                    <a:gd name="connsiteX3-231" fmla="*/ 4778 w 10830947"/>
                    <a:gd name="connsiteY3-232" fmla="*/ 2131701 h 2451015"/>
                    <a:gd name="connsiteX4-233" fmla="*/ 11188 w 10830947"/>
                    <a:gd name="connsiteY4-234" fmla="*/ 0 h 2451015"/>
                    <a:gd name="connsiteX0-235" fmla="*/ 10877504 w 10877504"/>
                    <a:gd name="connsiteY0-236" fmla="*/ 2046023 h 2451015"/>
                    <a:gd name="connsiteX1-237" fmla="*/ 10522232 w 10877504"/>
                    <a:gd name="connsiteY1-238" fmla="*/ 2430680 h 2451015"/>
                    <a:gd name="connsiteX2-239" fmla="*/ 251521 w 10877504"/>
                    <a:gd name="connsiteY2-240" fmla="*/ 2451015 h 2451015"/>
                    <a:gd name="connsiteX3-241" fmla="*/ 4778 w 10877504"/>
                    <a:gd name="connsiteY3-242" fmla="*/ 2131701 h 2451015"/>
                    <a:gd name="connsiteX4-243" fmla="*/ 11188 w 10877504"/>
                    <a:gd name="connsiteY4-244" fmla="*/ 0 h 2451015"/>
                    <a:gd name="connsiteX0-245" fmla="*/ 10861985 w 10861985"/>
                    <a:gd name="connsiteY0-246" fmla="*/ 2084821 h 2451015"/>
                    <a:gd name="connsiteX1-247" fmla="*/ 10522232 w 10861985"/>
                    <a:gd name="connsiteY1-248" fmla="*/ 2430680 h 2451015"/>
                    <a:gd name="connsiteX2-249" fmla="*/ 251521 w 10861985"/>
                    <a:gd name="connsiteY2-250" fmla="*/ 2451015 h 2451015"/>
                    <a:gd name="connsiteX3-251" fmla="*/ 4778 w 10861985"/>
                    <a:gd name="connsiteY3-252" fmla="*/ 2131701 h 2451015"/>
                    <a:gd name="connsiteX4-253" fmla="*/ 11188 w 10861985"/>
                    <a:gd name="connsiteY4-254" fmla="*/ 0 h 2451015"/>
                    <a:gd name="connsiteX0-255" fmla="*/ 10857207 w 10857207"/>
                    <a:gd name="connsiteY0-256" fmla="*/ 0 h 366194"/>
                    <a:gd name="connsiteX1-257" fmla="*/ 10517454 w 10857207"/>
                    <a:gd name="connsiteY1-258" fmla="*/ 345859 h 366194"/>
                    <a:gd name="connsiteX2-259" fmla="*/ 246743 w 10857207"/>
                    <a:gd name="connsiteY2-260" fmla="*/ 366194 h 366194"/>
                    <a:gd name="connsiteX3-261" fmla="*/ 0 w 10857207"/>
                    <a:gd name="connsiteY3-262" fmla="*/ 46880 h 366194"/>
                    <a:gd name="connsiteX0-263" fmla="*/ 10610464 w 10610464"/>
                    <a:gd name="connsiteY0-264" fmla="*/ 0 h 366194"/>
                    <a:gd name="connsiteX1-265" fmla="*/ 10270711 w 10610464"/>
                    <a:gd name="connsiteY1-266" fmla="*/ 345859 h 366194"/>
                    <a:gd name="connsiteX2-267" fmla="*/ 0 w 10610464"/>
                    <a:gd name="connsiteY2-268" fmla="*/ 366194 h 366194"/>
                    <a:gd name="connsiteX0-269" fmla="*/ 339753 w 339753"/>
                    <a:gd name="connsiteY0-270" fmla="*/ 0 h 345859"/>
                    <a:gd name="connsiteX1-271" fmla="*/ 0 w 339753"/>
                    <a:gd name="connsiteY1-272" fmla="*/ 345859 h 345859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</a:cxnLst>
                  <a:rect l="l" t="t" r="r" b="b"/>
                  <a:pathLst>
                    <a:path w="339753" h="345859">
                      <a:moveTo>
                        <a:pt x="339753" y="0"/>
                      </a:moveTo>
                      <a:lnTo>
                        <a:pt x="0" y="345859"/>
                      </a:lnTo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0" name="任意多边形: 形状 49"/>
                <p:cNvSpPr/>
                <p:nvPr/>
              </p:nvSpPr>
              <p:spPr>
                <a:xfrm>
                  <a:off x="10443054" y="4518989"/>
                  <a:ext cx="204022" cy="207689"/>
                </a:xfrm>
                <a:custGeom>
                  <a:avLst/>
                  <a:gdLst>
                    <a:gd name="connsiteX0" fmla="*/ 10856686 w 10856686"/>
                    <a:gd name="connsiteY0" fmla="*/ 4180114 h 4789714"/>
                    <a:gd name="connsiteX1" fmla="*/ 10363200 w 10856686"/>
                    <a:gd name="connsiteY1" fmla="*/ 4775200 h 4789714"/>
                    <a:gd name="connsiteX2" fmla="*/ 261257 w 10856686"/>
                    <a:gd name="connsiteY2" fmla="*/ 4789714 h 4789714"/>
                    <a:gd name="connsiteX3" fmla="*/ 14514 w 10856686"/>
                    <a:gd name="connsiteY3" fmla="*/ 4470400 h 4789714"/>
                    <a:gd name="connsiteX4" fmla="*/ 0 w 10856686"/>
                    <a:gd name="connsiteY4" fmla="*/ 0 h 4789714"/>
                    <a:gd name="connsiteX0-1" fmla="*/ 10856686 w 10856686"/>
                    <a:gd name="connsiteY0-2" fmla="*/ 4180114 h 4789714"/>
                    <a:gd name="connsiteX1-3" fmla="*/ 10363200 w 10856686"/>
                    <a:gd name="connsiteY1-4" fmla="*/ 4775200 h 4789714"/>
                    <a:gd name="connsiteX2-5" fmla="*/ 261257 w 10856686"/>
                    <a:gd name="connsiteY2-6" fmla="*/ 4789714 h 4789714"/>
                    <a:gd name="connsiteX3-7" fmla="*/ 14514 w 10856686"/>
                    <a:gd name="connsiteY3-8" fmla="*/ 4470400 h 4789714"/>
                    <a:gd name="connsiteX4-9" fmla="*/ 749 w 10856686"/>
                    <a:gd name="connsiteY4-10" fmla="*/ 1242677 h 4789714"/>
                    <a:gd name="connsiteX5" fmla="*/ 0 w 10856686"/>
                    <a:gd name="connsiteY5" fmla="*/ 0 h 4789714"/>
                    <a:gd name="connsiteX0-11" fmla="*/ 10855937 w 10855937"/>
                    <a:gd name="connsiteY0-12" fmla="*/ 2937437 h 3547037"/>
                    <a:gd name="connsiteX1-13" fmla="*/ 10362451 w 10855937"/>
                    <a:gd name="connsiteY1-14" fmla="*/ 3532523 h 3547037"/>
                    <a:gd name="connsiteX2-15" fmla="*/ 260508 w 10855937"/>
                    <a:gd name="connsiteY2-16" fmla="*/ 3547037 h 3547037"/>
                    <a:gd name="connsiteX3-17" fmla="*/ 13765 w 10855937"/>
                    <a:gd name="connsiteY3-18" fmla="*/ 3227723 h 3547037"/>
                    <a:gd name="connsiteX4-19" fmla="*/ 0 w 10855937"/>
                    <a:gd name="connsiteY4-20" fmla="*/ 0 h 3547037"/>
                    <a:gd name="connsiteX0-21" fmla="*/ 10855937 w 10855937"/>
                    <a:gd name="connsiteY0-22" fmla="*/ 2937437 h 3547037"/>
                    <a:gd name="connsiteX1-23" fmla="*/ 10362451 w 10855937"/>
                    <a:gd name="connsiteY1-24" fmla="*/ 3532523 h 3547037"/>
                    <a:gd name="connsiteX2-25" fmla="*/ 260508 w 10855937"/>
                    <a:gd name="connsiteY2-26" fmla="*/ 3547037 h 3547037"/>
                    <a:gd name="connsiteX3-27" fmla="*/ 13765 w 10855937"/>
                    <a:gd name="connsiteY3-28" fmla="*/ 3227723 h 3547037"/>
                    <a:gd name="connsiteX4-29" fmla="*/ 0 w 10855937"/>
                    <a:gd name="connsiteY4-30" fmla="*/ 0 h 3547037"/>
                    <a:gd name="connsiteX0-31" fmla="*/ 10868873 w 10868873"/>
                    <a:gd name="connsiteY0-32" fmla="*/ 2937437 h 3547037"/>
                    <a:gd name="connsiteX1-33" fmla="*/ 10375387 w 10868873"/>
                    <a:gd name="connsiteY1-34" fmla="*/ 3532523 h 3547037"/>
                    <a:gd name="connsiteX2-35" fmla="*/ 273444 w 10868873"/>
                    <a:gd name="connsiteY2-36" fmla="*/ 3547037 h 3547037"/>
                    <a:gd name="connsiteX3-37" fmla="*/ 26701 w 10868873"/>
                    <a:gd name="connsiteY3-38" fmla="*/ 3227723 h 3547037"/>
                    <a:gd name="connsiteX4-39" fmla="*/ 5177 w 10868873"/>
                    <a:gd name="connsiteY4-40" fmla="*/ 1101841 h 3547037"/>
                    <a:gd name="connsiteX5-41" fmla="*/ 12936 w 10868873"/>
                    <a:gd name="connsiteY5-42" fmla="*/ 0 h 3547037"/>
                    <a:gd name="connsiteX0-43" fmla="*/ 10868873 w 10868873"/>
                    <a:gd name="connsiteY0-44" fmla="*/ 1835596 h 2445196"/>
                    <a:gd name="connsiteX1-45" fmla="*/ 10375387 w 10868873"/>
                    <a:gd name="connsiteY1-46" fmla="*/ 2430682 h 2445196"/>
                    <a:gd name="connsiteX2-47" fmla="*/ 273444 w 10868873"/>
                    <a:gd name="connsiteY2-48" fmla="*/ 2445196 h 2445196"/>
                    <a:gd name="connsiteX3-49" fmla="*/ 26701 w 10868873"/>
                    <a:gd name="connsiteY3-50" fmla="*/ 2125882 h 2445196"/>
                    <a:gd name="connsiteX4-51" fmla="*/ 5177 w 10868873"/>
                    <a:gd name="connsiteY4-52" fmla="*/ 0 h 2445196"/>
                    <a:gd name="connsiteX0-53" fmla="*/ 10863696 w 10863696"/>
                    <a:gd name="connsiteY0-54" fmla="*/ 1835596 h 2445196"/>
                    <a:gd name="connsiteX1-55" fmla="*/ 10370210 w 10863696"/>
                    <a:gd name="connsiteY1-56" fmla="*/ 2430682 h 2445196"/>
                    <a:gd name="connsiteX2-57" fmla="*/ 268267 w 10863696"/>
                    <a:gd name="connsiteY2-58" fmla="*/ 2445196 h 2445196"/>
                    <a:gd name="connsiteX3-59" fmla="*/ 21524 w 10863696"/>
                    <a:gd name="connsiteY3-60" fmla="*/ 2125882 h 2445196"/>
                    <a:gd name="connsiteX4-61" fmla="*/ 0 w 10863696"/>
                    <a:gd name="connsiteY4-62" fmla="*/ 0 h 2445196"/>
                    <a:gd name="connsiteX0-63" fmla="*/ 10882319 w 10882319"/>
                    <a:gd name="connsiteY0-64" fmla="*/ 1835596 h 2445196"/>
                    <a:gd name="connsiteX1-65" fmla="*/ 10388833 w 10882319"/>
                    <a:gd name="connsiteY1-66" fmla="*/ 2430682 h 2445196"/>
                    <a:gd name="connsiteX2-67" fmla="*/ 286890 w 10882319"/>
                    <a:gd name="connsiteY2-68" fmla="*/ 2445196 h 2445196"/>
                    <a:gd name="connsiteX3-69" fmla="*/ 40147 w 10882319"/>
                    <a:gd name="connsiteY3-70" fmla="*/ 2125882 h 2445196"/>
                    <a:gd name="connsiteX4-71" fmla="*/ 0 w 10882319"/>
                    <a:gd name="connsiteY4-72" fmla="*/ 0 h 2445196"/>
                    <a:gd name="connsiteX0-73" fmla="*/ 10853134 w 10853134"/>
                    <a:gd name="connsiteY0-74" fmla="*/ 1841415 h 2451015"/>
                    <a:gd name="connsiteX1-75" fmla="*/ 10359648 w 10853134"/>
                    <a:gd name="connsiteY1-76" fmla="*/ 2436501 h 2451015"/>
                    <a:gd name="connsiteX2-77" fmla="*/ 257705 w 10853134"/>
                    <a:gd name="connsiteY2-78" fmla="*/ 2451015 h 2451015"/>
                    <a:gd name="connsiteX3-79" fmla="*/ 10962 w 10853134"/>
                    <a:gd name="connsiteY3-80" fmla="*/ 2131701 h 2451015"/>
                    <a:gd name="connsiteX4-81" fmla="*/ 11553 w 10853134"/>
                    <a:gd name="connsiteY4-82" fmla="*/ 0 h 2451015"/>
                    <a:gd name="connsiteX0-83" fmla="*/ 10864860 w 10864860"/>
                    <a:gd name="connsiteY0-84" fmla="*/ 1841415 h 2451015"/>
                    <a:gd name="connsiteX1-85" fmla="*/ 10371374 w 10864860"/>
                    <a:gd name="connsiteY1-86" fmla="*/ 2436501 h 2451015"/>
                    <a:gd name="connsiteX2-87" fmla="*/ 269431 w 10864860"/>
                    <a:gd name="connsiteY2-88" fmla="*/ 2451015 h 2451015"/>
                    <a:gd name="connsiteX3-89" fmla="*/ 22688 w 10864860"/>
                    <a:gd name="connsiteY3-90" fmla="*/ 2131701 h 2451015"/>
                    <a:gd name="connsiteX4-91" fmla="*/ 0 w 10864860"/>
                    <a:gd name="connsiteY4-92" fmla="*/ 0 h 2451015"/>
                    <a:gd name="connsiteX0-93" fmla="*/ 10856761 w 10856761"/>
                    <a:gd name="connsiteY0-94" fmla="*/ 1841415 h 2451015"/>
                    <a:gd name="connsiteX1-95" fmla="*/ 10363275 w 10856761"/>
                    <a:gd name="connsiteY1-96" fmla="*/ 2436501 h 2451015"/>
                    <a:gd name="connsiteX2-97" fmla="*/ 261332 w 10856761"/>
                    <a:gd name="connsiteY2-98" fmla="*/ 2451015 h 2451015"/>
                    <a:gd name="connsiteX3-99" fmla="*/ 14589 w 10856761"/>
                    <a:gd name="connsiteY3-100" fmla="*/ 2131701 h 2451015"/>
                    <a:gd name="connsiteX4-101" fmla="*/ 3540 w 10856761"/>
                    <a:gd name="connsiteY4-102" fmla="*/ 0 h 2451015"/>
                    <a:gd name="connsiteX0-103" fmla="*/ 10858803 w 10858803"/>
                    <a:gd name="connsiteY0-104" fmla="*/ 1841415 h 2451015"/>
                    <a:gd name="connsiteX1-105" fmla="*/ 10365317 w 10858803"/>
                    <a:gd name="connsiteY1-106" fmla="*/ 2436501 h 2451015"/>
                    <a:gd name="connsiteX2-107" fmla="*/ 263374 w 10858803"/>
                    <a:gd name="connsiteY2-108" fmla="*/ 2451015 h 2451015"/>
                    <a:gd name="connsiteX3-109" fmla="*/ 16631 w 10858803"/>
                    <a:gd name="connsiteY3-110" fmla="*/ 2131701 h 2451015"/>
                    <a:gd name="connsiteX4-111" fmla="*/ 5582 w 10858803"/>
                    <a:gd name="connsiteY4-112" fmla="*/ 0 h 2451015"/>
                    <a:gd name="connsiteX0-113" fmla="*/ 10854255 w 10854255"/>
                    <a:gd name="connsiteY0-114" fmla="*/ 1841415 h 2451015"/>
                    <a:gd name="connsiteX1-115" fmla="*/ 10360769 w 10854255"/>
                    <a:gd name="connsiteY1-116" fmla="*/ 2436501 h 2451015"/>
                    <a:gd name="connsiteX2-117" fmla="*/ 258826 w 10854255"/>
                    <a:gd name="connsiteY2-118" fmla="*/ 2451015 h 2451015"/>
                    <a:gd name="connsiteX3-119" fmla="*/ 12083 w 10854255"/>
                    <a:gd name="connsiteY3-120" fmla="*/ 2131701 h 2451015"/>
                    <a:gd name="connsiteX4-121" fmla="*/ 1034 w 10854255"/>
                    <a:gd name="connsiteY4-122" fmla="*/ 0 h 2451015"/>
                    <a:gd name="connsiteX0-123" fmla="*/ 10846712 w 10846712"/>
                    <a:gd name="connsiteY0-124" fmla="*/ 1841415 h 2451015"/>
                    <a:gd name="connsiteX1-125" fmla="*/ 10353226 w 10846712"/>
                    <a:gd name="connsiteY1-126" fmla="*/ 2436501 h 2451015"/>
                    <a:gd name="connsiteX2-127" fmla="*/ 251283 w 10846712"/>
                    <a:gd name="connsiteY2-128" fmla="*/ 2451015 h 2451015"/>
                    <a:gd name="connsiteX3-129" fmla="*/ 4540 w 10846712"/>
                    <a:gd name="connsiteY3-130" fmla="*/ 2131701 h 2451015"/>
                    <a:gd name="connsiteX4-131" fmla="*/ 5130 w 10846712"/>
                    <a:gd name="connsiteY4-132" fmla="*/ 0 h 2451015"/>
                    <a:gd name="connsiteX0-133" fmla="*/ 10842172 w 10842172"/>
                    <a:gd name="connsiteY0-134" fmla="*/ 1841415 h 2451015"/>
                    <a:gd name="connsiteX1-135" fmla="*/ 10348686 w 10842172"/>
                    <a:gd name="connsiteY1-136" fmla="*/ 2436501 h 2451015"/>
                    <a:gd name="connsiteX2-137" fmla="*/ 246743 w 10842172"/>
                    <a:gd name="connsiteY2-138" fmla="*/ 2451015 h 2451015"/>
                    <a:gd name="connsiteX3-139" fmla="*/ 0 w 10842172"/>
                    <a:gd name="connsiteY3-140" fmla="*/ 2131701 h 2451015"/>
                    <a:gd name="connsiteX4-141" fmla="*/ 590 w 10842172"/>
                    <a:gd name="connsiteY4-142" fmla="*/ 0 h 2451015"/>
                    <a:gd name="connsiteX0-143" fmla="*/ 10842172 w 10842172"/>
                    <a:gd name="connsiteY0-144" fmla="*/ 1841415 h 2451015"/>
                    <a:gd name="connsiteX1-145" fmla="*/ 10348686 w 10842172"/>
                    <a:gd name="connsiteY1-146" fmla="*/ 2436501 h 2451015"/>
                    <a:gd name="connsiteX2-147" fmla="*/ 246743 w 10842172"/>
                    <a:gd name="connsiteY2-148" fmla="*/ 2451015 h 2451015"/>
                    <a:gd name="connsiteX3-149" fmla="*/ 0 w 10842172"/>
                    <a:gd name="connsiteY3-150" fmla="*/ 2131701 h 2451015"/>
                    <a:gd name="connsiteX4-151" fmla="*/ 590 w 10842172"/>
                    <a:gd name="connsiteY4-152" fmla="*/ 0 h 2451015"/>
                    <a:gd name="connsiteX0-153" fmla="*/ 10842172 w 10842172"/>
                    <a:gd name="connsiteY0-154" fmla="*/ 1841415 h 2451015"/>
                    <a:gd name="connsiteX1-155" fmla="*/ 10348686 w 10842172"/>
                    <a:gd name="connsiteY1-156" fmla="*/ 2436501 h 2451015"/>
                    <a:gd name="connsiteX2-157" fmla="*/ 246743 w 10842172"/>
                    <a:gd name="connsiteY2-158" fmla="*/ 2451015 h 2451015"/>
                    <a:gd name="connsiteX3-159" fmla="*/ 0 w 10842172"/>
                    <a:gd name="connsiteY3-160" fmla="*/ 2131701 h 2451015"/>
                    <a:gd name="connsiteX4-161" fmla="*/ 6410 w 10842172"/>
                    <a:gd name="connsiteY4-162" fmla="*/ 0 h 2451015"/>
                    <a:gd name="connsiteX0-163" fmla="*/ 10842172 w 10842172"/>
                    <a:gd name="connsiteY0-164" fmla="*/ 1841415 h 2451015"/>
                    <a:gd name="connsiteX1-165" fmla="*/ 10348686 w 10842172"/>
                    <a:gd name="connsiteY1-166" fmla="*/ 2436501 h 2451015"/>
                    <a:gd name="connsiteX2-167" fmla="*/ 246743 w 10842172"/>
                    <a:gd name="connsiteY2-168" fmla="*/ 2451015 h 2451015"/>
                    <a:gd name="connsiteX3-169" fmla="*/ 0 w 10842172"/>
                    <a:gd name="connsiteY3-170" fmla="*/ 2131701 h 2451015"/>
                    <a:gd name="connsiteX4-171" fmla="*/ 6410 w 10842172"/>
                    <a:gd name="connsiteY4-172" fmla="*/ 0 h 2451015"/>
                    <a:gd name="connsiteX0-173" fmla="*/ 10846950 w 10846950"/>
                    <a:gd name="connsiteY0-174" fmla="*/ 1841415 h 2451015"/>
                    <a:gd name="connsiteX1-175" fmla="*/ 10353464 w 10846950"/>
                    <a:gd name="connsiteY1-176" fmla="*/ 2436501 h 2451015"/>
                    <a:gd name="connsiteX2-177" fmla="*/ 251521 w 10846950"/>
                    <a:gd name="connsiteY2-178" fmla="*/ 2451015 h 2451015"/>
                    <a:gd name="connsiteX3-179" fmla="*/ 4778 w 10846950"/>
                    <a:gd name="connsiteY3-180" fmla="*/ 2131701 h 2451015"/>
                    <a:gd name="connsiteX4-181" fmla="*/ 11188 w 10846950"/>
                    <a:gd name="connsiteY4-182" fmla="*/ 0 h 2451015"/>
                    <a:gd name="connsiteX0-183" fmla="*/ 10846950 w 10846950"/>
                    <a:gd name="connsiteY0-184" fmla="*/ 1841415 h 2451015"/>
                    <a:gd name="connsiteX1-185" fmla="*/ 10568788 w 10846950"/>
                    <a:gd name="connsiteY1-186" fmla="*/ 2430680 h 2451015"/>
                    <a:gd name="connsiteX2-187" fmla="*/ 251521 w 10846950"/>
                    <a:gd name="connsiteY2-188" fmla="*/ 2451015 h 2451015"/>
                    <a:gd name="connsiteX3-189" fmla="*/ 4778 w 10846950"/>
                    <a:gd name="connsiteY3-190" fmla="*/ 2131701 h 2451015"/>
                    <a:gd name="connsiteX4-191" fmla="*/ 11188 w 10846950"/>
                    <a:gd name="connsiteY4-192" fmla="*/ 0 h 2451015"/>
                    <a:gd name="connsiteX0-193" fmla="*/ 10846950 w 10846950"/>
                    <a:gd name="connsiteY0-194" fmla="*/ 1841415 h 2451015"/>
                    <a:gd name="connsiteX1-195" fmla="*/ 10522232 w 10846950"/>
                    <a:gd name="connsiteY1-196" fmla="*/ 2430680 h 2451015"/>
                    <a:gd name="connsiteX2-197" fmla="*/ 251521 w 10846950"/>
                    <a:gd name="connsiteY2-198" fmla="*/ 2451015 h 2451015"/>
                    <a:gd name="connsiteX3-199" fmla="*/ 4778 w 10846950"/>
                    <a:gd name="connsiteY3-200" fmla="*/ 2131701 h 2451015"/>
                    <a:gd name="connsiteX4-201" fmla="*/ 11188 w 10846950"/>
                    <a:gd name="connsiteY4-202" fmla="*/ 0 h 2451015"/>
                    <a:gd name="connsiteX0-203" fmla="*/ 10846950 w 10846950"/>
                    <a:gd name="connsiteY0-204" fmla="*/ 1841415 h 2451015"/>
                    <a:gd name="connsiteX1-205" fmla="*/ 10745593 w 10846950"/>
                    <a:gd name="connsiteY1-206" fmla="*/ 2046023 h 2451015"/>
                    <a:gd name="connsiteX2-207" fmla="*/ 10522232 w 10846950"/>
                    <a:gd name="connsiteY2-208" fmla="*/ 2430680 h 2451015"/>
                    <a:gd name="connsiteX3-209" fmla="*/ 251521 w 10846950"/>
                    <a:gd name="connsiteY3-210" fmla="*/ 2451015 h 2451015"/>
                    <a:gd name="connsiteX4-211" fmla="*/ 4778 w 10846950"/>
                    <a:gd name="connsiteY4-212" fmla="*/ 2131701 h 2451015"/>
                    <a:gd name="connsiteX5-213" fmla="*/ 11188 w 10846950"/>
                    <a:gd name="connsiteY5-214" fmla="*/ 0 h 2451015"/>
                    <a:gd name="connsiteX0-215" fmla="*/ 10745593 w 10745593"/>
                    <a:gd name="connsiteY0-216" fmla="*/ 2046023 h 2451015"/>
                    <a:gd name="connsiteX1-217" fmla="*/ 10522232 w 10745593"/>
                    <a:gd name="connsiteY1-218" fmla="*/ 2430680 h 2451015"/>
                    <a:gd name="connsiteX2-219" fmla="*/ 251521 w 10745593"/>
                    <a:gd name="connsiteY2-220" fmla="*/ 2451015 h 2451015"/>
                    <a:gd name="connsiteX3-221" fmla="*/ 4778 w 10745593"/>
                    <a:gd name="connsiteY3-222" fmla="*/ 2131701 h 2451015"/>
                    <a:gd name="connsiteX4-223" fmla="*/ 11188 w 10745593"/>
                    <a:gd name="connsiteY4-224" fmla="*/ 0 h 2451015"/>
                    <a:gd name="connsiteX0-225" fmla="*/ 10830947 w 10830947"/>
                    <a:gd name="connsiteY0-226" fmla="*/ 2046023 h 2451015"/>
                    <a:gd name="connsiteX1-227" fmla="*/ 10522232 w 10830947"/>
                    <a:gd name="connsiteY1-228" fmla="*/ 2430680 h 2451015"/>
                    <a:gd name="connsiteX2-229" fmla="*/ 251521 w 10830947"/>
                    <a:gd name="connsiteY2-230" fmla="*/ 2451015 h 2451015"/>
                    <a:gd name="connsiteX3-231" fmla="*/ 4778 w 10830947"/>
                    <a:gd name="connsiteY3-232" fmla="*/ 2131701 h 2451015"/>
                    <a:gd name="connsiteX4-233" fmla="*/ 11188 w 10830947"/>
                    <a:gd name="connsiteY4-234" fmla="*/ 0 h 2451015"/>
                    <a:gd name="connsiteX0-235" fmla="*/ 10877504 w 10877504"/>
                    <a:gd name="connsiteY0-236" fmla="*/ 2046023 h 2451015"/>
                    <a:gd name="connsiteX1-237" fmla="*/ 10522232 w 10877504"/>
                    <a:gd name="connsiteY1-238" fmla="*/ 2430680 h 2451015"/>
                    <a:gd name="connsiteX2-239" fmla="*/ 251521 w 10877504"/>
                    <a:gd name="connsiteY2-240" fmla="*/ 2451015 h 2451015"/>
                    <a:gd name="connsiteX3-241" fmla="*/ 4778 w 10877504"/>
                    <a:gd name="connsiteY3-242" fmla="*/ 2131701 h 2451015"/>
                    <a:gd name="connsiteX4-243" fmla="*/ 11188 w 10877504"/>
                    <a:gd name="connsiteY4-244" fmla="*/ 0 h 2451015"/>
                    <a:gd name="connsiteX0-245" fmla="*/ 10861985 w 10861985"/>
                    <a:gd name="connsiteY0-246" fmla="*/ 2084821 h 2451015"/>
                    <a:gd name="connsiteX1-247" fmla="*/ 10522232 w 10861985"/>
                    <a:gd name="connsiteY1-248" fmla="*/ 2430680 h 2451015"/>
                    <a:gd name="connsiteX2-249" fmla="*/ 251521 w 10861985"/>
                    <a:gd name="connsiteY2-250" fmla="*/ 2451015 h 2451015"/>
                    <a:gd name="connsiteX3-251" fmla="*/ 4778 w 10861985"/>
                    <a:gd name="connsiteY3-252" fmla="*/ 2131701 h 2451015"/>
                    <a:gd name="connsiteX4-253" fmla="*/ 11188 w 10861985"/>
                    <a:gd name="connsiteY4-254" fmla="*/ 0 h 2451015"/>
                    <a:gd name="connsiteX0-255" fmla="*/ 10857207 w 10857207"/>
                    <a:gd name="connsiteY0-256" fmla="*/ 0 h 366194"/>
                    <a:gd name="connsiteX1-257" fmla="*/ 10517454 w 10857207"/>
                    <a:gd name="connsiteY1-258" fmla="*/ 345859 h 366194"/>
                    <a:gd name="connsiteX2-259" fmla="*/ 246743 w 10857207"/>
                    <a:gd name="connsiteY2-260" fmla="*/ 366194 h 366194"/>
                    <a:gd name="connsiteX3-261" fmla="*/ 0 w 10857207"/>
                    <a:gd name="connsiteY3-262" fmla="*/ 46880 h 366194"/>
                    <a:gd name="connsiteX0-263" fmla="*/ 10610464 w 10610464"/>
                    <a:gd name="connsiteY0-264" fmla="*/ 0 h 366194"/>
                    <a:gd name="connsiteX1-265" fmla="*/ 10270711 w 10610464"/>
                    <a:gd name="connsiteY1-266" fmla="*/ 345859 h 366194"/>
                    <a:gd name="connsiteX2-267" fmla="*/ 0 w 10610464"/>
                    <a:gd name="connsiteY2-268" fmla="*/ 366194 h 366194"/>
                    <a:gd name="connsiteX0-269" fmla="*/ 339753 w 339753"/>
                    <a:gd name="connsiteY0-270" fmla="*/ 0 h 345859"/>
                    <a:gd name="connsiteX1-271" fmla="*/ 0 w 339753"/>
                    <a:gd name="connsiteY1-272" fmla="*/ 345859 h 345859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</a:cxnLst>
                  <a:rect l="l" t="t" r="r" b="b"/>
                  <a:pathLst>
                    <a:path w="339753" h="345859">
                      <a:moveTo>
                        <a:pt x="339753" y="0"/>
                      </a:moveTo>
                      <a:lnTo>
                        <a:pt x="0" y="345859"/>
                      </a:lnTo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1" name="任意多边形: 形状 50"/>
                <p:cNvSpPr/>
                <p:nvPr/>
              </p:nvSpPr>
              <p:spPr>
                <a:xfrm>
                  <a:off x="10443054" y="4342590"/>
                  <a:ext cx="204022" cy="207689"/>
                </a:xfrm>
                <a:custGeom>
                  <a:avLst/>
                  <a:gdLst>
                    <a:gd name="connsiteX0" fmla="*/ 10856686 w 10856686"/>
                    <a:gd name="connsiteY0" fmla="*/ 4180114 h 4789714"/>
                    <a:gd name="connsiteX1" fmla="*/ 10363200 w 10856686"/>
                    <a:gd name="connsiteY1" fmla="*/ 4775200 h 4789714"/>
                    <a:gd name="connsiteX2" fmla="*/ 261257 w 10856686"/>
                    <a:gd name="connsiteY2" fmla="*/ 4789714 h 4789714"/>
                    <a:gd name="connsiteX3" fmla="*/ 14514 w 10856686"/>
                    <a:gd name="connsiteY3" fmla="*/ 4470400 h 4789714"/>
                    <a:gd name="connsiteX4" fmla="*/ 0 w 10856686"/>
                    <a:gd name="connsiteY4" fmla="*/ 0 h 4789714"/>
                    <a:gd name="connsiteX0-1" fmla="*/ 10856686 w 10856686"/>
                    <a:gd name="connsiteY0-2" fmla="*/ 4180114 h 4789714"/>
                    <a:gd name="connsiteX1-3" fmla="*/ 10363200 w 10856686"/>
                    <a:gd name="connsiteY1-4" fmla="*/ 4775200 h 4789714"/>
                    <a:gd name="connsiteX2-5" fmla="*/ 261257 w 10856686"/>
                    <a:gd name="connsiteY2-6" fmla="*/ 4789714 h 4789714"/>
                    <a:gd name="connsiteX3-7" fmla="*/ 14514 w 10856686"/>
                    <a:gd name="connsiteY3-8" fmla="*/ 4470400 h 4789714"/>
                    <a:gd name="connsiteX4-9" fmla="*/ 749 w 10856686"/>
                    <a:gd name="connsiteY4-10" fmla="*/ 1242677 h 4789714"/>
                    <a:gd name="connsiteX5" fmla="*/ 0 w 10856686"/>
                    <a:gd name="connsiteY5" fmla="*/ 0 h 4789714"/>
                    <a:gd name="connsiteX0-11" fmla="*/ 10855937 w 10855937"/>
                    <a:gd name="connsiteY0-12" fmla="*/ 2937437 h 3547037"/>
                    <a:gd name="connsiteX1-13" fmla="*/ 10362451 w 10855937"/>
                    <a:gd name="connsiteY1-14" fmla="*/ 3532523 h 3547037"/>
                    <a:gd name="connsiteX2-15" fmla="*/ 260508 w 10855937"/>
                    <a:gd name="connsiteY2-16" fmla="*/ 3547037 h 3547037"/>
                    <a:gd name="connsiteX3-17" fmla="*/ 13765 w 10855937"/>
                    <a:gd name="connsiteY3-18" fmla="*/ 3227723 h 3547037"/>
                    <a:gd name="connsiteX4-19" fmla="*/ 0 w 10855937"/>
                    <a:gd name="connsiteY4-20" fmla="*/ 0 h 3547037"/>
                    <a:gd name="connsiteX0-21" fmla="*/ 10855937 w 10855937"/>
                    <a:gd name="connsiteY0-22" fmla="*/ 2937437 h 3547037"/>
                    <a:gd name="connsiteX1-23" fmla="*/ 10362451 w 10855937"/>
                    <a:gd name="connsiteY1-24" fmla="*/ 3532523 h 3547037"/>
                    <a:gd name="connsiteX2-25" fmla="*/ 260508 w 10855937"/>
                    <a:gd name="connsiteY2-26" fmla="*/ 3547037 h 3547037"/>
                    <a:gd name="connsiteX3-27" fmla="*/ 13765 w 10855937"/>
                    <a:gd name="connsiteY3-28" fmla="*/ 3227723 h 3547037"/>
                    <a:gd name="connsiteX4-29" fmla="*/ 0 w 10855937"/>
                    <a:gd name="connsiteY4-30" fmla="*/ 0 h 3547037"/>
                    <a:gd name="connsiteX0-31" fmla="*/ 10868873 w 10868873"/>
                    <a:gd name="connsiteY0-32" fmla="*/ 2937437 h 3547037"/>
                    <a:gd name="connsiteX1-33" fmla="*/ 10375387 w 10868873"/>
                    <a:gd name="connsiteY1-34" fmla="*/ 3532523 h 3547037"/>
                    <a:gd name="connsiteX2-35" fmla="*/ 273444 w 10868873"/>
                    <a:gd name="connsiteY2-36" fmla="*/ 3547037 h 3547037"/>
                    <a:gd name="connsiteX3-37" fmla="*/ 26701 w 10868873"/>
                    <a:gd name="connsiteY3-38" fmla="*/ 3227723 h 3547037"/>
                    <a:gd name="connsiteX4-39" fmla="*/ 5177 w 10868873"/>
                    <a:gd name="connsiteY4-40" fmla="*/ 1101841 h 3547037"/>
                    <a:gd name="connsiteX5-41" fmla="*/ 12936 w 10868873"/>
                    <a:gd name="connsiteY5-42" fmla="*/ 0 h 3547037"/>
                    <a:gd name="connsiteX0-43" fmla="*/ 10868873 w 10868873"/>
                    <a:gd name="connsiteY0-44" fmla="*/ 1835596 h 2445196"/>
                    <a:gd name="connsiteX1-45" fmla="*/ 10375387 w 10868873"/>
                    <a:gd name="connsiteY1-46" fmla="*/ 2430682 h 2445196"/>
                    <a:gd name="connsiteX2-47" fmla="*/ 273444 w 10868873"/>
                    <a:gd name="connsiteY2-48" fmla="*/ 2445196 h 2445196"/>
                    <a:gd name="connsiteX3-49" fmla="*/ 26701 w 10868873"/>
                    <a:gd name="connsiteY3-50" fmla="*/ 2125882 h 2445196"/>
                    <a:gd name="connsiteX4-51" fmla="*/ 5177 w 10868873"/>
                    <a:gd name="connsiteY4-52" fmla="*/ 0 h 2445196"/>
                    <a:gd name="connsiteX0-53" fmla="*/ 10863696 w 10863696"/>
                    <a:gd name="connsiteY0-54" fmla="*/ 1835596 h 2445196"/>
                    <a:gd name="connsiteX1-55" fmla="*/ 10370210 w 10863696"/>
                    <a:gd name="connsiteY1-56" fmla="*/ 2430682 h 2445196"/>
                    <a:gd name="connsiteX2-57" fmla="*/ 268267 w 10863696"/>
                    <a:gd name="connsiteY2-58" fmla="*/ 2445196 h 2445196"/>
                    <a:gd name="connsiteX3-59" fmla="*/ 21524 w 10863696"/>
                    <a:gd name="connsiteY3-60" fmla="*/ 2125882 h 2445196"/>
                    <a:gd name="connsiteX4-61" fmla="*/ 0 w 10863696"/>
                    <a:gd name="connsiteY4-62" fmla="*/ 0 h 2445196"/>
                    <a:gd name="connsiteX0-63" fmla="*/ 10882319 w 10882319"/>
                    <a:gd name="connsiteY0-64" fmla="*/ 1835596 h 2445196"/>
                    <a:gd name="connsiteX1-65" fmla="*/ 10388833 w 10882319"/>
                    <a:gd name="connsiteY1-66" fmla="*/ 2430682 h 2445196"/>
                    <a:gd name="connsiteX2-67" fmla="*/ 286890 w 10882319"/>
                    <a:gd name="connsiteY2-68" fmla="*/ 2445196 h 2445196"/>
                    <a:gd name="connsiteX3-69" fmla="*/ 40147 w 10882319"/>
                    <a:gd name="connsiteY3-70" fmla="*/ 2125882 h 2445196"/>
                    <a:gd name="connsiteX4-71" fmla="*/ 0 w 10882319"/>
                    <a:gd name="connsiteY4-72" fmla="*/ 0 h 2445196"/>
                    <a:gd name="connsiteX0-73" fmla="*/ 10853134 w 10853134"/>
                    <a:gd name="connsiteY0-74" fmla="*/ 1841415 h 2451015"/>
                    <a:gd name="connsiteX1-75" fmla="*/ 10359648 w 10853134"/>
                    <a:gd name="connsiteY1-76" fmla="*/ 2436501 h 2451015"/>
                    <a:gd name="connsiteX2-77" fmla="*/ 257705 w 10853134"/>
                    <a:gd name="connsiteY2-78" fmla="*/ 2451015 h 2451015"/>
                    <a:gd name="connsiteX3-79" fmla="*/ 10962 w 10853134"/>
                    <a:gd name="connsiteY3-80" fmla="*/ 2131701 h 2451015"/>
                    <a:gd name="connsiteX4-81" fmla="*/ 11553 w 10853134"/>
                    <a:gd name="connsiteY4-82" fmla="*/ 0 h 2451015"/>
                    <a:gd name="connsiteX0-83" fmla="*/ 10864860 w 10864860"/>
                    <a:gd name="connsiteY0-84" fmla="*/ 1841415 h 2451015"/>
                    <a:gd name="connsiteX1-85" fmla="*/ 10371374 w 10864860"/>
                    <a:gd name="connsiteY1-86" fmla="*/ 2436501 h 2451015"/>
                    <a:gd name="connsiteX2-87" fmla="*/ 269431 w 10864860"/>
                    <a:gd name="connsiteY2-88" fmla="*/ 2451015 h 2451015"/>
                    <a:gd name="connsiteX3-89" fmla="*/ 22688 w 10864860"/>
                    <a:gd name="connsiteY3-90" fmla="*/ 2131701 h 2451015"/>
                    <a:gd name="connsiteX4-91" fmla="*/ 0 w 10864860"/>
                    <a:gd name="connsiteY4-92" fmla="*/ 0 h 2451015"/>
                    <a:gd name="connsiteX0-93" fmla="*/ 10856761 w 10856761"/>
                    <a:gd name="connsiteY0-94" fmla="*/ 1841415 h 2451015"/>
                    <a:gd name="connsiteX1-95" fmla="*/ 10363275 w 10856761"/>
                    <a:gd name="connsiteY1-96" fmla="*/ 2436501 h 2451015"/>
                    <a:gd name="connsiteX2-97" fmla="*/ 261332 w 10856761"/>
                    <a:gd name="connsiteY2-98" fmla="*/ 2451015 h 2451015"/>
                    <a:gd name="connsiteX3-99" fmla="*/ 14589 w 10856761"/>
                    <a:gd name="connsiteY3-100" fmla="*/ 2131701 h 2451015"/>
                    <a:gd name="connsiteX4-101" fmla="*/ 3540 w 10856761"/>
                    <a:gd name="connsiteY4-102" fmla="*/ 0 h 2451015"/>
                    <a:gd name="connsiteX0-103" fmla="*/ 10858803 w 10858803"/>
                    <a:gd name="connsiteY0-104" fmla="*/ 1841415 h 2451015"/>
                    <a:gd name="connsiteX1-105" fmla="*/ 10365317 w 10858803"/>
                    <a:gd name="connsiteY1-106" fmla="*/ 2436501 h 2451015"/>
                    <a:gd name="connsiteX2-107" fmla="*/ 263374 w 10858803"/>
                    <a:gd name="connsiteY2-108" fmla="*/ 2451015 h 2451015"/>
                    <a:gd name="connsiteX3-109" fmla="*/ 16631 w 10858803"/>
                    <a:gd name="connsiteY3-110" fmla="*/ 2131701 h 2451015"/>
                    <a:gd name="connsiteX4-111" fmla="*/ 5582 w 10858803"/>
                    <a:gd name="connsiteY4-112" fmla="*/ 0 h 2451015"/>
                    <a:gd name="connsiteX0-113" fmla="*/ 10854255 w 10854255"/>
                    <a:gd name="connsiteY0-114" fmla="*/ 1841415 h 2451015"/>
                    <a:gd name="connsiteX1-115" fmla="*/ 10360769 w 10854255"/>
                    <a:gd name="connsiteY1-116" fmla="*/ 2436501 h 2451015"/>
                    <a:gd name="connsiteX2-117" fmla="*/ 258826 w 10854255"/>
                    <a:gd name="connsiteY2-118" fmla="*/ 2451015 h 2451015"/>
                    <a:gd name="connsiteX3-119" fmla="*/ 12083 w 10854255"/>
                    <a:gd name="connsiteY3-120" fmla="*/ 2131701 h 2451015"/>
                    <a:gd name="connsiteX4-121" fmla="*/ 1034 w 10854255"/>
                    <a:gd name="connsiteY4-122" fmla="*/ 0 h 2451015"/>
                    <a:gd name="connsiteX0-123" fmla="*/ 10846712 w 10846712"/>
                    <a:gd name="connsiteY0-124" fmla="*/ 1841415 h 2451015"/>
                    <a:gd name="connsiteX1-125" fmla="*/ 10353226 w 10846712"/>
                    <a:gd name="connsiteY1-126" fmla="*/ 2436501 h 2451015"/>
                    <a:gd name="connsiteX2-127" fmla="*/ 251283 w 10846712"/>
                    <a:gd name="connsiteY2-128" fmla="*/ 2451015 h 2451015"/>
                    <a:gd name="connsiteX3-129" fmla="*/ 4540 w 10846712"/>
                    <a:gd name="connsiteY3-130" fmla="*/ 2131701 h 2451015"/>
                    <a:gd name="connsiteX4-131" fmla="*/ 5130 w 10846712"/>
                    <a:gd name="connsiteY4-132" fmla="*/ 0 h 2451015"/>
                    <a:gd name="connsiteX0-133" fmla="*/ 10842172 w 10842172"/>
                    <a:gd name="connsiteY0-134" fmla="*/ 1841415 h 2451015"/>
                    <a:gd name="connsiteX1-135" fmla="*/ 10348686 w 10842172"/>
                    <a:gd name="connsiteY1-136" fmla="*/ 2436501 h 2451015"/>
                    <a:gd name="connsiteX2-137" fmla="*/ 246743 w 10842172"/>
                    <a:gd name="connsiteY2-138" fmla="*/ 2451015 h 2451015"/>
                    <a:gd name="connsiteX3-139" fmla="*/ 0 w 10842172"/>
                    <a:gd name="connsiteY3-140" fmla="*/ 2131701 h 2451015"/>
                    <a:gd name="connsiteX4-141" fmla="*/ 590 w 10842172"/>
                    <a:gd name="connsiteY4-142" fmla="*/ 0 h 2451015"/>
                    <a:gd name="connsiteX0-143" fmla="*/ 10842172 w 10842172"/>
                    <a:gd name="connsiteY0-144" fmla="*/ 1841415 h 2451015"/>
                    <a:gd name="connsiteX1-145" fmla="*/ 10348686 w 10842172"/>
                    <a:gd name="connsiteY1-146" fmla="*/ 2436501 h 2451015"/>
                    <a:gd name="connsiteX2-147" fmla="*/ 246743 w 10842172"/>
                    <a:gd name="connsiteY2-148" fmla="*/ 2451015 h 2451015"/>
                    <a:gd name="connsiteX3-149" fmla="*/ 0 w 10842172"/>
                    <a:gd name="connsiteY3-150" fmla="*/ 2131701 h 2451015"/>
                    <a:gd name="connsiteX4-151" fmla="*/ 590 w 10842172"/>
                    <a:gd name="connsiteY4-152" fmla="*/ 0 h 2451015"/>
                    <a:gd name="connsiteX0-153" fmla="*/ 10842172 w 10842172"/>
                    <a:gd name="connsiteY0-154" fmla="*/ 1841415 h 2451015"/>
                    <a:gd name="connsiteX1-155" fmla="*/ 10348686 w 10842172"/>
                    <a:gd name="connsiteY1-156" fmla="*/ 2436501 h 2451015"/>
                    <a:gd name="connsiteX2-157" fmla="*/ 246743 w 10842172"/>
                    <a:gd name="connsiteY2-158" fmla="*/ 2451015 h 2451015"/>
                    <a:gd name="connsiteX3-159" fmla="*/ 0 w 10842172"/>
                    <a:gd name="connsiteY3-160" fmla="*/ 2131701 h 2451015"/>
                    <a:gd name="connsiteX4-161" fmla="*/ 6410 w 10842172"/>
                    <a:gd name="connsiteY4-162" fmla="*/ 0 h 2451015"/>
                    <a:gd name="connsiteX0-163" fmla="*/ 10842172 w 10842172"/>
                    <a:gd name="connsiteY0-164" fmla="*/ 1841415 h 2451015"/>
                    <a:gd name="connsiteX1-165" fmla="*/ 10348686 w 10842172"/>
                    <a:gd name="connsiteY1-166" fmla="*/ 2436501 h 2451015"/>
                    <a:gd name="connsiteX2-167" fmla="*/ 246743 w 10842172"/>
                    <a:gd name="connsiteY2-168" fmla="*/ 2451015 h 2451015"/>
                    <a:gd name="connsiteX3-169" fmla="*/ 0 w 10842172"/>
                    <a:gd name="connsiteY3-170" fmla="*/ 2131701 h 2451015"/>
                    <a:gd name="connsiteX4-171" fmla="*/ 6410 w 10842172"/>
                    <a:gd name="connsiteY4-172" fmla="*/ 0 h 2451015"/>
                    <a:gd name="connsiteX0-173" fmla="*/ 10846950 w 10846950"/>
                    <a:gd name="connsiteY0-174" fmla="*/ 1841415 h 2451015"/>
                    <a:gd name="connsiteX1-175" fmla="*/ 10353464 w 10846950"/>
                    <a:gd name="connsiteY1-176" fmla="*/ 2436501 h 2451015"/>
                    <a:gd name="connsiteX2-177" fmla="*/ 251521 w 10846950"/>
                    <a:gd name="connsiteY2-178" fmla="*/ 2451015 h 2451015"/>
                    <a:gd name="connsiteX3-179" fmla="*/ 4778 w 10846950"/>
                    <a:gd name="connsiteY3-180" fmla="*/ 2131701 h 2451015"/>
                    <a:gd name="connsiteX4-181" fmla="*/ 11188 w 10846950"/>
                    <a:gd name="connsiteY4-182" fmla="*/ 0 h 2451015"/>
                    <a:gd name="connsiteX0-183" fmla="*/ 10846950 w 10846950"/>
                    <a:gd name="connsiteY0-184" fmla="*/ 1841415 h 2451015"/>
                    <a:gd name="connsiteX1-185" fmla="*/ 10568788 w 10846950"/>
                    <a:gd name="connsiteY1-186" fmla="*/ 2430680 h 2451015"/>
                    <a:gd name="connsiteX2-187" fmla="*/ 251521 w 10846950"/>
                    <a:gd name="connsiteY2-188" fmla="*/ 2451015 h 2451015"/>
                    <a:gd name="connsiteX3-189" fmla="*/ 4778 w 10846950"/>
                    <a:gd name="connsiteY3-190" fmla="*/ 2131701 h 2451015"/>
                    <a:gd name="connsiteX4-191" fmla="*/ 11188 w 10846950"/>
                    <a:gd name="connsiteY4-192" fmla="*/ 0 h 2451015"/>
                    <a:gd name="connsiteX0-193" fmla="*/ 10846950 w 10846950"/>
                    <a:gd name="connsiteY0-194" fmla="*/ 1841415 h 2451015"/>
                    <a:gd name="connsiteX1-195" fmla="*/ 10522232 w 10846950"/>
                    <a:gd name="connsiteY1-196" fmla="*/ 2430680 h 2451015"/>
                    <a:gd name="connsiteX2-197" fmla="*/ 251521 w 10846950"/>
                    <a:gd name="connsiteY2-198" fmla="*/ 2451015 h 2451015"/>
                    <a:gd name="connsiteX3-199" fmla="*/ 4778 w 10846950"/>
                    <a:gd name="connsiteY3-200" fmla="*/ 2131701 h 2451015"/>
                    <a:gd name="connsiteX4-201" fmla="*/ 11188 w 10846950"/>
                    <a:gd name="connsiteY4-202" fmla="*/ 0 h 2451015"/>
                    <a:gd name="connsiteX0-203" fmla="*/ 10846950 w 10846950"/>
                    <a:gd name="connsiteY0-204" fmla="*/ 1841415 h 2451015"/>
                    <a:gd name="connsiteX1-205" fmla="*/ 10745593 w 10846950"/>
                    <a:gd name="connsiteY1-206" fmla="*/ 2046023 h 2451015"/>
                    <a:gd name="connsiteX2-207" fmla="*/ 10522232 w 10846950"/>
                    <a:gd name="connsiteY2-208" fmla="*/ 2430680 h 2451015"/>
                    <a:gd name="connsiteX3-209" fmla="*/ 251521 w 10846950"/>
                    <a:gd name="connsiteY3-210" fmla="*/ 2451015 h 2451015"/>
                    <a:gd name="connsiteX4-211" fmla="*/ 4778 w 10846950"/>
                    <a:gd name="connsiteY4-212" fmla="*/ 2131701 h 2451015"/>
                    <a:gd name="connsiteX5-213" fmla="*/ 11188 w 10846950"/>
                    <a:gd name="connsiteY5-214" fmla="*/ 0 h 2451015"/>
                    <a:gd name="connsiteX0-215" fmla="*/ 10745593 w 10745593"/>
                    <a:gd name="connsiteY0-216" fmla="*/ 2046023 h 2451015"/>
                    <a:gd name="connsiteX1-217" fmla="*/ 10522232 w 10745593"/>
                    <a:gd name="connsiteY1-218" fmla="*/ 2430680 h 2451015"/>
                    <a:gd name="connsiteX2-219" fmla="*/ 251521 w 10745593"/>
                    <a:gd name="connsiteY2-220" fmla="*/ 2451015 h 2451015"/>
                    <a:gd name="connsiteX3-221" fmla="*/ 4778 w 10745593"/>
                    <a:gd name="connsiteY3-222" fmla="*/ 2131701 h 2451015"/>
                    <a:gd name="connsiteX4-223" fmla="*/ 11188 w 10745593"/>
                    <a:gd name="connsiteY4-224" fmla="*/ 0 h 2451015"/>
                    <a:gd name="connsiteX0-225" fmla="*/ 10830947 w 10830947"/>
                    <a:gd name="connsiteY0-226" fmla="*/ 2046023 h 2451015"/>
                    <a:gd name="connsiteX1-227" fmla="*/ 10522232 w 10830947"/>
                    <a:gd name="connsiteY1-228" fmla="*/ 2430680 h 2451015"/>
                    <a:gd name="connsiteX2-229" fmla="*/ 251521 w 10830947"/>
                    <a:gd name="connsiteY2-230" fmla="*/ 2451015 h 2451015"/>
                    <a:gd name="connsiteX3-231" fmla="*/ 4778 w 10830947"/>
                    <a:gd name="connsiteY3-232" fmla="*/ 2131701 h 2451015"/>
                    <a:gd name="connsiteX4-233" fmla="*/ 11188 w 10830947"/>
                    <a:gd name="connsiteY4-234" fmla="*/ 0 h 2451015"/>
                    <a:gd name="connsiteX0-235" fmla="*/ 10877504 w 10877504"/>
                    <a:gd name="connsiteY0-236" fmla="*/ 2046023 h 2451015"/>
                    <a:gd name="connsiteX1-237" fmla="*/ 10522232 w 10877504"/>
                    <a:gd name="connsiteY1-238" fmla="*/ 2430680 h 2451015"/>
                    <a:gd name="connsiteX2-239" fmla="*/ 251521 w 10877504"/>
                    <a:gd name="connsiteY2-240" fmla="*/ 2451015 h 2451015"/>
                    <a:gd name="connsiteX3-241" fmla="*/ 4778 w 10877504"/>
                    <a:gd name="connsiteY3-242" fmla="*/ 2131701 h 2451015"/>
                    <a:gd name="connsiteX4-243" fmla="*/ 11188 w 10877504"/>
                    <a:gd name="connsiteY4-244" fmla="*/ 0 h 2451015"/>
                    <a:gd name="connsiteX0-245" fmla="*/ 10861985 w 10861985"/>
                    <a:gd name="connsiteY0-246" fmla="*/ 2084821 h 2451015"/>
                    <a:gd name="connsiteX1-247" fmla="*/ 10522232 w 10861985"/>
                    <a:gd name="connsiteY1-248" fmla="*/ 2430680 h 2451015"/>
                    <a:gd name="connsiteX2-249" fmla="*/ 251521 w 10861985"/>
                    <a:gd name="connsiteY2-250" fmla="*/ 2451015 h 2451015"/>
                    <a:gd name="connsiteX3-251" fmla="*/ 4778 w 10861985"/>
                    <a:gd name="connsiteY3-252" fmla="*/ 2131701 h 2451015"/>
                    <a:gd name="connsiteX4-253" fmla="*/ 11188 w 10861985"/>
                    <a:gd name="connsiteY4-254" fmla="*/ 0 h 2451015"/>
                    <a:gd name="connsiteX0-255" fmla="*/ 10857207 w 10857207"/>
                    <a:gd name="connsiteY0-256" fmla="*/ 0 h 366194"/>
                    <a:gd name="connsiteX1-257" fmla="*/ 10517454 w 10857207"/>
                    <a:gd name="connsiteY1-258" fmla="*/ 345859 h 366194"/>
                    <a:gd name="connsiteX2-259" fmla="*/ 246743 w 10857207"/>
                    <a:gd name="connsiteY2-260" fmla="*/ 366194 h 366194"/>
                    <a:gd name="connsiteX3-261" fmla="*/ 0 w 10857207"/>
                    <a:gd name="connsiteY3-262" fmla="*/ 46880 h 366194"/>
                    <a:gd name="connsiteX0-263" fmla="*/ 10610464 w 10610464"/>
                    <a:gd name="connsiteY0-264" fmla="*/ 0 h 366194"/>
                    <a:gd name="connsiteX1-265" fmla="*/ 10270711 w 10610464"/>
                    <a:gd name="connsiteY1-266" fmla="*/ 345859 h 366194"/>
                    <a:gd name="connsiteX2-267" fmla="*/ 0 w 10610464"/>
                    <a:gd name="connsiteY2-268" fmla="*/ 366194 h 366194"/>
                    <a:gd name="connsiteX0-269" fmla="*/ 339753 w 339753"/>
                    <a:gd name="connsiteY0-270" fmla="*/ 0 h 345859"/>
                    <a:gd name="connsiteX1-271" fmla="*/ 0 w 339753"/>
                    <a:gd name="connsiteY1-272" fmla="*/ 345859 h 345859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</a:cxnLst>
                  <a:rect l="l" t="t" r="r" b="b"/>
                  <a:pathLst>
                    <a:path w="339753" h="345859">
                      <a:moveTo>
                        <a:pt x="339753" y="0"/>
                      </a:moveTo>
                      <a:lnTo>
                        <a:pt x="0" y="345859"/>
                      </a:lnTo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33" name="组合 32"/>
              <p:cNvGrpSpPr/>
              <p:nvPr/>
            </p:nvGrpSpPr>
            <p:grpSpPr>
              <a:xfrm flipH="1" flipV="1">
                <a:off x="1584402" y="1903846"/>
                <a:ext cx="9062674" cy="2137112"/>
                <a:chOff x="1584402" y="3589771"/>
                <a:chExt cx="9062674" cy="2137112"/>
              </a:xfrm>
            </p:grpSpPr>
            <p:sp>
              <p:nvSpPr>
                <p:cNvPr id="34" name="任意多边形: 形状 33"/>
                <p:cNvSpPr/>
                <p:nvPr/>
              </p:nvSpPr>
              <p:spPr>
                <a:xfrm>
                  <a:off x="1652007" y="3589771"/>
                  <a:ext cx="8888987" cy="2005807"/>
                </a:xfrm>
                <a:custGeom>
                  <a:avLst/>
                  <a:gdLst>
                    <a:gd name="connsiteX0" fmla="*/ 10856686 w 10856686"/>
                    <a:gd name="connsiteY0" fmla="*/ 4180114 h 4789714"/>
                    <a:gd name="connsiteX1" fmla="*/ 10363200 w 10856686"/>
                    <a:gd name="connsiteY1" fmla="*/ 4775200 h 4789714"/>
                    <a:gd name="connsiteX2" fmla="*/ 261257 w 10856686"/>
                    <a:gd name="connsiteY2" fmla="*/ 4789714 h 4789714"/>
                    <a:gd name="connsiteX3" fmla="*/ 14514 w 10856686"/>
                    <a:gd name="connsiteY3" fmla="*/ 4470400 h 4789714"/>
                    <a:gd name="connsiteX4" fmla="*/ 0 w 10856686"/>
                    <a:gd name="connsiteY4" fmla="*/ 0 h 4789714"/>
                    <a:gd name="connsiteX0-1" fmla="*/ 10856686 w 10856686"/>
                    <a:gd name="connsiteY0-2" fmla="*/ 4180114 h 4789714"/>
                    <a:gd name="connsiteX1-3" fmla="*/ 10363200 w 10856686"/>
                    <a:gd name="connsiteY1-4" fmla="*/ 4775200 h 4789714"/>
                    <a:gd name="connsiteX2-5" fmla="*/ 261257 w 10856686"/>
                    <a:gd name="connsiteY2-6" fmla="*/ 4789714 h 4789714"/>
                    <a:gd name="connsiteX3-7" fmla="*/ 14514 w 10856686"/>
                    <a:gd name="connsiteY3-8" fmla="*/ 4470400 h 4789714"/>
                    <a:gd name="connsiteX4-9" fmla="*/ 749 w 10856686"/>
                    <a:gd name="connsiteY4-10" fmla="*/ 1242677 h 4789714"/>
                    <a:gd name="connsiteX5" fmla="*/ 0 w 10856686"/>
                    <a:gd name="connsiteY5" fmla="*/ 0 h 4789714"/>
                    <a:gd name="connsiteX0-11" fmla="*/ 10855937 w 10855937"/>
                    <a:gd name="connsiteY0-12" fmla="*/ 2937437 h 3547037"/>
                    <a:gd name="connsiteX1-13" fmla="*/ 10362451 w 10855937"/>
                    <a:gd name="connsiteY1-14" fmla="*/ 3532523 h 3547037"/>
                    <a:gd name="connsiteX2-15" fmla="*/ 260508 w 10855937"/>
                    <a:gd name="connsiteY2-16" fmla="*/ 3547037 h 3547037"/>
                    <a:gd name="connsiteX3-17" fmla="*/ 13765 w 10855937"/>
                    <a:gd name="connsiteY3-18" fmla="*/ 3227723 h 3547037"/>
                    <a:gd name="connsiteX4-19" fmla="*/ 0 w 10855937"/>
                    <a:gd name="connsiteY4-20" fmla="*/ 0 h 3547037"/>
                    <a:gd name="connsiteX0-21" fmla="*/ 10855937 w 10855937"/>
                    <a:gd name="connsiteY0-22" fmla="*/ 2937437 h 3547037"/>
                    <a:gd name="connsiteX1-23" fmla="*/ 10362451 w 10855937"/>
                    <a:gd name="connsiteY1-24" fmla="*/ 3532523 h 3547037"/>
                    <a:gd name="connsiteX2-25" fmla="*/ 260508 w 10855937"/>
                    <a:gd name="connsiteY2-26" fmla="*/ 3547037 h 3547037"/>
                    <a:gd name="connsiteX3-27" fmla="*/ 13765 w 10855937"/>
                    <a:gd name="connsiteY3-28" fmla="*/ 3227723 h 3547037"/>
                    <a:gd name="connsiteX4-29" fmla="*/ 0 w 10855937"/>
                    <a:gd name="connsiteY4-30" fmla="*/ 0 h 3547037"/>
                    <a:gd name="connsiteX0-31" fmla="*/ 10868873 w 10868873"/>
                    <a:gd name="connsiteY0-32" fmla="*/ 2937437 h 3547037"/>
                    <a:gd name="connsiteX1-33" fmla="*/ 10375387 w 10868873"/>
                    <a:gd name="connsiteY1-34" fmla="*/ 3532523 h 3547037"/>
                    <a:gd name="connsiteX2-35" fmla="*/ 273444 w 10868873"/>
                    <a:gd name="connsiteY2-36" fmla="*/ 3547037 h 3547037"/>
                    <a:gd name="connsiteX3-37" fmla="*/ 26701 w 10868873"/>
                    <a:gd name="connsiteY3-38" fmla="*/ 3227723 h 3547037"/>
                    <a:gd name="connsiteX4-39" fmla="*/ 5177 w 10868873"/>
                    <a:gd name="connsiteY4-40" fmla="*/ 1101841 h 3547037"/>
                    <a:gd name="connsiteX5-41" fmla="*/ 12936 w 10868873"/>
                    <a:gd name="connsiteY5-42" fmla="*/ 0 h 3547037"/>
                    <a:gd name="connsiteX0-43" fmla="*/ 10868873 w 10868873"/>
                    <a:gd name="connsiteY0-44" fmla="*/ 1835596 h 2445196"/>
                    <a:gd name="connsiteX1-45" fmla="*/ 10375387 w 10868873"/>
                    <a:gd name="connsiteY1-46" fmla="*/ 2430682 h 2445196"/>
                    <a:gd name="connsiteX2-47" fmla="*/ 273444 w 10868873"/>
                    <a:gd name="connsiteY2-48" fmla="*/ 2445196 h 2445196"/>
                    <a:gd name="connsiteX3-49" fmla="*/ 26701 w 10868873"/>
                    <a:gd name="connsiteY3-50" fmla="*/ 2125882 h 2445196"/>
                    <a:gd name="connsiteX4-51" fmla="*/ 5177 w 10868873"/>
                    <a:gd name="connsiteY4-52" fmla="*/ 0 h 2445196"/>
                    <a:gd name="connsiteX0-53" fmla="*/ 10863696 w 10863696"/>
                    <a:gd name="connsiteY0-54" fmla="*/ 1835596 h 2445196"/>
                    <a:gd name="connsiteX1-55" fmla="*/ 10370210 w 10863696"/>
                    <a:gd name="connsiteY1-56" fmla="*/ 2430682 h 2445196"/>
                    <a:gd name="connsiteX2-57" fmla="*/ 268267 w 10863696"/>
                    <a:gd name="connsiteY2-58" fmla="*/ 2445196 h 2445196"/>
                    <a:gd name="connsiteX3-59" fmla="*/ 21524 w 10863696"/>
                    <a:gd name="connsiteY3-60" fmla="*/ 2125882 h 2445196"/>
                    <a:gd name="connsiteX4-61" fmla="*/ 0 w 10863696"/>
                    <a:gd name="connsiteY4-62" fmla="*/ 0 h 2445196"/>
                    <a:gd name="connsiteX0-63" fmla="*/ 10882319 w 10882319"/>
                    <a:gd name="connsiteY0-64" fmla="*/ 1835596 h 2445196"/>
                    <a:gd name="connsiteX1-65" fmla="*/ 10388833 w 10882319"/>
                    <a:gd name="connsiteY1-66" fmla="*/ 2430682 h 2445196"/>
                    <a:gd name="connsiteX2-67" fmla="*/ 286890 w 10882319"/>
                    <a:gd name="connsiteY2-68" fmla="*/ 2445196 h 2445196"/>
                    <a:gd name="connsiteX3-69" fmla="*/ 40147 w 10882319"/>
                    <a:gd name="connsiteY3-70" fmla="*/ 2125882 h 2445196"/>
                    <a:gd name="connsiteX4-71" fmla="*/ 0 w 10882319"/>
                    <a:gd name="connsiteY4-72" fmla="*/ 0 h 2445196"/>
                    <a:gd name="connsiteX0-73" fmla="*/ 10853134 w 10853134"/>
                    <a:gd name="connsiteY0-74" fmla="*/ 1841415 h 2451015"/>
                    <a:gd name="connsiteX1-75" fmla="*/ 10359648 w 10853134"/>
                    <a:gd name="connsiteY1-76" fmla="*/ 2436501 h 2451015"/>
                    <a:gd name="connsiteX2-77" fmla="*/ 257705 w 10853134"/>
                    <a:gd name="connsiteY2-78" fmla="*/ 2451015 h 2451015"/>
                    <a:gd name="connsiteX3-79" fmla="*/ 10962 w 10853134"/>
                    <a:gd name="connsiteY3-80" fmla="*/ 2131701 h 2451015"/>
                    <a:gd name="connsiteX4-81" fmla="*/ 11553 w 10853134"/>
                    <a:gd name="connsiteY4-82" fmla="*/ 0 h 2451015"/>
                    <a:gd name="connsiteX0-83" fmla="*/ 10864860 w 10864860"/>
                    <a:gd name="connsiteY0-84" fmla="*/ 1841415 h 2451015"/>
                    <a:gd name="connsiteX1-85" fmla="*/ 10371374 w 10864860"/>
                    <a:gd name="connsiteY1-86" fmla="*/ 2436501 h 2451015"/>
                    <a:gd name="connsiteX2-87" fmla="*/ 269431 w 10864860"/>
                    <a:gd name="connsiteY2-88" fmla="*/ 2451015 h 2451015"/>
                    <a:gd name="connsiteX3-89" fmla="*/ 22688 w 10864860"/>
                    <a:gd name="connsiteY3-90" fmla="*/ 2131701 h 2451015"/>
                    <a:gd name="connsiteX4-91" fmla="*/ 0 w 10864860"/>
                    <a:gd name="connsiteY4-92" fmla="*/ 0 h 2451015"/>
                    <a:gd name="connsiteX0-93" fmla="*/ 10856761 w 10856761"/>
                    <a:gd name="connsiteY0-94" fmla="*/ 1841415 h 2451015"/>
                    <a:gd name="connsiteX1-95" fmla="*/ 10363275 w 10856761"/>
                    <a:gd name="connsiteY1-96" fmla="*/ 2436501 h 2451015"/>
                    <a:gd name="connsiteX2-97" fmla="*/ 261332 w 10856761"/>
                    <a:gd name="connsiteY2-98" fmla="*/ 2451015 h 2451015"/>
                    <a:gd name="connsiteX3-99" fmla="*/ 14589 w 10856761"/>
                    <a:gd name="connsiteY3-100" fmla="*/ 2131701 h 2451015"/>
                    <a:gd name="connsiteX4-101" fmla="*/ 3540 w 10856761"/>
                    <a:gd name="connsiteY4-102" fmla="*/ 0 h 2451015"/>
                    <a:gd name="connsiteX0-103" fmla="*/ 10858803 w 10858803"/>
                    <a:gd name="connsiteY0-104" fmla="*/ 1841415 h 2451015"/>
                    <a:gd name="connsiteX1-105" fmla="*/ 10365317 w 10858803"/>
                    <a:gd name="connsiteY1-106" fmla="*/ 2436501 h 2451015"/>
                    <a:gd name="connsiteX2-107" fmla="*/ 263374 w 10858803"/>
                    <a:gd name="connsiteY2-108" fmla="*/ 2451015 h 2451015"/>
                    <a:gd name="connsiteX3-109" fmla="*/ 16631 w 10858803"/>
                    <a:gd name="connsiteY3-110" fmla="*/ 2131701 h 2451015"/>
                    <a:gd name="connsiteX4-111" fmla="*/ 5582 w 10858803"/>
                    <a:gd name="connsiteY4-112" fmla="*/ 0 h 2451015"/>
                    <a:gd name="connsiteX0-113" fmla="*/ 10854255 w 10854255"/>
                    <a:gd name="connsiteY0-114" fmla="*/ 1841415 h 2451015"/>
                    <a:gd name="connsiteX1-115" fmla="*/ 10360769 w 10854255"/>
                    <a:gd name="connsiteY1-116" fmla="*/ 2436501 h 2451015"/>
                    <a:gd name="connsiteX2-117" fmla="*/ 258826 w 10854255"/>
                    <a:gd name="connsiteY2-118" fmla="*/ 2451015 h 2451015"/>
                    <a:gd name="connsiteX3-119" fmla="*/ 12083 w 10854255"/>
                    <a:gd name="connsiteY3-120" fmla="*/ 2131701 h 2451015"/>
                    <a:gd name="connsiteX4-121" fmla="*/ 1034 w 10854255"/>
                    <a:gd name="connsiteY4-122" fmla="*/ 0 h 2451015"/>
                    <a:gd name="connsiteX0-123" fmla="*/ 10846712 w 10846712"/>
                    <a:gd name="connsiteY0-124" fmla="*/ 1841415 h 2451015"/>
                    <a:gd name="connsiteX1-125" fmla="*/ 10353226 w 10846712"/>
                    <a:gd name="connsiteY1-126" fmla="*/ 2436501 h 2451015"/>
                    <a:gd name="connsiteX2-127" fmla="*/ 251283 w 10846712"/>
                    <a:gd name="connsiteY2-128" fmla="*/ 2451015 h 2451015"/>
                    <a:gd name="connsiteX3-129" fmla="*/ 4540 w 10846712"/>
                    <a:gd name="connsiteY3-130" fmla="*/ 2131701 h 2451015"/>
                    <a:gd name="connsiteX4-131" fmla="*/ 5130 w 10846712"/>
                    <a:gd name="connsiteY4-132" fmla="*/ 0 h 2451015"/>
                    <a:gd name="connsiteX0-133" fmla="*/ 10842172 w 10842172"/>
                    <a:gd name="connsiteY0-134" fmla="*/ 1841415 h 2451015"/>
                    <a:gd name="connsiteX1-135" fmla="*/ 10348686 w 10842172"/>
                    <a:gd name="connsiteY1-136" fmla="*/ 2436501 h 2451015"/>
                    <a:gd name="connsiteX2-137" fmla="*/ 246743 w 10842172"/>
                    <a:gd name="connsiteY2-138" fmla="*/ 2451015 h 2451015"/>
                    <a:gd name="connsiteX3-139" fmla="*/ 0 w 10842172"/>
                    <a:gd name="connsiteY3-140" fmla="*/ 2131701 h 2451015"/>
                    <a:gd name="connsiteX4-141" fmla="*/ 590 w 10842172"/>
                    <a:gd name="connsiteY4-142" fmla="*/ 0 h 2451015"/>
                    <a:gd name="connsiteX0-143" fmla="*/ 10842172 w 10842172"/>
                    <a:gd name="connsiteY0-144" fmla="*/ 1841415 h 2451015"/>
                    <a:gd name="connsiteX1-145" fmla="*/ 10348686 w 10842172"/>
                    <a:gd name="connsiteY1-146" fmla="*/ 2436501 h 2451015"/>
                    <a:gd name="connsiteX2-147" fmla="*/ 246743 w 10842172"/>
                    <a:gd name="connsiteY2-148" fmla="*/ 2451015 h 2451015"/>
                    <a:gd name="connsiteX3-149" fmla="*/ 0 w 10842172"/>
                    <a:gd name="connsiteY3-150" fmla="*/ 2131701 h 2451015"/>
                    <a:gd name="connsiteX4-151" fmla="*/ 590 w 10842172"/>
                    <a:gd name="connsiteY4-152" fmla="*/ 0 h 2451015"/>
                    <a:gd name="connsiteX0-153" fmla="*/ 10842172 w 10842172"/>
                    <a:gd name="connsiteY0-154" fmla="*/ 1841415 h 2451015"/>
                    <a:gd name="connsiteX1-155" fmla="*/ 10348686 w 10842172"/>
                    <a:gd name="connsiteY1-156" fmla="*/ 2436501 h 2451015"/>
                    <a:gd name="connsiteX2-157" fmla="*/ 246743 w 10842172"/>
                    <a:gd name="connsiteY2-158" fmla="*/ 2451015 h 2451015"/>
                    <a:gd name="connsiteX3-159" fmla="*/ 0 w 10842172"/>
                    <a:gd name="connsiteY3-160" fmla="*/ 2131701 h 2451015"/>
                    <a:gd name="connsiteX4-161" fmla="*/ 6410 w 10842172"/>
                    <a:gd name="connsiteY4-162" fmla="*/ 0 h 2451015"/>
                    <a:gd name="connsiteX0-163" fmla="*/ 10842172 w 10842172"/>
                    <a:gd name="connsiteY0-164" fmla="*/ 1841415 h 2451015"/>
                    <a:gd name="connsiteX1-165" fmla="*/ 10348686 w 10842172"/>
                    <a:gd name="connsiteY1-166" fmla="*/ 2436501 h 2451015"/>
                    <a:gd name="connsiteX2-167" fmla="*/ 246743 w 10842172"/>
                    <a:gd name="connsiteY2-168" fmla="*/ 2451015 h 2451015"/>
                    <a:gd name="connsiteX3-169" fmla="*/ 0 w 10842172"/>
                    <a:gd name="connsiteY3-170" fmla="*/ 2131701 h 2451015"/>
                    <a:gd name="connsiteX4-171" fmla="*/ 6410 w 10842172"/>
                    <a:gd name="connsiteY4-172" fmla="*/ 0 h 2451015"/>
                    <a:gd name="connsiteX0-173" fmla="*/ 10846950 w 10846950"/>
                    <a:gd name="connsiteY0-174" fmla="*/ 1841415 h 2451015"/>
                    <a:gd name="connsiteX1-175" fmla="*/ 10353464 w 10846950"/>
                    <a:gd name="connsiteY1-176" fmla="*/ 2436501 h 2451015"/>
                    <a:gd name="connsiteX2-177" fmla="*/ 251521 w 10846950"/>
                    <a:gd name="connsiteY2-178" fmla="*/ 2451015 h 2451015"/>
                    <a:gd name="connsiteX3-179" fmla="*/ 4778 w 10846950"/>
                    <a:gd name="connsiteY3-180" fmla="*/ 2131701 h 2451015"/>
                    <a:gd name="connsiteX4-181" fmla="*/ 11188 w 10846950"/>
                    <a:gd name="connsiteY4-182" fmla="*/ 0 h 2451015"/>
                    <a:gd name="connsiteX0-183" fmla="*/ 10846950 w 10846950"/>
                    <a:gd name="connsiteY0-184" fmla="*/ 1841415 h 2451015"/>
                    <a:gd name="connsiteX1-185" fmla="*/ 10568788 w 10846950"/>
                    <a:gd name="connsiteY1-186" fmla="*/ 2430680 h 2451015"/>
                    <a:gd name="connsiteX2-187" fmla="*/ 251521 w 10846950"/>
                    <a:gd name="connsiteY2-188" fmla="*/ 2451015 h 2451015"/>
                    <a:gd name="connsiteX3-189" fmla="*/ 4778 w 10846950"/>
                    <a:gd name="connsiteY3-190" fmla="*/ 2131701 h 2451015"/>
                    <a:gd name="connsiteX4-191" fmla="*/ 11188 w 10846950"/>
                    <a:gd name="connsiteY4-192" fmla="*/ 0 h 2451015"/>
                    <a:gd name="connsiteX0-193" fmla="*/ 10846950 w 10846950"/>
                    <a:gd name="connsiteY0-194" fmla="*/ 1841415 h 2451015"/>
                    <a:gd name="connsiteX1-195" fmla="*/ 10522232 w 10846950"/>
                    <a:gd name="connsiteY1-196" fmla="*/ 2430680 h 2451015"/>
                    <a:gd name="connsiteX2-197" fmla="*/ 251521 w 10846950"/>
                    <a:gd name="connsiteY2-198" fmla="*/ 2451015 h 2451015"/>
                    <a:gd name="connsiteX3-199" fmla="*/ 4778 w 10846950"/>
                    <a:gd name="connsiteY3-200" fmla="*/ 2131701 h 2451015"/>
                    <a:gd name="connsiteX4-201" fmla="*/ 11188 w 10846950"/>
                    <a:gd name="connsiteY4-202" fmla="*/ 0 h 2451015"/>
                    <a:gd name="connsiteX0-203" fmla="*/ 10846950 w 10846950"/>
                    <a:gd name="connsiteY0-204" fmla="*/ 1841415 h 2451015"/>
                    <a:gd name="connsiteX1-205" fmla="*/ 10745593 w 10846950"/>
                    <a:gd name="connsiteY1-206" fmla="*/ 2046023 h 2451015"/>
                    <a:gd name="connsiteX2-207" fmla="*/ 10522232 w 10846950"/>
                    <a:gd name="connsiteY2-208" fmla="*/ 2430680 h 2451015"/>
                    <a:gd name="connsiteX3-209" fmla="*/ 251521 w 10846950"/>
                    <a:gd name="connsiteY3-210" fmla="*/ 2451015 h 2451015"/>
                    <a:gd name="connsiteX4-211" fmla="*/ 4778 w 10846950"/>
                    <a:gd name="connsiteY4-212" fmla="*/ 2131701 h 2451015"/>
                    <a:gd name="connsiteX5-213" fmla="*/ 11188 w 10846950"/>
                    <a:gd name="connsiteY5-214" fmla="*/ 0 h 2451015"/>
                    <a:gd name="connsiteX0-215" fmla="*/ 10745593 w 10745593"/>
                    <a:gd name="connsiteY0-216" fmla="*/ 2046023 h 2451015"/>
                    <a:gd name="connsiteX1-217" fmla="*/ 10522232 w 10745593"/>
                    <a:gd name="connsiteY1-218" fmla="*/ 2430680 h 2451015"/>
                    <a:gd name="connsiteX2-219" fmla="*/ 251521 w 10745593"/>
                    <a:gd name="connsiteY2-220" fmla="*/ 2451015 h 2451015"/>
                    <a:gd name="connsiteX3-221" fmla="*/ 4778 w 10745593"/>
                    <a:gd name="connsiteY3-222" fmla="*/ 2131701 h 2451015"/>
                    <a:gd name="connsiteX4-223" fmla="*/ 11188 w 10745593"/>
                    <a:gd name="connsiteY4-224" fmla="*/ 0 h 2451015"/>
                    <a:gd name="connsiteX0-225" fmla="*/ 10830947 w 10830947"/>
                    <a:gd name="connsiteY0-226" fmla="*/ 2046023 h 2451015"/>
                    <a:gd name="connsiteX1-227" fmla="*/ 10522232 w 10830947"/>
                    <a:gd name="connsiteY1-228" fmla="*/ 2430680 h 2451015"/>
                    <a:gd name="connsiteX2-229" fmla="*/ 251521 w 10830947"/>
                    <a:gd name="connsiteY2-230" fmla="*/ 2451015 h 2451015"/>
                    <a:gd name="connsiteX3-231" fmla="*/ 4778 w 10830947"/>
                    <a:gd name="connsiteY3-232" fmla="*/ 2131701 h 2451015"/>
                    <a:gd name="connsiteX4-233" fmla="*/ 11188 w 10830947"/>
                    <a:gd name="connsiteY4-234" fmla="*/ 0 h 2451015"/>
                    <a:gd name="connsiteX0-235" fmla="*/ 10877504 w 10877504"/>
                    <a:gd name="connsiteY0-236" fmla="*/ 2046023 h 2451015"/>
                    <a:gd name="connsiteX1-237" fmla="*/ 10522232 w 10877504"/>
                    <a:gd name="connsiteY1-238" fmla="*/ 2430680 h 2451015"/>
                    <a:gd name="connsiteX2-239" fmla="*/ 251521 w 10877504"/>
                    <a:gd name="connsiteY2-240" fmla="*/ 2451015 h 2451015"/>
                    <a:gd name="connsiteX3-241" fmla="*/ 4778 w 10877504"/>
                    <a:gd name="connsiteY3-242" fmla="*/ 2131701 h 2451015"/>
                    <a:gd name="connsiteX4-243" fmla="*/ 11188 w 10877504"/>
                    <a:gd name="connsiteY4-244" fmla="*/ 0 h 2451015"/>
                    <a:gd name="connsiteX0-245" fmla="*/ 10861985 w 10861985"/>
                    <a:gd name="connsiteY0-246" fmla="*/ 2084821 h 2451015"/>
                    <a:gd name="connsiteX1-247" fmla="*/ 10522232 w 10861985"/>
                    <a:gd name="connsiteY1-248" fmla="*/ 2430680 h 2451015"/>
                    <a:gd name="connsiteX2-249" fmla="*/ 251521 w 10861985"/>
                    <a:gd name="connsiteY2-250" fmla="*/ 2451015 h 2451015"/>
                    <a:gd name="connsiteX3-251" fmla="*/ 4778 w 10861985"/>
                    <a:gd name="connsiteY3-252" fmla="*/ 2131701 h 2451015"/>
                    <a:gd name="connsiteX4-253" fmla="*/ 11188 w 10861985"/>
                    <a:gd name="connsiteY4-254" fmla="*/ 0 h 2451015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</a:cxnLst>
                  <a:rect l="l" t="t" r="r" b="b"/>
                  <a:pathLst>
                    <a:path w="10861985" h="2451015">
                      <a:moveTo>
                        <a:pt x="10861985" y="2084821"/>
                      </a:moveTo>
                      <a:lnTo>
                        <a:pt x="10522232" y="2430680"/>
                      </a:lnTo>
                      <a:lnTo>
                        <a:pt x="251521" y="2451015"/>
                      </a:lnTo>
                      <a:lnTo>
                        <a:pt x="4778" y="2131701"/>
                      </a:lnTo>
                      <a:cubicBezTo>
                        <a:pt x="-9673" y="1092163"/>
                        <a:pt x="13480" y="881310"/>
                        <a:pt x="11188" y="0"/>
                      </a:cubicBezTo>
                    </a:path>
                  </a:pathLst>
                </a:custGeom>
                <a:noFill/>
                <a:ln w="1905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5" name="梯形 34"/>
                <p:cNvSpPr/>
                <p:nvPr/>
              </p:nvSpPr>
              <p:spPr>
                <a:xfrm flipV="1">
                  <a:off x="2795159" y="5595578"/>
                  <a:ext cx="851792" cy="131305"/>
                </a:xfrm>
                <a:prstGeom prst="trapezoid">
                  <a:avLst>
                    <a:gd name="adj" fmla="val 83457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6" name="梯形 35"/>
                <p:cNvSpPr/>
                <p:nvPr/>
              </p:nvSpPr>
              <p:spPr>
                <a:xfrm rot="5400000" flipV="1">
                  <a:off x="1407134" y="4727547"/>
                  <a:ext cx="419147" cy="64612"/>
                </a:xfrm>
                <a:prstGeom prst="trapezoid">
                  <a:avLst>
                    <a:gd name="adj" fmla="val 83457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7" name="梯形 4"/>
                <p:cNvSpPr/>
                <p:nvPr/>
              </p:nvSpPr>
              <p:spPr>
                <a:xfrm rot="3120575" flipV="1">
                  <a:off x="1544456" y="5395003"/>
                  <a:ext cx="460512" cy="64612"/>
                </a:xfrm>
                <a:custGeom>
                  <a:avLst/>
                  <a:gdLst>
                    <a:gd name="connsiteX0" fmla="*/ 0 w 512180"/>
                    <a:gd name="connsiteY0" fmla="*/ 78953 h 78953"/>
                    <a:gd name="connsiteX1" fmla="*/ 65892 w 512180"/>
                    <a:gd name="connsiteY1" fmla="*/ 0 h 78953"/>
                    <a:gd name="connsiteX2" fmla="*/ 446288 w 512180"/>
                    <a:gd name="connsiteY2" fmla="*/ 0 h 78953"/>
                    <a:gd name="connsiteX3" fmla="*/ 512180 w 512180"/>
                    <a:gd name="connsiteY3" fmla="*/ 78953 h 78953"/>
                    <a:gd name="connsiteX4" fmla="*/ 0 w 512180"/>
                    <a:gd name="connsiteY4" fmla="*/ 78953 h 78953"/>
                    <a:gd name="connsiteX0-1" fmla="*/ 0 w 562727"/>
                    <a:gd name="connsiteY0-2" fmla="*/ 76132 h 78953"/>
                    <a:gd name="connsiteX1-3" fmla="*/ 116439 w 562727"/>
                    <a:gd name="connsiteY1-4" fmla="*/ 0 h 78953"/>
                    <a:gd name="connsiteX2-5" fmla="*/ 496835 w 562727"/>
                    <a:gd name="connsiteY2-6" fmla="*/ 0 h 78953"/>
                    <a:gd name="connsiteX3-7" fmla="*/ 562727 w 562727"/>
                    <a:gd name="connsiteY3-8" fmla="*/ 78953 h 78953"/>
                    <a:gd name="connsiteX4-9" fmla="*/ 0 w 562727"/>
                    <a:gd name="connsiteY4-10" fmla="*/ 76132 h 78953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</a:cxnLst>
                  <a:rect l="l" t="t" r="r" b="b"/>
                  <a:pathLst>
                    <a:path w="562727" h="78953">
                      <a:moveTo>
                        <a:pt x="0" y="76132"/>
                      </a:moveTo>
                      <a:lnTo>
                        <a:pt x="116439" y="0"/>
                      </a:lnTo>
                      <a:lnTo>
                        <a:pt x="496835" y="0"/>
                      </a:lnTo>
                      <a:lnTo>
                        <a:pt x="562727" y="78953"/>
                      </a:lnTo>
                      <a:lnTo>
                        <a:pt x="0" y="76132"/>
                      </a:lnTo>
                      <a:close/>
                    </a:path>
                  </a:pathLst>
                </a:cu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8" name="椭圆 37"/>
                <p:cNvSpPr/>
                <p:nvPr/>
              </p:nvSpPr>
              <p:spPr>
                <a:xfrm>
                  <a:off x="10526994" y="5210782"/>
                  <a:ext cx="106082" cy="106082"/>
                </a:xfrm>
                <a:prstGeom prst="ellipse">
                  <a:avLst/>
                </a:prstGeom>
                <a:noFill/>
                <a:ln w="28575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zh-CN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9" name="任意多边形: 形状 38"/>
                <p:cNvSpPr/>
                <p:nvPr/>
              </p:nvSpPr>
              <p:spPr>
                <a:xfrm>
                  <a:off x="10443054" y="4871788"/>
                  <a:ext cx="204022" cy="207689"/>
                </a:xfrm>
                <a:custGeom>
                  <a:avLst/>
                  <a:gdLst>
                    <a:gd name="connsiteX0" fmla="*/ 10856686 w 10856686"/>
                    <a:gd name="connsiteY0" fmla="*/ 4180114 h 4789714"/>
                    <a:gd name="connsiteX1" fmla="*/ 10363200 w 10856686"/>
                    <a:gd name="connsiteY1" fmla="*/ 4775200 h 4789714"/>
                    <a:gd name="connsiteX2" fmla="*/ 261257 w 10856686"/>
                    <a:gd name="connsiteY2" fmla="*/ 4789714 h 4789714"/>
                    <a:gd name="connsiteX3" fmla="*/ 14514 w 10856686"/>
                    <a:gd name="connsiteY3" fmla="*/ 4470400 h 4789714"/>
                    <a:gd name="connsiteX4" fmla="*/ 0 w 10856686"/>
                    <a:gd name="connsiteY4" fmla="*/ 0 h 4789714"/>
                    <a:gd name="connsiteX0-1" fmla="*/ 10856686 w 10856686"/>
                    <a:gd name="connsiteY0-2" fmla="*/ 4180114 h 4789714"/>
                    <a:gd name="connsiteX1-3" fmla="*/ 10363200 w 10856686"/>
                    <a:gd name="connsiteY1-4" fmla="*/ 4775200 h 4789714"/>
                    <a:gd name="connsiteX2-5" fmla="*/ 261257 w 10856686"/>
                    <a:gd name="connsiteY2-6" fmla="*/ 4789714 h 4789714"/>
                    <a:gd name="connsiteX3-7" fmla="*/ 14514 w 10856686"/>
                    <a:gd name="connsiteY3-8" fmla="*/ 4470400 h 4789714"/>
                    <a:gd name="connsiteX4-9" fmla="*/ 749 w 10856686"/>
                    <a:gd name="connsiteY4-10" fmla="*/ 1242677 h 4789714"/>
                    <a:gd name="connsiteX5" fmla="*/ 0 w 10856686"/>
                    <a:gd name="connsiteY5" fmla="*/ 0 h 4789714"/>
                    <a:gd name="connsiteX0-11" fmla="*/ 10855937 w 10855937"/>
                    <a:gd name="connsiteY0-12" fmla="*/ 2937437 h 3547037"/>
                    <a:gd name="connsiteX1-13" fmla="*/ 10362451 w 10855937"/>
                    <a:gd name="connsiteY1-14" fmla="*/ 3532523 h 3547037"/>
                    <a:gd name="connsiteX2-15" fmla="*/ 260508 w 10855937"/>
                    <a:gd name="connsiteY2-16" fmla="*/ 3547037 h 3547037"/>
                    <a:gd name="connsiteX3-17" fmla="*/ 13765 w 10855937"/>
                    <a:gd name="connsiteY3-18" fmla="*/ 3227723 h 3547037"/>
                    <a:gd name="connsiteX4-19" fmla="*/ 0 w 10855937"/>
                    <a:gd name="connsiteY4-20" fmla="*/ 0 h 3547037"/>
                    <a:gd name="connsiteX0-21" fmla="*/ 10855937 w 10855937"/>
                    <a:gd name="connsiteY0-22" fmla="*/ 2937437 h 3547037"/>
                    <a:gd name="connsiteX1-23" fmla="*/ 10362451 w 10855937"/>
                    <a:gd name="connsiteY1-24" fmla="*/ 3532523 h 3547037"/>
                    <a:gd name="connsiteX2-25" fmla="*/ 260508 w 10855937"/>
                    <a:gd name="connsiteY2-26" fmla="*/ 3547037 h 3547037"/>
                    <a:gd name="connsiteX3-27" fmla="*/ 13765 w 10855937"/>
                    <a:gd name="connsiteY3-28" fmla="*/ 3227723 h 3547037"/>
                    <a:gd name="connsiteX4-29" fmla="*/ 0 w 10855937"/>
                    <a:gd name="connsiteY4-30" fmla="*/ 0 h 3547037"/>
                    <a:gd name="connsiteX0-31" fmla="*/ 10868873 w 10868873"/>
                    <a:gd name="connsiteY0-32" fmla="*/ 2937437 h 3547037"/>
                    <a:gd name="connsiteX1-33" fmla="*/ 10375387 w 10868873"/>
                    <a:gd name="connsiteY1-34" fmla="*/ 3532523 h 3547037"/>
                    <a:gd name="connsiteX2-35" fmla="*/ 273444 w 10868873"/>
                    <a:gd name="connsiteY2-36" fmla="*/ 3547037 h 3547037"/>
                    <a:gd name="connsiteX3-37" fmla="*/ 26701 w 10868873"/>
                    <a:gd name="connsiteY3-38" fmla="*/ 3227723 h 3547037"/>
                    <a:gd name="connsiteX4-39" fmla="*/ 5177 w 10868873"/>
                    <a:gd name="connsiteY4-40" fmla="*/ 1101841 h 3547037"/>
                    <a:gd name="connsiteX5-41" fmla="*/ 12936 w 10868873"/>
                    <a:gd name="connsiteY5-42" fmla="*/ 0 h 3547037"/>
                    <a:gd name="connsiteX0-43" fmla="*/ 10868873 w 10868873"/>
                    <a:gd name="connsiteY0-44" fmla="*/ 1835596 h 2445196"/>
                    <a:gd name="connsiteX1-45" fmla="*/ 10375387 w 10868873"/>
                    <a:gd name="connsiteY1-46" fmla="*/ 2430682 h 2445196"/>
                    <a:gd name="connsiteX2-47" fmla="*/ 273444 w 10868873"/>
                    <a:gd name="connsiteY2-48" fmla="*/ 2445196 h 2445196"/>
                    <a:gd name="connsiteX3-49" fmla="*/ 26701 w 10868873"/>
                    <a:gd name="connsiteY3-50" fmla="*/ 2125882 h 2445196"/>
                    <a:gd name="connsiteX4-51" fmla="*/ 5177 w 10868873"/>
                    <a:gd name="connsiteY4-52" fmla="*/ 0 h 2445196"/>
                    <a:gd name="connsiteX0-53" fmla="*/ 10863696 w 10863696"/>
                    <a:gd name="connsiteY0-54" fmla="*/ 1835596 h 2445196"/>
                    <a:gd name="connsiteX1-55" fmla="*/ 10370210 w 10863696"/>
                    <a:gd name="connsiteY1-56" fmla="*/ 2430682 h 2445196"/>
                    <a:gd name="connsiteX2-57" fmla="*/ 268267 w 10863696"/>
                    <a:gd name="connsiteY2-58" fmla="*/ 2445196 h 2445196"/>
                    <a:gd name="connsiteX3-59" fmla="*/ 21524 w 10863696"/>
                    <a:gd name="connsiteY3-60" fmla="*/ 2125882 h 2445196"/>
                    <a:gd name="connsiteX4-61" fmla="*/ 0 w 10863696"/>
                    <a:gd name="connsiteY4-62" fmla="*/ 0 h 2445196"/>
                    <a:gd name="connsiteX0-63" fmla="*/ 10882319 w 10882319"/>
                    <a:gd name="connsiteY0-64" fmla="*/ 1835596 h 2445196"/>
                    <a:gd name="connsiteX1-65" fmla="*/ 10388833 w 10882319"/>
                    <a:gd name="connsiteY1-66" fmla="*/ 2430682 h 2445196"/>
                    <a:gd name="connsiteX2-67" fmla="*/ 286890 w 10882319"/>
                    <a:gd name="connsiteY2-68" fmla="*/ 2445196 h 2445196"/>
                    <a:gd name="connsiteX3-69" fmla="*/ 40147 w 10882319"/>
                    <a:gd name="connsiteY3-70" fmla="*/ 2125882 h 2445196"/>
                    <a:gd name="connsiteX4-71" fmla="*/ 0 w 10882319"/>
                    <a:gd name="connsiteY4-72" fmla="*/ 0 h 2445196"/>
                    <a:gd name="connsiteX0-73" fmla="*/ 10853134 w 10853134"/>
                    <a:gd name="connsiteY0-74" fmla="*/ 1841415 h 2451015"/>
                    <a:gd name="connsiteX1-75" fmla="*/ 10359648 w 10853134"/>
                    <a:gd name="connsiteY1-76" fmla="*/ 2436501 h 2451015"/>
                    <a:gd name="connsiteX2-77" fmla="*/ 257705 w 10853134"/>
                    <a:gd name="connsiteY2-78" fmla="*/ 2451015 h 2451015"/>
                    <a:gd name="connsiteX3-79" fmla="*/ 10962 w 10853134"/>
                    <a:gd name="connsiteY3-80" fmla="*/ 2131701 h 2451015"/>
                    <a:gd name="connsiteX4-81" fmla="*/ 11553 w 10853134"/>
                    <a:gd name="connsiteY4-82" fmla="*/ 0 h 2451015"/>
                    <a:gd name="connsiteX0-83" fmla="*/ 10864860 w 10864860"/>
                    <a:gd name="connsiteY0-84" fmla="*/ 1841415 h 2451015"/>
                    <a:gd name="connsiteX1-85" fmla="*/ 10371374 w 10864860"/>
                    <a:gd name="connsiteY1-86" fmla="*/ 2436501 h 2451015"/>
                    <a:gd name="connsiteX2-87" fmla="*/ 269431 w 10864860"/>
                    <a:gd name="connsiteY2-88" fmla="*/ 2451015 h 2451015"/>
                    <a:gd name="connsiteX3-89" fmla="*/ 22688 w 10864860"/>
                    <a:gd name="connsiteY3-90" fmla="*/ 2131701 h 2451015"/>
                    <a:gd name="connsiteX4-91" fmla="*/ 0 w 10864860"/>
                    <a:gd name="connsiteY4-92" fmla="*/ 0 h 2451015"/>
                    <a:gd name="connsiteX0-93" fmla="*/ 10856761 w 10856761"/>
                    <a:gd name="connsiteY0-94" fmla="*/ 1841415 h 2451015"/>
                    <a:gd name="connsiteX1-95" fmla="*/ 10363275 w 10856761"/>
                    <a:gd name="connsiteY1-96" fmla="*/ 2436501 h 2451015"/>
                    <a:gd name="connsiteX2-97" fmla="*/ 261332 w 10856761"/>
                    <a:gd name="connsiteY2-98" fmla="*/ 2451015 h 2451015"/>
                    <a:gd name="connsiteX3-99" fmla="*/ 14589 w 10856761"/>
                    <a:gd name="connsiteY3-100" fmla="*/ 2131701 h 2451015"/>
                    <a:gd name="connsiteX4-101" fmla="*/ 3540 w 10856761"/>
                    <a:gd name="connsiteY4-102" fmla="*/ 0 h 2451015"/>
                    <a:gd name="connsiteX0-103" fmla="*/ 10858803 w 10858803"/>
                    <a:gd name="connsiteY0-104" fmla="*/ 1841415 h 2451015"/>
                    <a:gd name="connsiteX1-105" fmla="*/ 10365317 w 10858803"/>
                    <a:gd name="connsiteY1-106" fmla="*/ 2436501 h 2451015"/>
                    <a:gd name="connsiteX2-107" fmla="*/ 263374 w 10858803"/>
                    <a:gd name="connsiteY2-108" fmla="*/ 2451015 h 2451015"/>
                    <a:gd name="connsiteX3-109" fmla="*/ 16631 w 10858803"/>
                    <a:gd name="connsiteY3-110" fmla="*/ 2131701 h 2451015"/>
                    <a:gd name="connsiteX4-111" fmla="*/ 5582 w 10858803"/>
                    <a:gd name="connsiteY4-112" fmla="*/ 0 h 2451015"/>
                    <a:gd name="connsiteX0-113" fmla="*/ 10854255 w 10854255"/>
                    <a:gd name="connsiteY0-114" fmla="*/ 1841415 h 2451015"/>
                    <a:gd name="connsiteX1-115" fmla="*/ 10360769 w 10854255"/>
                    <a:gd name="connsiteY1-116" fmla="*/ 2436501 h 2451015"/>
                    <a:gd name="connsiteX2-117" fmla="*/ 258826 w 10854255"/>
                    <a:gd name="connsiteY2-118" fmla="*/ 2451015 h 2451015"/>
                    <a:gd name="connsiteX3-119" fmla="*/ 12083 w 10854255"/>
                    <a:gd name="connsiteY3-120" fmla="*/ 2131701 h 2451015"/>
                    <a:gd name="connsiteX4-121" fmla="*/ 1034 w 10854255"/>
                    <a:gd name="connsiteY4-122" fmla="*/ 0 h 2451015"/>
                    <a:gd name="connsiteX0-123" fmla="*/ 10846712 w 10846712"/>
                    <a:gd name="connsiteY0-124" fmla="*/ 1841415 h 2451015"/>
                    <a:gd name="connsiteX1-125" fmla="*/ 10353226 w 10846712"/>
                    <a:gd name="connsiteY1-126" fmla="*/ 2436501 h 2451015"/>
                    <a:gd name="connsiteX2-127" fmla="*/ 251283 w 10846712"/>
                    <a:gd name="connsiteY2-128" fmla="*/ 2451015 h 2451015"/>
                    <a:gd name="connsiteX3-129" fmla="*/ 4540 w 10846712"/>
                    <a:gd name="connsiteY3-130" fmla="*/ 2131701 h 2451015"/>
                    <a:gd name="connsiteX4-131" fmla="*/ 5130 w 10846712"/>
                    <a:gd name="connsiteY4-132" fmla="*/ 0 h 2451015"/>
                    <a:gd name="connsiteX0-133" fmla="*/ 10842172 w 10842172"/>
                    <a:gd name="connsiteY0-134" fmla="*/ 1841415 h 2451015"/>
                    <a:gd name="connsiteX1-135" fmla="*/ 10348686 w 10842172"/>
                    <a:gd name="connsiteY1-136" fmla="*/ 2436501 h 2451015"/>
                    <a:gd name="connsiteX2-137" fmla="*/ 246743 w 10842172"/>
                    <a:gd name="connsiteY2-138" fmla="*/ 2451015 h 2451015"/>
                    <a:gd name="connsiteX3-139" fmla="*/ 0 w 10842172"/>
                    <a:gd name="connsiteY3-140" fmla="*/ 2131701 h 2451015"/>
                    <a:gd name="connsiteX4-141" fmla="*/ 590 w 10842172"/>
                    <a:gd name="connsiteY4-142" fmla="*/ 0 h 2451015"/>
                    <a:gd name="connsiteX0-143" fmla="*/ 10842172 w 10842172"/>
                    <a:gd name="connsiteY0-144" fmla="*/ 1841415 h 2451015"/>
                    <a:gd name="connsiteX1-145" fmla="*/ 10348686 w 10842172"/>
                    <a:gd name="connsiteY1-146" fmla="*/ 2436501 h 2451015"/>
                    <a:gd name="connsiteX2-147" fmla="*/ 246743 w 10842172"/>
                    <a:gd name="connsiteY2-148" fmla="*/ 2451015 h 2451015"/>
                    <a:gd name="connsiteX3-149" fmla="*/ 0 w 10842172"/>
                    <a:gd name="connsiteY3-150" fmla="*/ 2131701 h 2451015"/>
                    <a:gd name="connsiteX4-151" fmla="*/ 590 w 10842172"/>
                    <a:gd name="connsiteY4-152" fmla="*/ 0 h 2451015"/>
                    <a:gd name="connsiteX0-153" fmla="*/ 10842172 w 10842172"/>
                    <a:gd name="connsiteY0-154" fmla="*/ 1841415 h 2451015"/>
                    <a:gd name="connsiteX1-155" fmla="*/ 10348686 w 10842172"/>
                    <a:gd name="connsiteY1-156" fmla="*/ 2436501 h 2451015"/>
                    <a:gd name="connsiteX2-157" fmla="*/ 246743 w 10842172"/>
                    <a:gd name="connsiteY2-158" fmla="*/ 2451015 h 2451015"/>
                    <a:gd name="connsiteX3-159" fmla="*/ 0 w 10842172"/>
                    <a:gd name="connsiteY3-160" fmla="*/ 2131701 h 2451015"/>
                    <a:gd name="connsiteX4-161" fmla="*/ 6410 w 10842172"/>
                    <a:gd name="connsiteY4-162" fmla="*/ 0 h 2451015"/>
                    <a:gd name="connsiteX0-163" fmla="*/ 10842172 w 10842172"/>
                    <a:gd name="connsiteY0-164" fmla="*/ 1841415 h 2451015"/>
                    <a:gd name="connsiteX1-165" fmla="*/ 10348686 w 10842172"/>
                    <a:gd name="connsiteY1-166" fmla="*/ 2436501 h 2451015"/>
                    <a:gd name="connsiteX2-167" fmla="*/ 246743 w 10842172"/>
                    <a:gd name="connsiteY2-168" fmla="*/ 2451015 h 2451015"/>
                    <a:gd name="connsiteX3-169" fmla="*/ 0 w 10842172"/>
                    <a:gd name="connsiteY3-170" fmla="*/ 2131701 h 2451015"/>
                    <a:gd name="connsiteX4-171" fmla="*/ 6410 w 10842172"/>
                    <a:gd name="connsiteY4-172" fmla="*/ 0 h 2451015"/>
                    <a:gd name="connsiteX0-173" fmla="*/ 10846950 w 10846950"/>
                    <a:gd name="connsiteY0-174" fmla="*/ 1841415 h 2451015"/>
                    <a:gd name="connsiteX1-175" fmla="*/ 10353464 w 10846950"/>
                    <a:gd name="connsiteY1-176" fmla="*/ 2436501 h 2451015"/>
                    <a:gd name="connsiteX2-177" fmla="*/ 251521 w 10846950"/>
                    <a:gd name="connsiteY2-178" fmla="*/ 2451015 h 2451015"/>
                    <a:gd name="connsiteX3-179" fmla="*/ 4778 w 10846950"/>
                    <a:gd name="connsiteY3-180" fmla="*/ 2131701 h 2451015"/>
                    <a:gd name="connsiteX4-181" fmla="*/ 11188 w 10846950"/>
                    <a:gd name="connsiteY4-182" fmla="*/ 0 h 2451015"/>
                    <a:gd name="connsiteX0-183" fmla="*/ 10846950 w 10846950"/>
                    <a:gd name="connsiteY0-184" fmla="*/ 1841415 h 2451015"/>
                    <a:gd name="connsiteX1-185" fmla="*/ 10568788 w 10846950"/>
                    <a:gd name="connsiteY1-186" fmla="*/ 2430680 h 2451015"/>
                    <a:gd name="connsiteX2-187" fmla="*/ 251521 w 10846950"/>
                    <a:gd name="connsiteY2-188" fmla="*/ 2451015 h 2451015"/>
                    <a:gd name="connsiteX3-189" fmla="*/ 4778 w 10846950"/>
                    <a:gd name="connsiteY3-190" fmla="*/ 2131701 h 2451015"/>
                    <a:gd name="connsiteX4-191" fmla="*/ 11188 w 10846950"/>
                    <a:gd name="connsiteY4-192" fmla="*/ 0 h 2451015"/>
                    <a:gd name="connsiteX0-193" fmla="*/ 10846950 w 10846950"/>
                    <a:gd name="connsiteY0-194" fmla="*/ 1841415 h 2451015"/>
                    <a:gd name="connsiteX1-195" fmla="*/ 10522232 w 10846950"/>
                    <a:gd name="connsiteY1-196" fmla="*/ 2430680 h 2451015"/>
                    <a:gd name="connsiteX2-197" fmla="*/ 251521 w 10846950"/>
                    <a:gd name="connsiteY2-198" fmla="*/ 2451015 h 2451015"/>
                    <a:gd name="connsiteX3-199" fmla="*/ 4778 w 10846950"/>
                    <a:gd name="connsiteY3-200" fmla="*/ 2131701 h 2451015"/>
                    <a:gd name="connsiteX4-201" fmla="*/ 11188 w 10846950"/>
                    <a:gd name="connsiteY4-202" fmla="*/ 0 h 2451015"/>
                    <a:gd name="connsiteX0-203" fmla="*/ 10846950 w 10846950"/>
                    <a:gd name="connsiteY0-204" fmla="*/ 1841415 h 2451015"/>
                    <a:gd name="connsiteX1-205" fmla="*/ 10745593 w 10846950"/>
                    <a:gd name="connsiteY1-206" fmla="*/ 2046023 h 2451015"/>
                    <a:gd name="connsiteX2-207" fmla="*/ 10522232 w 10846950"/>
                    <a:gd name="connsiteY2-208" fmla="*/ 2430680 h 2451015"/>
                    <a:gd name="connsiteX3-209" fmla="*/ 251521 w 10846950"/>
                    <a:gd name="connsiteY3-210" fmla="*/ 2451015 h 2451015"/>
                    <a:gd name="connsiteX4-211" fmla="*/ 4778 w 10846950"/>
                    <a:gd name="connsiteY4-212" fmla="*/ 2131701 h 2451015"/>
                    <a:gd name="connsiteX5-213" fmla="*/ 11188 w 10846950"/>
                    <a:gd name="connsiteY5-214" fmla="*/ 0 h 2451015"/>
                    <a:gd name="connsiteX0-215" fmla="*/ 10745593 w 10745593"/>
                    <a:gd name="connsiteY0-216" fmla="*/ 2046023 h 2451015"/>
                    <a:gd name="connsiteX1-217" fmla="*/ 10522232 w 10745593"/>
                    <a:gd name="connsiteY1-218" fmla="*/ 2430680 h 2451015"/>
                    <a:gd name="connsiteX2-219" fmla="*/ 251521 w 10745593"/>
                    <a:gd name="connsiteY2-220" fmla="*/ 2451015 h 2451015"/>
                    <a:gd name="connsiteX3-221" fmla="*/ 4778 w 10745593"/>
                    <a:gd name="connsiteY3-222" fmla="*/ 2131701 h 2451015"/>
                    <a:gd name="connsiteX4-223" fmla="*/ 11188 w 10745593"/>
                    <a:gd name="connsiteY4-224" fmla="*/ 0 h 2451015"/>
                    <a:gd name="connsiteX0-225" fmla="*/ 10830947 w 10830947"/>
                    <a:gd name="connsiteY0-226" fmla="*/ 2046023 h 2451015"/>
                    <a:gd name="connsiteX1-227" fmla="*/ 10522232 w 10830947"/>
                    <a:gd name="connsiteY1-228" fmla="*/ 2430680 h 2451015"/>
                    <a:gd name="connsiteX2-229" fmla="*/ 251521 w 10830947"/>
                    <a:gd name="connsiteY2-230" fmla="*/ 2451015 h 2451015"/>
                    <a:gd name="connsiteX3-231" fmla="*/ 4778 w 10830947"/>
                    <a:gd name="connsiteY3-232" fmla="*/ 2131701 h 2451015"/>
                    <a:gd name="connsiteX4-233" fmla="*/ 11188 w 10830947"/>
                    <a:gd name="connsiteY4-234" fmla="*/ 0 h 2451015"/>
                    <a:gd name="connsiteX0-235" fmla="*/ 10877504 w 10877504"/>
                    <a:gd name="connsiteY0-236" fmla="*/ 2046023 h 2451015"/>
                    <a:gd name="connsiteX1-237" fmla="*/ 10522232 w 10877504"/>
                    <a:gd name="connsiteY1-238" fmla="*/ 2430680 h 2451015"/>
                    <a:gd name="connsiteX2-239" fmla="*/ 251521 w 10877504"/>
                    <a:gd name="connsiteY2-240" fmla="*/ 2451015 h 2451015"/>
                    <a:gd name="connsiteX3-241" fmla="*/ 4778 w 10877504"/>
                    <a:gd name="connsiteY3-242" fmla="*/ 2131701 h 2451015"/>
                    <a:gd name="connsiteX4-243" fmla="*/ 11188 w 10877504"/>
                    <a:gd name="connsiteY4-244" fmla="*/ 0 h 2451015"/>
                    <a:gd name="connsiteX0-245" fmla="*/ 10861985 w 10861985"/>
                    <a:gd name="connsiteY0-246" fmla="*/ 2084821 h 2451015"/>
                    <a:gd name="connsiteX1-247" fmla="*/ 10522232 w 10861985"/>
                    <a:gd name="connsiteY1-248" fmla="*/ 2430680 h 2451015"/>
                    <a:gd name="connsiteX2-249" fmla="*/ 251521 w 10861985"/>
                    <a:gd name="connsiteY2-250" fmla="*/ 2451015 h 2451015"/>
                    <a:gd name="connsiteX3-251" fmla="*/ 4778 w 10861985"/>
                    <a:gd name="connsiteY3-252" fmla="*/ 2131701 h 2451015"/>
                    <a:gd name="connsiteX4-253" fmla="*/ 11188 w 10861985"/>
                    <a:gd name="connsiteY4-254" fmla="*/ 0 h 2451015"/>
                    <a:gd name="connsiteX0-255" fmla="*/ 10857207 w 10857207"/>
                    <a:gd name="connsiteY0-256" fmla="*/ 0 h 366194"/>
                    <a:gd name="connsiteX1-257" fmla="*/ 10517454 w 10857207"/>
                    <a:gd name="connsiteY1-258" fmla="*/ 345859 h 366194"/>
                    <a:gd name="connsiteX2-259" fmla="*/ 246743 w 10857207"/>
                    <a:gd name="connsiteY2-260" fmla="*/ 366194 h 366194"/>
                    <a:gd name="connsiteX3-261" fmla="*/ 0 w 10857207"/>
                    <a:gd name="connsiteY3-262" fmla="*/ 46880 h 366194"/>
                    <a:gd name="connsiteX0-263" fmla="*/ 10610464 w 10610464"/>
                    <a:gd name="connsiteY0-264" fmla="*/ 0 h 366194"/>
                    <a:gd name="connsiteX1-265" fmla="*/ 10270711 w 10610464"/>
                    <a:gd name="connsiteY1-266" fmla="*/ 345859 h 366194"/>
                    <a:gd name="connsiteX2-267" fmla="*/ 0 w 10610464"/>
                    <a:gd name="connsiteY2-268" fmla="*/ 366194 h 366194"/>
                    <a:gd name="connsiteX0-269" fmla="*/ 339753 w 339753"/>
                    <a:gd name="connsiteY0-270" fmla="*/ 0 h 345859"/>
                    <a:gd name="connsiteX1-271" fmla="*/ 0 w 339753"/>
                    <a:gd name="connsiteY1-272" fmla="*/ 345859 h 345859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</a:cxnLst>
                  <a:rect l="l" t="t" r="r" b="b"/>
                  <a:pathLst>
                    <a:path w="339753" h="345859">
                      <a:moveTo>
                        <a:pt x="339753" y="0"/>
                      </a:moveTo>
                      <a:lnTo>
                        <a:pt x="0" y="345859"/>
                      </a:lnTo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0" name="任意多边形: 形状 39"/>
                <p:cNvSpPr/>
                <p:nvPr/>
              </p:nvSpPr>
              <p:spPr>
                <a:xfrm>
                  <a:off x="10443054" y="4695388"/>
                  <a:ext cx="204022" cy="207689"/>
                </a:xfrm>
                <a:custGeom>
                  <a:avLst/>
                  <a:gdLst>
                    <a:gd name="connsiteX0" fmla="*/ 10856686 w 10856686"/>
                    <a:gd name="connsiteY0" fmla="*/ 4180114 h 4789714"/>
                    <a:gd name="connsiteX1" fmla="*/ 10363200 w 10856686"/>
                    <a:gd name="connsiteY1" fmla="*/ 4775200 h 4789714"/>
                    <a:gd name="connsiteX2" fmla="*/ 261257 w 10856686"/>
                    <a:gd name="connsiteY2" fmla="*/ 4789714 h 4789714"/>
                    <a:gd name="connsiteX3" fmla="*/ 14514 w 10856686"/>
                    <a:gd name="connsiteY3" fmla="*/ 4470400 h 4789714"/>
                    <a:gd name="connsiteX4" fmla="*/ 0 w 10856686"/>
                    <a:gd name="connsiteY4" fmla="*/ 0 h 4789714"/>
                    <a:gd name="connsiteX0-1" fmla="*/ 10856686 w 10856686"/>
                    <a:gd name="connsiteY0-2" fmla="*/ 4180114 h 4789714"/>
                    <a:gd name="connsiteX1-3" fmla="*/ 10363200 w 10856686"/>
                    <a:gd name="connsiteY1-4" fmla="*/ 4775200 h 4789714"/>
                    <a:gd name="connsiteX2-5" fmla="*/ 261257 w 10856686"/>
                    <a:gd name="connsiteY2-6" fmla="*/ 4789714 h 4789714"/>
                    <a:gd name="connsiteX3-7" fmla="*/ 14514 w 10856686"/>
                    <a:gd name="connsiteY3-8" fmla="*/ 4470400 h 4789714"/>
                    <a:gd name="connsiteX4-9" fmla="*/ 749 w 10856686"/>
                    <a:gd name="connsiteY4-10" fmla="*/ 1242677 h 4789714"/>
                    <a:gd name="connsiteX5" fmla="*/ 0 w 10856686"/>
                    <a:gd name="connsiteY5" fmla="*/ 0 h 4789714"/>
                    <a:gd name="connsiteX0-11" fmla="*/ 10855937 w 10855937"/>
                    <a:gd name="connsiteY0-12" fmla="*/ 2937437 h 3547037"/>
                    <a:gd name="connsiteX1-13" fmla="*/ 10362451 w 10855937"/>
                    <a:gd name="connsiteY1-14" fmla="*/ 3532523 h 3547037"/>
                    <a:gd name="connsiteX2-15" fmla="*/ 260508 w 10855937"/>
                    <a:gd name="connsiteY2-16" fmla="*/ 3547037 h 3547037"/>
                    <a:gd name="connsiteX3-17" fmla="*/ 13765 w 10855937"/>
                    <a:gd name="connsiteY3-18" fmla="*/ 3227723 h 3547037"/>
                    <a:gd name="connsiteX4-19" fmla="*/ 0 w 10855937"/>
                    <a:gd name="connsiteY4-20" fmla="*/ 0 h 3547037"/>
                    <a:gd name="connsiteX0-21" fmla="*/ 10855937 w 10855937"/>
                    <a:gd name="connsiteY0-22" fmla="*/ 2937437 h 3547037"/>
                    <a:gd name="connsiteX1-23" fmla="*/ 10362451 w 10855937"/>
                    <a:gd name="connsiteY1-24" fmla="*/ 3532523 h 3547037"/>
                    <a:gd name="connsiteX2-25" fmla="*/ 260508 w 10855937"/>
                    <a:gd name="connsiteY2-26" fmla="*/ 3547037 h 3547037"/>
                    <a:gd name="connsiteX3-27" fmla="*/ 13765 w 10855937"/>
                    <a:gd name="connsiteY3-28" fmla="*/ 3227723 h 3547037"/>
                    <a:gd name="connsiteX4-29" fmla="*/ 0 w 10855937"/>
                    <a:gd name="connsiteY4-30" fmla="*/ 0 h 3547037"/>
                    <a:gd name="connsiteX0-31" fmla="*/ 10868873 w 10868873"/>
                    <a:gd name="connsiteY0-32" fmla="*/ 2937437 h 3547037"/>
                    <a:gd name="connsiteX1-33" fmla="*/ 10375387 w 10868873"/>
                    <a:gd name="connsiteY1-34" fmla="*/ 3532523 h 3547037"/>
                    <a:gd name="connsiteX2-35" fmla="*/ 273444 w 10868873"/>
                    <a:gd name="connsiteY2-36" fmla="*/ 3547037 h 3547037"/>
                    <a:gd name="connsiteX3-37" fmla="*/ 26701 w 10868873"/>
                    <a:gd name="connsiteY3-38" fmla="*/ 3227723 h 3547037"/>
                    <a:gd name="connsiteX4-39" fmla="*/ 5177 w 10868873"/>
                    <a:gd name="connsiteY4-40" fmla="*/ 1101841 h 3547037"/>
                    <a:gd name="connsiteX5-41" fmla="*/ 12936 w 10868873"/>
                    <a:gd name="connsiteY5-42" fmla="*/ 0 h 3547037"/>
                    <a:gd name="connsiteX0-43" fmla="*/ 10868873 w 10868873"/>
                    <a:gd name="connsiteY0-44" fmla="*/ 1835596 h 2445196"/>
                    <a:gd name="connsiteX1-45" fmla="*/ 10375387 w 10868873"/>
                    <a:gd name="connsiteY1-46" fmla="*/ 2430682 h 2445196"/>
                    <a:gd name="connsiteX2-47" fmla="*/ 273444 w 10868873"/>
                    <a:gd name="connsiteY2-48" fmla="*/ 2445196 h 2445196"/>
                    <a:gd name="connsiteX3-49" fmla="*/ 26701 w 10868873"/>
                    <a:gd name="connsiteY3-50" fmla="*/ 2125882 h 2445196"/>
                    <a:gd name="connsiteX4-51" fmla="*/ 5177 w 10868873"/>
                    <a:gd name="connsiteY4-52" fmla="*/ 0 h 2445196"/>
                    <a:gd name="connsiteX0-53" fmla="*/ 10863696 w 10863696"/>
                    <a:gd name="connsiteY0-54" fmla="*/ 1835596 h 2445196"/>
                    <a:gd name="connsiteX1-55" fmla="*/ 10370210 w 10863696"/>
                    <a:gd name="connsiteY1-56" fmla="*/ 2430682 h 2445196"/>
                    <a:gd name="connsiteX2-57" fmla="*/ 268267 w 10863696"/>
                    <a:gd name="connsiteY2-58" fmla="*/ 2445196 h 2445196"/>
                    <a:gd name="connsiteX3-59" fmla="*/ 21524 w 10863696"/>
                    <a:gd name="connsiteY3-60" fmla="*/ 2125882 h 2445196"/>
                    <a:gd name="connsiteX4-61" fmla="*/ 0 w 10863696"/>
                    <a:gd name="connsiteY4-62" fmla="*/ 0 h 2445196"/>
                    <a:gd name="connsiteX0-63" fmla="*/ 10882319 w 10882319"/>
                    <a:gd name="connsiteY0-64" fmla="*/ 1835596 h 2445196"/>
                    <a:gd name="connsiteX1-65" fmla="*/ 10388833 w 10882319"/>
                    <a:gd name="connsiteY1-66" fmla="*/ 2430682 h 2445196"/>
                    <a:gd name="connsiteX2-67" fmla="*/ 286890 w 10882319"/>
                    <a:gd name="connsiteY2-68" fmla="*/ 2445196 h 2445196"/>
                    <a:gd name="connsiteX3-69" fmla="*/ 40147 w 10882319"/>
                    <a:gd name="connsiteY3-70" fmla="*/ 2125882 h 2445196"/>
                    <a:gd name="connsiteX4-71" fmla="*/ 0 w 10882319"/>
                    <a:gd name="connsiteY4-72" fmla="*/ 0 h 2445196"/>
                    <a:gd name="connsiteX0-73" fmla="*/ 10853134 w 10853134"/>
                    <a:gd name="connsiteY0-74" fmla="*/ 1841415 h 2451015"/>
                    <a:gd name="connsiteX1-75" fmla="*/ 10359648 w 10853134"/>
                    <a:gd name="connsiteY1-76" fmla="*/ 2436501 h 2451015"/>
                    <a:gd name="connsiteX2-77" fmla="*/ 257705 w 10853134"/>
                    <a:gd name="connsiteY2-78" fmla="*/ 2451015 h 2451015"/>
                    <a:gd name="connsiteX3-79" fmla="*/ 10962 w 10853134"/>
                    <a:gd name="connsiteY3-80" fmla="*/ 2131701 h 2451015"/>
                    <a:gd name="connsiteX4-81" fmla="*/ 11553 w 10853134"/>
                    <a:gd name="connsiteY4-82" fmla="*/ 0 h 2451015"/>
                    <a:gd name="connsiteX0-83" fmla="*/ 10864860 w 10864860"/>
                    <a:gd name="connsiteY0-84" fmla="*/ 1841415 h 2451015"/>
                    <a:gd name="connsiteX1-85" fmla="*/ 10371374 w 10864860"/>
                    <a:gd name="connsiteY1-86" fmla="*/ 2436501 h 2451015"/>
                    <a:gd name="connsiteX2-87" fmla="*/ 269431 w 10864860"/>
                    <a:gd name="connsiteY2-88" fmla="*/ 2451015 h 2451015"/>
                    <a:gd name="connsiteX3-89" fmla="*/ 22688 w 10864860"/>
                    <a:gd name="connsiteY3-90" fmla="*/ 2131701 h 2451015"/>
                    <a:gd name="connsiteX4-91" fmla="*/ 0 w 10864860"/>
                    <a:gd name="connsiteY4-92" fmla="*/ 0 h 2451015"/>
                    <a:gd name="connsiteX0-93" fmla="*/ 10856761 w 10856761"/>
                    <a:gd name="connsiteY0-94" fmla="*/ 1841415 h 2451015"/>
                    <a:gd name="connsiteX1-95" fmla="*/ 10363275 w 10856761"/>
                    <a:gd name="connsiteY1-96" fmla="*/ 2436501 h 2451015"/>
                    <a:gd name="connsiteX2-97" fmla="*/ 261332 w 10856761"/>
                    <a:gd name="connsiteY2-98" fmla="*/ 2451015 h 2451015"/>
                    <a:gd name="connsiteX3-99" fmla="*/ 14589 w 10856761"/>
                    <a:gd name="connsiteY3-100" fmla="*/ 2131701 h 2451015"/>
                    <a:gd name="connsiteX4-101" fmla="*/ 3540 w 10856761"/>
                    <a:gd name="connsiteY4-102" fmla="*/ 0 h 2451015"/>
                    <a:gd name="connsiteX0-103" fmla="*/ 10858803 w 10858803"/>
                    <a:gd name="connsiteY0-104" fmla="*/ 1841415 h 2451015"/>
                    <a:gd name="connsiteX1-105" fmla="*/ 10365317 w 10858803"/>
                    <a:gd name="connsiteY1-106" fmla="*/ 2436501 h 2451015"/>
                    <a:gd name="connsiteX2-107" fmla="*/ 263374 w 10858803"/>
                    <a:gd name="connsiteY2-108" fmla="*/ 2451015 h 2451015"/>
                    <a:gd name="connsiteX3-109" fmla="*/ 16631 w 10858803"/>
                    <a:gd name="connsiteY3-110" fmla="*/ 2131701 h 2451015"/>
                    <a:gd name="connsiteX4-111" fmla="*/ 5582 w 10858803"/>
                    <a:gd name="connsiteY4-112" fmla="*/ 0 h 2451015"/>
                    <a:gd name="connsiteX0-113" fmla="*/ 10854255 w 10854255"/>
                    <a:gd name="connsiteY0-114" fmla="*/ 1841415 h 2451015"/>
                    <a:gd name="connsiteX1-115" fmla="*/ 10360769 w 10854255"/>
                    <a:gd name="connsiteY1-116" fmla="*/ 2436501 h 2451015"/>
                    <a:gd name="connsiteX2-117" fmla="*/ 258826 w 10854255"/>
                    <a:gd name="connsiteY2-118" fmla="*/ 2451015 h 2451015"/>
                    <a:gd name="connsiteX3-119" fmla="*/ 12083 w 10854255"/>
                    <a:gd name="connsiteY3-120" fmla="*/ 2131701 h 2451015"/>
                    <a:gd name="connsiteX4-121" fmla="*/ 1034 w 10854255"/>
                    <a:gd name="connsiteY4-122" fmla="*/ 0 h 2451015"/>
                    <a:gd name="connsiteX0-123" fmla="*/ 10846712 w 10846712"/>
                    <a:gd name="connsiteY0-124" fmla="*/ 1841415 h 2451015"/>
                    <a:gd name="connsiteX1-125" fmla="*/ 10353226 w 10846712"/>
                    <a:gd name="connsiteY1-126" fmla="*/ 2436501 h 2451015"/>
                    <a:gd name="connsiteX2-127" fmla="*/ 251283 w 10846712"/>
                    <a:gd name="connsiteY2-128" fmla="*/ 2451015 h 2451015"/>
                    <a:gd name="connsiteX3-129" fmla="*/ 4540 w 10846712"/>
                    <a:gd name="connsiteY3-130" fmla="*/ 2131701 h 2451015"/>
                    <a:gd name="connsiteX4-131" fmla="*/ 5130 w 10846712"/>
                    <a:gd name="connsiteY4-132" fmla="*/ 0 h 2451015"/>
                    <a:gd name="connsiteX0-133" fmla="*/ 10842172 w 10842172"/>
                    <a:gd name="connsiteY0-134" fmla="*/ 1841415 h 2451015"/>
                    <a:gd name="connsiteX1-135" fmla="*/ 10348686 w 10842172"/>
                    <a:gd name="connsiteY1-136" fmla="*/ 2436501 h 2451015"/>
                    <a:gd name="connsiteX2-137" fmla="*/ 246743 w 10842172"/>
                    <a:gd name="connsiteY2-138" fmla="*/ 2451015 h 2451015"/>
                    <a:gd name="connsiteX3-139" fmla="*/ 0 w 10842172"/>
                    <a:gd name="connsiteY3-140" fmla="*/ 2131701 h 2451015"/>
                    <a:gd name="connsiteX4-141" fmla="*/ 590 w 10842172"/>
                    <a:gd name="connsiteY4-142" fmla="*/ 0 h 2451015"/>
                    <a:gd name="connsiteX0-143" fmla="*/ 10842172 w 10842172"/>
                    <a:gd name="connsiteY0-144" fmla="*/ 1841415 h 2451015"/>
                    <a:gd name="connsiteX1-145" fmla="*/ 10348686 w 10842172"/>
                    <a:gd name="connsiteY1-146" fmla="*/ 2436501 h 2451015"/>
                    <a:gd name="connsiteX2-147" fmla="*/ 246743 w 10842172"/>
                    <a:gd name="connsiteY2-148" fmla="*/ 2451015 h 2451015"/>
                    <a:gd name="connsiteX3-149" fmla="*/ 0 w 10842172"/>
                    <a:gd name="connsiteY3-150" fmla="*/ 2131701 h 2451015"/>
                    <a:gd name="connsiteX4-151" fmla="*/ 590 w 10842172"/>
                    <a:gd name="connsiteY4-152" fmla="*/ 0 h 2451015"/>
                    <a:gd name="connsiteX0-153" fmla="*/ 10842172 w 10842172"/>
                    <a:gd name="connsiteY0-154" fmla="*/ 1841415 h 2451015"/>
                    <a:gd name="connsiteX1-155" fmla="*/ 10348686 w 10842172"/>
                    <a:gd name="connsiteY1-156" fmla="*/ 2436501 h 2451015"/>
                    <a:gd name="connsiteX2-157" fmla="*/ 246743 w 10842172"/>
                    <a:gd name="connsiteY2-158" fmla="*/ 2451015 h 2451015"/>
                    <a:gd name="connsiteX3-159" fmla="*/ 0 w 10842172"/>
                    <a:gd name="connsiteY3-160" fmla="*/ 2131701 h 2451015"/>
                    <a:gd name="connsiteX4-161" fmla="*/ 6410 w 10842172"/>
                    <a:gd name="connsiteY4-162" fmla="*/ 0 h 2451015"/>
                    <a:gd name="connsiteX0-163" fmla="*/ 10842172 w 10842172"/>
                    <a:gd name="connsiteY0-164" fmla="*/ 1841415 h 2451015"/>
                    <a:gd name="connsiteX1-165" fmla="*/ 10348686 w 10842172"/>
                    <a:gd name="connsiteY1-166" fmla="*/ 2436501 h 2451015"/>
                    <a:gd name="connsiteX2-167" fmla="*/ 246743 w 10842172"/>
                    <a:gd name="connsiteY2-168" fmla="*/ 2451015 h 2451015"/>
                    <a:gd name="connsiteX3-169" fmla="*/ 0 w 10842172"/>
                    <a:gd name="connsiteY3-170" fmla="*/ 2131701 h 2451015"/>
                    <a:gd name="connsiteX4-171" fmla="*/ 6410 w 10842172"/>
                    <a:gd name="connsiteY4-172" fmla="*/ 0 h 2451015"/>
                    <a:gd name="connsiteX0-173" fmla="*/ 10846950 w 10846950"/>
                    <a:gd name="connsiteY0-174" fmla="*/ 1841415 h 2451015"/>
                    <a:gd name="connsiteX1-175" fmla="*/ 10353464 w 10846950"/>
                    <a:gd name="connsiteY1-176" fmla="*/ 2436501 h 2451015"/>
                    <a:gd name="connsiteX2-177" fmla="*/ 251521 w 10846950"/>
                    <a:gd name="connsiteY2-178" fmla="*/ 2451015 h 2451015"/>
                    <a:gd name="connsiteX3-179" fmla="*/ 4778 w 10846950"/>
                    <a:gd name="connsiteY3-180" fmla="*/ 2131701 h 2451015"/>
                    <a:gd name="connsiteX4-181" fmla="*/ 11188 w 10846950"/>
                    <a:gd name="connsiteY4-182" fmla="*/ 0 h 2451015"/>
                    <a:gd name="connsiteX0-183" fmla="*/ 10846950 w 10846950"/>
                    <a:gd name="connsiteY0-184" fmla="*/ 1841415 h 2451015"/>
                    <a:gd name="connsiteX1-185" fmla="*/ 10568788 w 10846950"/>
                    <a:gd name="connsiteY1-186" fmla="*/ 2430680 h 2451015"/>
                    <a:gd name="connsiteX2-187" fmla="*/ 251521 w 10846950"/>
                    <a:gd name="connsiteY2-188" fmla="*/ 2451015 h 2451015"/>
                    <a:gd name="connsiteX3-189" fmla="*/ 4778 w 10846950"/>
                    <a:gd name="connsiteY3-190" fmla="*/ 2131701 h 2451015"/>
                    <a:gd name="connsiteX4-191" fmla="*/ 11188 w 10846950"/>
                    <a:gd name="connsiteY4-192" fmla="*/ 0 h 2451015"/>
                    <a:gd name="connsiteX0-193" fmla="*/ 10846950 w 10846950"/>
                    <a:gd name="connsiteY0-194" fmla="*/ 1841415 h 2451015"/>
                    <a:gd name="connsiteX1-195" fmla="*/ 10522232 w 10846950"/>
                    <a:gd name="connsiteY1-196" fmla="*/ 2430680 h 2451015"/>
                    <a:gd name="connsiteX2-197" fmla="*/ 251521 w 10846950"/>
                    <a:gd name="connsiteY2-198" fmla="*/ 2451015 h 2451015"/>
                    <a:gd name="connsiteX3-199" fmla="*/ 4778 w 10846950"/>
                    <a:gd name="connsiteY3-200" fmla="*/ 2131701 h 2451015"/>
                    <a:gd name="connsiteX4-201" fmla="*/ 11188 w 10846950"/>
                    <a:gd name="connsiteY4-202" fmla="*/ 0 h 2451015"/>
                    <a:gd name="connsiteX0-203" fmla="*/ 10846950 w 10846950"/>
                    <a:gd name="connsiteY0-204" fmla="*/ 1841415 h 2451015"/>
                    <a:gd name="connsiteX1-205" fmla="*/ 10745593 w 10846950"/>
                    <a:gd name="connsiteY1-206" fmla="*/ 2046023 h 2451015"/>
                    <a:gd name="connsiteX2-207" fmla="*/ 10522232 w 10846950"/>
                    <a:gd name="connsiteY2-208" fmla="*/ 2430680 h 2451015"/>
                    <a:gd name="connsiteX3-209" fmla="*/ 251521 w 10846950"/>
                    <a:gd name="connsiteY3-210" fmla="*/ 2451015 h 2451015"/>
                    <a:gd name="connsiteX4-211" fmla="*/ 4778 w 10846950"/>
                    <a:gd name="connsiteY4-212" fmla="*/ 2131701 h 2451015"/>
                    <a:gd name="connsiteX5-213" fmla="*/ 11188 w 10846950"/>
                    <a:gd name="connsiteY5-214" fmla="*/ 0 h 2451015"/>
                    <a:gd name="connsiteX0-215" fmla="*/ 10745593 w 10745593"/>
                    <a:gd name="connsiteY0-216" fmla="*/ 2046023 h 2451015"/>
                    <a:gd name="connsiteX1-217" fmla="*/ 10522232 w 10745593"/>
                    <a:gd name="connsiteY1-218" fmla="*/ 2430680 h 2451015"/>
                    <a:gd name="connsiteX2-219" fmla="*/ 251521 w 10745593"/>
                    <a:gd name="connsiteY2-220" fmla="*/ 2451015 h 2451015"/>
                    <a:gd name="connsiteX3-221" fmla="*/ 4778 w 10745593"/>
                    <a:gd name="connsiteY3-222" fmla="*/ 2131701 h 2451015"/>
                    <a:gd name="connsiteX4-223" fmla="*/ 11188 w 10745593"/>
                    <a:gd name="connsiteY4-224" fmla="*/ 0 h 2451015"/>
                    <a:gd name="connsiteX0-225" fmla="*/ 10830947 w 10830947"/>
                    <a:gd name="connsiteY0-226" fmla="*/ 2046023 h 2451015"/>
                    <a:gd name="connsiteX1-227" fmla="*/ 10522232 w 10830947"/>
                    <a:gd name="connsiteY1-228" fmla="*/ 2430680 h 2451015"/>
                    <a:gd name="connsiteX2-229" fmla="*/ 251521 w 10830947"/>
                    <a:gd name="connsiteY2-230" fmla="*/ 2451015 h 2451015"/>
                    <a:gd name="connsiteX3-231" fmla="*/ 4778 w 10830947"/>
                    <a:gd name="connsiteY3-232" fmla="*/ 2131701 h 2451015"/>
                    <a:gd name="connsiteX4-233" fmla="*/ 11188 w 10830947"/>
                    <a:gd name="connsiteY4-234" fmla="*/ 0 h 2451015"/>
                    <a:gd name="connsiteX0-235" fmla="*/ 10877504 w 10877504"/>
                    <a:gd name="connsiteY0-236" fmla="*/ 2046023 h 2451015"/>
                    <a:gd name="connsiteX1-237" fmla="*/ 10522232 w 10877504"/>
                    <a:gd name="connsiteY1-238" fmla="*/ 2430680 h 2451015"/>
                    <a:gd name="connsiteX2-239" fmla="*/ 251521 w 10877504"/>
                    <a:gd name="connsiteY2-240" fmla="*/ 2451015 h 2451015"/>
                    <a:gd name="connsiteX3-241" fmla="*/ 4778 w 10877504"/>
                    <a:gd name="connsiteY3-242" fmla="*/ 2131701 h 2451015"/>
                    <a:gd name="connsiteX4-243" fmla="*/ 11188 w 10877504"/>
                    <a:gd name="connsiteY4-244" fmla="*/ 0 h 2451015"/>
                    <a:gd name="connsiteX0-245" fmla="*/ 10861985 w 10861985"/>
                    <a:gd name="connsiteY0-246" fmla="*/ 2084821 h 2451015"/>
                    <a:gd name="connsiteX1-247" fmla="*/ 10522232 w 10861985"/>
                    <a:gd name="connsiteY1-248" fmla="*/ 2430680 h 2451015"/>
                    <a:gd name="connsiteX2-249" fmla="*/ 251521 w 10861985"/>
                    <a:gd name="connsiteY2-250" fmla="*/ 2451015 h 2451015"/>
                    <a:gd name="connsiteX3-251" fmla="*/ 4778 w 10861985"/>
                    <a:gd name="connsiteY3-252" fmla="*/ 2131701 h 2451015"/>
                    <a:gd name="connsiteX4-253" fmla="*/ 11188 w 10861985"/>
                    <a:gd name="connsiteY4-254" fmla="*/ 0 h 2451015"/>
                    <a:gd name="connsiteX0-255" fmla="*/ 10857207 w 10857207"/>
                    <a:gd name="connsiteY0-256" fmla="*/ 0 h 366194"/>
                    <a:gd name="connsiteX1-257" fmla="*/ 10517454 w 10857207"/>
                    <a:gd name="connsiteY1-258" fmla="*/ 345859 h 366194"/>
                    <a:gd name="connsiteX2-259" fmla="*/ 246743 w 10857207"/>
                    <a:gd name="connsiteY2-260" fmla="*/ 366194 h 366194"/>
                    <a:gd name="connsiteX3-261" fmla="*/ 0 w 10857207"/>
                    <a:gd name="connsiteY3-262" fmla="*/ 46880 h 366194"/>
                    <a:gd name="connsiteX0-263" fmla="*/ 10610464 w 10610464"/>
                    <a:gd name="connsiteY0-264" fmla="*/ 0 h 366194"/>
                    <a:gd name="connsiteX1-265" fmla="*/ 10270711 w 10610464"/>
                    <a:gd name="connsiteY1-266" fmla="*/ 345859 h 366194"/>
                    <a:gd name="connsiteX2-267" fmla="*/ 0 w 10610464"/>
                    <a:gd name="connsiteY2-268" fmla="*/ 366194 h 366194"/>
                    <a:gd name="connsiteX0-269" fmla="*/ 339753 w 339753"/>
                    <a:gd name="connsiteY0-270" fmla="*/ 0 h 345859"/>
                    <a:gd name="connsiteX1-271" fmla="*/ 0 w 339753"/>
                    <a:gd name="connsiteY1-272" fmla="*/ 345859 h 345859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</a:cxnLst>
                  <a:rect l="l" t="t" r="r" b="b"/>
                  <a:pathLst>
                    <a:path w="339753" h="345859">
                      <a:moveTo>
                        <a:pt x="339753" y="0"/>
                      </a:moveTo>
                      <a:lnTo>
                        <a:pt x="0" y="345859"/>
                      </a:lnTo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1" name="任意多边形: 形状 40"/>
                <p:cNvSpPr/>
                <p:nvPr/>
              </p:nvSpPr>
              <p:spPr>
                <a:xfrm>
                  <a:off x="10443054" y="4518989"/>
                  <a:ext cx="204022" cy="207689"/>
                </a:xfrm>
                <a:custGeom>
                  <a:avLst/>
                  <a:gdLst>
                    <a:gd name="connsiteX0" fmla="*/ 10856686 w 10856686"/>
                    <a:gd name="connsiteY0" fmla="*/ 4180114 h 4789714"/>
                    <a:gd name="connsiteX1" fmla="*/ 10363200 w 10856686"/>
                    <a:gd name="connsiteY1" fmla="*/ 4775200 h 4789714"/>
                    <a:gd name="connsiteX2" fmla="*/ 261257 w 10856686"/>
                    <a:gd name="connsiteY2" fmla="*/ 4789714 h 4789714"/>
                    <a:gd name="connsiteX3" fmla="*/ 14514 w 10856686"/>
                    <a:gd name="connsiteY3" fmla="*/ 4470400 h 4789714"/>
                    <a:gd name="connsiteX4" fmla="*/ 0 w 10856686"/>
                    <a:gd name="connsiteY4" fmla="*/ 0 h 4789714"/>
                    <a:gd name="connsiteX0-1" fmla="*/ 10856686 w 10856686"/>
                    <a:gd name="connsiteY0-2" fmla="*/ 4180114 h 4789714"/>
                    <a:gd name="connsiteX1-3" fmla="*/ 10363200 w 10856686"/>
                    <a:gd name="connsiteY1-4" fmla="*/ 4775200 h 4789714"/>
                    <a:gd name="connsiteX2-5" fmla="*/ 261257 w 10856686"/>
                    <a:gd name="connsiteY2-6" fmla="*/ 4789714 h 4789714"/>
                    <a:gd name="connsiteX3-7" fmla="*/ 14514 w 10856686"/>
                    <a:gd name="connsiteY3-8" fmla="*/ 4470400 h 4789714"/>
                    <a:gd name="connsiteX4-9" fmla="*/ 749 w 10856686"/>
                    <a:gd name="connsiteY4-10" fmla="*/ 1242677 h 4789714"/>
                    <a:gd name="connsiteX5" fmla="*/ 0 w 10856686"/>
                    <a:gd name="connsiteY5" fmla="*/ 0 h 4789714"/>
                    <a:gd name="connsiteX0-11" fmla="*/ 10855937 w 10855937"/>
                    <a:gd name="connsiteY0-12" fmla="*/ 2937437 h 3547037"/>
                    <a:gd name="connsiteX1-13" fmla="*/ 10362451 w 10855937"/>
                    <a:gd name="connsiteY1-14" fmla="*/ 3532523 h 3547037"/>
                    <a:gd name="connsiteX2-15" fmla="*/ 260508 w 10855937"/>
                    <a:gd name="connsiteY2-16" fmla="*/ 3547037 h 3547037"/>
                    <a:gd name="connsiteX3-17" fmla="*/ 13765 w 10855937"/>
                    <a:gd name="connsiteY3-18" fmla="*/ 3227723 h 3547037"/>
                    <a:gd name="connsiteX4-19" fmla="*/ 0 w 10855937"/>
                    <a:gd name="connsiteY4-20" fmla="*/ 0 h 3547037"/>
                    <a:gd name="connsiteX0-21" fmla="*/ 10855937 w 10855937"/>
                    <a:gd name="connsiteY0-22" fmla="*/ 2937437 h 3547037"/>
                    <a:gd name="connsiteX1-23" fmla="*/ 10362451 w 10855937"/>
                    <a:gd name="connsiteY1-24" fmla="*/ 3532523 h 3547037"/>
                    <a:gd name="connsiteX2-25" fmla="*/ 260508 w 10855937"/>
                    <a:gd name="connsiteY2-26" fmla="*/ 3547037 h 3547037"/>
                    <a:gd name="connsiteX3-27" fmla="*/ 13765 w 10855937"/>
                    <a:gd name="connsiteY3-28" fmla="*/ 3227723 h 3547037"/>
                    <a:gd name="connsiteX4-29" fmla="*/ 0 w 10855937"/>
                    <a:gd name="connsiteY4-30" fmla="*/ 0 h 3547037"/>
                    <a:gd name="connsiteX0-31" fmla="*/ 10868873 w 10868873"/>
                    <a:gd name="connsiteY0-32" fmla="*/ 2937437 h 3547037"/>
                    <a:gd name="connsiteX1-33" fmla="*/ 10375387 w 10868873"/>
                    <a:gd name="connsiteY1-34" fmla="*/ 3532523 h 3547037"/>
                    <a:gd name="connsiteX2-35" fmla="*/ 273444 w 10868873"/>
                    <a:gd name="connsiteY2-36" fmla="*/ 3547037 h 3547037"/>
                    <a:gd name="connsiteX3-37" fmla="*/ 26701 w 10868873"/>
                    <a:gd name="connsiteY3-38" fmla="*/ 3227723 h 3547037"/>
                    <a:gd name="connsiteX4-39" fmla="*/ 5177 w 10868873"/>
                    <a:gd name="connsiteY4-40" fmla="*/ 1101841 h 3547037"/>
                    <a:gd name="connsiteX5-41" fmla="*/ 12936 w 10868873"/>
                    <a:gd name="connsiteY5-42" fmla="*/ 0 h 3547037"/>
                    <a:gd name="connsiteX0-43" fmla="*/ 10868873 w 10868873"/>
                    <a:gd name="connsiteY0-44" fmla="*/ 1835596 h 2445196"/>
                    <a:gd name="connsiteX1-45" fmla="*/ 10375387 w 10868873"/>
                    <a:gd name="connsiteY1-46" fmla="*/ 2430682 h 2445196"/>
                    <a:gd name="connsiteX2-47" fmla="*/ 273444 w 10868873"/>
                    <a:gd name="connsiteY2-48" fmla="*/ 2445196 h 2445196"/>
                    <a:gd name="connsiteX3-49" fmla="*/ 26701 w 10868873"/>
                    <a:gd name="connsiteY3-50" fmla="*/ 2125882 h 2445196"/>
                    <a:gd name="connsiteX4-51" fmla="*/ 5177 w 10868873"/>
                    <a:gd name="connsiteY4-52" fmla="*/ 0 h 2445196"/>
                    <a:gd name="connsiteX0-53" fmla="*/ 10863696 w 10863696"/>
                    <a:gd name="connsiteY0-54" fmla="*/ 1835596 h 2445196"/>
                    <a:gd name="connsiteX1-55" fmla="*/ 10370210 w 10863696"/>
                    <a:gd name="connsiteY1-56" fmla="*/ 2430682 h 2445196"/>
                    <a:gd name="connsiteX2-57" fmla="*/ 268267 w 10863696"/>
                    <a:gd name="connsiteY2-58" fmla="*/ 2445196 h 2445196"/>
                    <a:gd name="connsiteX3-59" fmla="*/ 21524 w 10863696"/>
                    <a:gd name="connsiteY3-60" fmla="*/ 2125882 h 2445196"/>
                    <a:gd name="connsiteX4-61" fmla="*/ 0 w 10863696"/>
                    <a:gd name="connsiteY4-62" fmla="*/ 0 h 2445196"/>
                    <a:gd name="connsiteX0-63" fmla="*/ 10882319 w 10882319"/>
                    <a:gd name="connsiteY0-64" fmla="*/ 1835596 h 2445196"/>
                    <a:gd name="connsiteX1-65" fmla="*/ 10388833 w 10882319"/>
                    <a:gd name="connsiteY1-66" fmla="*/ 2430682 h 2445196"/>
                    <a:gd name="connsiteX2-67" fmla="*/ 286890 w 10882319"/>
                    <a:gd name="connsiteY2-68" fmla="*/ 2445196 h 2445196"/>
                    <a:gd name="connsiteX3-69" fmla="*/ 40147 w 10882319"/>
                    <a:gd name="connsiteY3-70" fmla="*/ 2125882 h 2445196"/>
                    <a:gd name="connsiteX4-71" fmla="*/ 0 w 10882319"/>
                    <a:gd name="connsiteY4-72" fmla="*/ 0 h 2445196"/>
                    <a:gd name="connsiteX0-73" fmla="*/ 10853134 w 10853134"/>
                    <a:gd name="connsiteY0-74" fmla="*/ 1841415 h 2451015"/>
                    <a:gd name="connsiteX1-75" fmla="*/ 10359648 w 10853134"/>
                    <a:gd name="connsiteY1-76" fmla="*/ 2436501 h 2451015"/>
                    <a:gd name="connsiteX2-77" fmla="*/ 257705 w 10853134"/>
                    <a:gd name="connsiteY2-78" fmla="*/ 2451015 h 2451015"/>
                    <a:gd name="connsiteX3-79" fmla="*/ 10962 w 10853134"/>
                    <a:gd name="connsiteY3-80" fmla="*/ 2131701 h 2451015"/>
                    <a:gd name="connsiteX4-81" fmla="*/ 11553 w 10853134"/>
                    <a:gd name="connsiteY4-82" fmla="*/ 0 h 2451015"/>
                    <a:gd name="connsiteX0-83" fmla="*/ 10864860 w 10864860"/>
                    <a:gd name="connsiteY0-84" fmla="*/ 1841415 h 2451015"/>
                    <a:gd name="connsiteX1-85" fmla="*/ 10371374 w 10864860"/>
                    <a:gd name="connsiteY1-86" fmla="*/ 2436501 h 2451015"/>
                    <a:gd name="connsiteX2-87" fmla="*/ 269431 w 10864860"/>
                    <a:gd name="connsiteY2-88" fmla="*/ 2451015 h 2451015"/>
                    <a:gd name="connsiteX3-89" fmla="*/ 22688 w 10864860"/>
                    <a:gd name="connsiteY3-90" fmla="*/ 2131701 h 2451015"/>
                    <a:gd name="connsiteX4-91" fmla="*/ 0 w 10864860"/>
                    <a:gd name="connsiteY4-92" fmla="*/ 0 h 2451015"/>
                    <a:gd name="connsiteX0-93" fmla="*/ 10856761 w 10856761"/>
                    <a:gd name="connsiteY0-94" fmla="*/ 1841415 h 2451015"/>
                    <a:gd name="connsiteX1-95" fmla="*/ 10363275 w 10856761"/>
                    <a:gd name="connsiteY1-96" fmla="*/ 2436501 h 2451015"/>
                    <a:gd name="connsiteX2-97" fmla="*/ 261332 w 10856761"/>
                    <a:gd name="connsiteY2-98" fmla="*/ 2451015 h 2451015"/>
                    <a:gd name="connsiteX3-99" fmla="*/ 14589 w 10856761"/>
                    <a:gd name="connsiteY3-100" fmla="*/ 2131701 h 2451015"/>
                    <a:gd name="connsiteX4-101" fmla="*/ 3540 w 10856761"/>
                    <a:gd name="connsiteY4-102" fmla="*/ 0 h 2451015"/>
                    <a:gd name="connsiteX0-103" fmla="*/ 10858803 w 10858803"/>
                    <a:gd name="connsiteY0-104" fmla="*/ 1841415 h 2451015"/>
                    <a:gd name="connsiteX1-105" fmla="*/ 10365317 w 10858803"/>
                    <a:gd name="connsiteY1-106" fmla="*/ 2436501 h 2451015"/>
                    <a:gd name="connsiteX2-107" fmla="*/ 263374 w 10858803"/>
                    <a:gd name="connsiteY2-108" fmla="*/ 2451015 h 2451015"/>
                    <a:gd name="connsiteX3-109" fmla="*/ 16631 w 10858803"/>
                    <a:gd name="connsiteY3-110" fmla="*/ 2131701 h 2451015"/>
                    <a:gd name="connsiteX4-111" fmla="*/ 5582 w 10858803"/>
                    <a:gd name="connsiteY4-112" fmla="*/ 0 h 2451015"/>
                    <a:gd name="connsiteX0-113" fmla="*/ 10854255 w 10854255"/>
                    <a:gd name="connsiteY0-114" fmla="*/ 1841415 h 2451015"/>
                    <a:gd name="connsiteX1-115" fmla="*/ 10360769 w 10854255"/>
                    <a:gd name="connsiteY1-116" fmla="*/ 2436501 h 2451015"/>
                    <a:gd name="connsiteX2-117" fmla="*/ 258826 w 10854255"/>
                    <a:gd name="connsiteY2-118" fmla="*/ 2451015 h 2451015"/>
                    <a:gd name="connsiteX3-119" fmla="*/ 12083 w 10854255"/>
                    <a:gd name="connsiteY3-120" fmla="*/ 2131701 h 2451015"/>
                    <a:gd name="connsiteX4-121" fmla="*/ 1034 w 10854255"/>
                    <a:gd name="connsiteY4-122" fmla="*/ 0 h 2451015"/>
                    <a:gd name="connsiteX0-123" fmla="*/ 10846712 w 10846712"/>
                    <a:gd name="connsiteY0-124" fmla="*/ 1841415 h 2451015"/>
                    <a:gd name="connsiteX1-125" fmla="*/ 10353226 w 10846712"/>
                    <a:gd name="connsiteY1-126" fmla="*/ 2436501 h 2451015"/>
                    <a:gd name="connsiteX2-127" fmla="*/ 251283 w 10846712"/>
                    <a:gd name="connsiteY2-128" fmla="*/ 2451015 h 2451015"/>
                    <a:gd name="connsiteX3-129" fmla="*/ 4540 w 10846712"/>
                    <a:gd name="connsiteY3-130" fmla="*/ 2131701 h 2451015"/>
                    <a:gd name="connsiteX4-131" fmla="*/ 5130 w 10846712"/>
                    <a:gd name="connsiteY4-132" fmla="*/ 0 h 2451015"/>
                    <a:gd name="connsiteX0-133" fmla="*/ 10842172 w 10842172"/>
                    <a:gd name="connsiteY0-134" fmla="*/ 1841415 h 2451015"/>
                    <a:gd name="connsiteX1-135" fmla="*/ 10348686 w 10842172"/>
                    <a:gd name="connsiteY1-136" fmla="*/ 2436501 h 2451015"/>
                    <a:gd name="connsiteX2-137" fmla="*/ 246743 w 10842172"/>
                    <a:gd name="connsiteY2-138" fmla="*/ 2451015 h 2451015"/>
                    <a:gd name="connsiteX3-139" fmla="*/ 0 w 10842172"/>
                    <a:gd name="connsiteY3-140" fmla="*/ 2131701 h 2451015"/>
                    <a:gd name="connsiteX4-141" fmla="*/ 590 w 10842172"/>
                    <a:gd name="connsiteY4-142" fmla="*/ 0 h 2451015"/>
                    <a:gd name="connsiteX0-143" fmla="*/ 10842172 w 10842172"/>
                    <a:gd name="connsiteY0-144" fmla="*/ 1841415 h 2451015"/>
                    <a:gd name="connsiteX1-145" fmla="*/ 10348686 w 10842172"/>
                    <a:gd name="connsiteY1-146" fmla="*/ 2436501 h 2451015"/>
                    <a:gd name="connsiteX2-147" fmla="*/ 246743 w 10842172"/>
                    <a:gd name="connsiteY2-148" fmla="*/ 2451015 h 2451015"/>
                    <a:gd name="connsiteX3-149" fmla="*/ 0 w 10842172"/>
                    <a:gd name="connsiteY3-150" fmla="*/ 2131701 h 2451015"/>
                    <a:gd name="connsiteX4-151" fmla="*/ 590 w 10842172"/>
                    <a:gd name="connsiteY4-152" fmla="*/ 0 h 2451015"/>
                    <a:gd name="connsiteX0-153" fmla="*/ 10842172 w 10842172"/>
                    <a:gd name="connsiteY0-154" fmla="*/ 1841415 h 2451015"/>
                    <a:gd name="connsiteX1-155" fmla="*/ 10348686 w 10842172"/>
                    <a:gd name="connsiteY1-156" fmla="*/ 2436501 h 2451015"/>
                    <a:gd name="connsiteX2-157" fmla="*/ 246743 w 10842172"/>
                    <a:gd name="connsiteY2-158" fmla="*/ 2451015 h 2451015"/>
                    <a:gd name="connsiteX3-159" fmla="*/ 0 w 10842172"/>
                    <a:gd name="connsiteY3-160" fmla="*/ 2131701 h 2451015"/>
                    <a:gd name="connsiteX4-161" fmla="*/ 6410 w 10842172"/>
                    <a:gd name="connsiteY4-162" fmla="*/ 0 h 2451015"/>
                    <a:gd name="connsiteX0-163" fmla="*/ 10842172 w 10842172"/>
                    <a:gd name="connsiteY0-164" fmla="*/ 1841415 h 2451015"/>
                    <a:gd name="connsiteX1-165" fmla="*/ 10348686 w 10842172"/>
                    <a:gd name="connsiteY1-166" fmla="*/ 2436501 h 2451015"/>
                    <a:gd name="connsiteX2-167" fmla="*/ 246743 w 10842172"/>
                    <a:gd name="connsiteY2-168" fmla="*/ 2451015 h 2451015"/>
                    <a:gd name="connsiteX3-169" fmla="*/ 0 w 10842172"/>
                    <a:gd name="connsiteY3-170" fmla="*/ 2131701 h 2451015"/>
                    <a:gd name="connsiteX4-171" fmla="*/ 6410 w 10842172"/>
                    <a:gd name="connsiteY4-172" fmla="*/ 0 h 2451015"/>
                    <a:gd name="connsiteX0-173" fmla="*/ 10846950 w 10846950"/>
                    <a:gd name="connsiteY0-174" fmla="*/ 1841415 h 2451015"/>
                    <a:gd name="connsiteX1-175" fmla="*/ 10353464 w 10846950"/>
                    <a:gd name="connsiteY1-176" fmla="*/ 2436501 h 2451015"/>
                    <a:gd name="connsiteX2-177" fmla="*/ 251521 w 10846950"/>
                    <a:gd name="connsiteY2-178" fmla="*/ 2451015 h 2451015"/>
                    <a:gd name="connsiteX3-179" fmla="*/ 4778 w 10846950"/>
                    <a:gd name="connsiteY3-180" fmla="*/ 2131701 h 2451015"/>
                    <a:gd name="connsiteX4-181" fmla="*/ 11188 w 10846950"/>
                    <a:gd name="connsiteY4-182" fmla="*/ 0 h 2451015"/>
                    <a:gd name="connsiteX0-183" fmla="*/ 10846950 w 10846950"/>
                    <a:gd name="connsiteY0-184" fmla="*/ 1841415 h 2451015"/>
                    <a:gd name="connsiteX1-185" fmla="*/ 10568788 w 10846950"/>
                    <a:gd name="connsiteY1-186" fmla="*/ 2430680 h 2451015"/>
                    <a:gd name="connsiteX2-187" fmla="*/ 251521 w 10846950"/>
                    <a:gd name="connsiteY2-188" fmla="*/ 2451015 h 2451015"/>
                    <a:gd name="connsiteX3-189" fmla="*/ 4778 w 10846950"/>
                    <a:gd name="connsiteY3-190" fmla="*/ 2131701 h 2451015"/>
                    <a:gd name="connsiteX4-191" fmla="*/ 11188 w 10846950"/>
                    <a:gd name="connsiteY4-192" fmla="*/ 0 h 2451015"/>
                    <a:gd name="connsiteX0-193" fmla="*/ 10846950 w 10846950"/>
                    <a:gd name="connsiteY0-194" fmla="*/ 1841415 h 2451015"/>
                    <a:gd name="connsiteX1-195" fmla="*/ 10522232 w 10846950"/>
                    <a:gd name="connsiteY1-196" fmla="*/ 2430680 h 2451015"/>
                    <a:gd name="connsiteX2-197" fmla="*/ 251521 w 10846950"/>
                    <a:gd name="connsiteY2-198" fmla="*/ 2451015 h 2451015"/>
                    <a:gd name="connsiteX3-199" fmla="*/ 4778 w 10846950"/>
                    <a:gd name="connsiteY3-200" fmla="*/ 2131701 h 2451015"/>
                    <a:gd name="connsiteX4-201" fmla="*/ 11188 w 10846950"/>
                    <a:gd name="connsiteY4-202" fmla="*/ 0 h 2451015"/>
                    <a:gd name="connsiteX0-203" fmla="*/ 10846950 w 10846950"/>
                    <a:gd name="connsiteY0-204" fmla="*/ 1841415 h 2451015"/>
                    <a:gd name="connsiteX1-205" fmla="*/ 10745593 w 10846950"/>
                    <a:gd name="connsiteY1-206" fmla="*/ 2046023 h 2451015"/>
                    <a:gd name="connsiteX2-207" fmla="*/ 10522232 w 10846950"/>
                    <a:gd name="connsiteY2-208" fmla="*/ 2430680 h 2451015"/>
                    <a:gd name="connsiteX3-209" fmla="*/ 251521 w 10846950"/>
                    <a:gd name="connsiteY3-210" fmla="*/ 2451015 h 2451015"/>
                    <a:gd name="connsiteX4-211" fmla="*/ 4778 w 10846950"/>
                    <a:gd name="connsiteY4-212" fmla="*/ 2131701 h 2451015"/>
                    <a:gd name="connsiteX5-213" fmla="*/ 11188 w 10846950"/>
                    <a:gd name="connsiteY5-214" fmla="*/ 0 h 2451015"/>
                    <a:gd name="connsiteX0-215" fmla="*/ 10745593 w 10745593"/>
                    <a:gd name="connsiteY0-216" fmla="*/ 2046023 h 2451015"/>
                    <a:gd name="connsiteX1-217" fmla="*/ 10522232 w 10745593"/>
                    <a:gd name="connsiteY1-218" fmla="*/ 2430680 h 2451015"/>
                    <a:gd name="connsiteX2-219" fmla="*/ 251521 w 10745593"/>
                    <a:gd name="connsiteY2-220" fmla="*/ 2451015 h 2451015"/>
                    <a:gd name="connsiteX3-221" fmla="*/ 4778 w 10745593"/>
                    <a:gd name="connsiteY3-222" fmla="*/ 2131701 h 2451015"/>
                    <a:gd name="connsiteX4-223" fmla="*/ 11188 w 10745593"/>
                    <a:gd name="connsiteY4-224" fmla="*/ 0 h 2451015"/>
                    <a:gd name="connsiteX0-225" fmla="*/ 10830947 w 10830947"/>
                    <a:gd name="connsiteY0-226" fmla="*/ 2046023 h 2451015"/>
                    <a:gd name="connsiteX1-227" fmla="*/ 10522232 w 10830947"/>
                    <a:gd name="connsiteY1-228" fmla="*/ 2430680 h 2451015"/>
                    <a:gd name="connsiteX2-229" fmla="*/ 251521 w 10830947"/>
                    <a:gd name="connsiteY2-230" fmla="*/ 2451015 h 2451015"/>
                    <a:gd name="connsiteX3-231" fmla="*/ 4778 w 10830947"/>
                    <a:gd name="connsiteY3-232" fmla="*/ 2131701 h 2451015"/>
                    <a:gd name="connsiteX4-233" fmla="*/ 11188 w 10830947"/>
                    <a:gd name="connsiteY4-234" fmla="*/ 0 h 2451015"/>
                    <a:gd name="connsiteX0-235" fmla="*/ 10877504 w 10877504"/>
                    <a:gd name="connsiteY0-236" fmla="*/ 2046023 h 2451015"/>
                    <a:gd name="connsiteX1-237" fmla="*/ 10522232 w 10877504"/>
                    <a:gd name="connsiteY1-238" fmla="*/ 2430680 h 2451015"/>
                    <a:gd name="connsiteX2-239" fmla="*/ 251521 w 10877504"/>
                    <a:gd name="connsiteY2-240" fmla="*/ 2451015 h 2451015"/>
                    <a:gd name="connsiteX3-241" fmla="*/ 4778 w 10877504"/>
                    <a:gd name="connsiteY3-242" fmla="*/ 2131701 h 2451015"/>
                    <a:gd name="connsiteX4-243" fmla="*/ 11188 w 10877504"/>
                    <a:gd name="connsiteY4-244" fmla="*/ 0 h 2451015"/>
                    <a:gd name="connsiteX0-245" fmla="*/ 10861985 w 10861985"/>
                    <a:gd name="connsiteY0-246" fmla="*/ 2084821 h 2451015"/>
                    <a:gd name="connsiteX1-247" fmla="*/ 10522232 w 10861985"/>
                    <a:gd name="connsiteY1-248" fmla="*/ 2430680 h 2451015"/>
                    <a:gd name="connsiteX2-249" fmla="*/ 251521 w 10861985"/>
                    <a:gd name="connsiteY2-250" fmla="*/ 2451015 h 2451015"/>
                    <a:gd name="connsiteX3-251" fmla="*/ 4778 w 10861985"/>
                    <a:gd name="connsiteY3-252" fmla="*/ 2131701 h 2451015"/>
                    <a:gd name="connsiteX4-253" fmla="*/ 11188 w 10861985"/>
                    <a:gd name="connsiteY4-254" fmla="*/ 0 h 2451015"/>
                    <a:gd name="connsiteX0-255" fmla="*/ 10857207 w 10857207"/>
                    <a:gd name="connsiteY0-256" fmla="*/ 0 h 366194"/>
                    <a:gd name="connsiteX1-257" fmla="*/ 10517454 w 10857207"/>
                    <a:gd name="connsiteY1-258" fmla="*/ 345859 h 366194"/>
                    <a:gd name="connsiteX2-259" fmla="*/ 246743 w 10857207"/>
                    <a:gd name="connsiteY2-260" fmla="*/ 366194 h 366194"/>
                    <a:gd name="connsiteX3-261" fmla="*/ 0 w 10857207"/>
                    <a:gd name="connsiteY3-262" fmla="*/ 46880 h 366194"/>
                    <a:gd name="connsiteX0-263" fmla="*/ 10610464 w 10610464"/>
                    <a:gd name="connsiteY0-264" fmla="*/ 0 h 366194"/>
                    <a:gd name="connsiteX1-265" fmla="*/ 10270711 w 10610464"/>
                    <a:gd name="connsiteY1-266" fmla="*/ 345859 h 366194"/>
                    <a:gd name="connsiteX2-267" fmla="*/ 0 w 10610464"/>
                    <a:gd name="connsiteY2-268" fmla="*/ 366194 h 366194"/>
                    <a:gd name="connsiteX0-269" fmla="*/ 339753 w 339753"/>
                    <a:gd name="connsiteY0-270" fmla="*/ 0 h 345859"/>
                    <a:gd name="connsiteX1-271" fmla="*/ 0 w 339753"/>
                    <a:gd name="connsiteY1-272" fmla="*/ 345859 h 345859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</a:cxnLst>
                  <a:rect l="l" t="t" r="r" b="b"/>
                  <a:pathLst>
                    <a:path w="339753" h="345859">
                      <a:moveTo>
                        <a:pt x="339753" y="0"/>
                      </a:moveTo>
                      <a:lnTo>
                        <a:pt x="0" y="345859"/>
                      </a:lnTo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2" name="任意多边形: 形状 41"/>
                <p:cNvSpPr/>
                <p:nvPr/>
              </p:nvSpPr>
              <p:spPr>
                <a:xfrm>
                  <a:off x="10443054" y="4342590"/>
                  <a:ext cx="204022" cy="207689"/>
                </a:xfrm>
                <a:custGeom>
                  <a:avLst/>
                  <a:gdLst>
                    <a:gd name="connsiteX0" fmla="*/ 10856686 w 10856686"/>
                    <a:gd name="connsiteY0" fmla="*/ 4180114 h 4789714"/>
                    <a:gd name="connsiteX1" fmla="*/ 10363200 w 10856686"/>
                    <a:gd name="connsiteY1" fmla="*/ 4775200 h 4789714"/>
                    <a:gd name="connsiteX2" fmla="*/ 261257 w 10856686"/>
                    <a:gd name="connsiteY2" fmla="*/ 4789714 h 4789714"/>
                    <a:gd name="connsiteX3" fmla="*/ 14514 w 10856686"/>
                    <a:gd name="connsiteY3" fmla="*/ 4470400 h 4789714"/>
                    <a:gd name="connsiteX4" fmla="*/ 0 w 10856686"/>
                    <a:gd name="connsiteY4" fmla="*/ 0 h 4789714"/>
                    <a:gd name="connsiteX0-1" fmla="*/ 10856686 w 10856686"/>
                    <a:gd name="connsiteY0-2" fmla="*/ 4180114 h 4789714"/>
                    <a:gd name="connsiteX1-3" fmla="*/ 10363200 w 10856686"/>
                    <a:gd name="connsiteY1-4" fmla="*/ 4775200 h 4789714"/>
                    <a:gd name="connsiteX2-5" fmla="*/ 261257 w 10856686"/>
                    <a:gd name="connsiteY2-6" fmla="*/ 4789714 h 4789714"/>
                    <a:gd name="connsiteX3-7" fmla="*/ 14514 w 10856686"/>
                    <a:gd name="connsiteY3-8" fmla="*/ 4470400 h 4789714"/>
                    <a:gd name="connsiteX4-9" fmla="*/ 749 w 10856686"/>
                    <a:gd name="connsiteY4-10" fmla="*/ 1242677 h 4789714"/>
                    <a:gd name="connsiteX5" fmla="*/ 0 w 10856686"/>
                    <a:gd name="connsiteY5" fmla="*/ 0 h 4789714"/>
                    <a:gd name="connsiteX0-11" fmla="*/ 10855937 w 10855937"/>
                    <a:gd name="connsiteY0-12" fmla="*/ 2937437 h 3547037"/>
                    <a:gd name="connsiteX1-13" fmla="*/ 10362451 w 10855937"/>
                    <a:gd name="connsiteY1-14" fmla="*/ 3532523 h 3547037"/>
                    <a:gd name="connsiteX2-15" fmla="*/ 260508 w 10855937"/>
                    <a:gd name="connsiteY2-16" fmla="*/ 3547037 h 3547037"/>
                    <a:gd name="connsiteX3-17" fmla="*/ 13765 w 10855937"/>
                    <a:gd name="connsiteY3-18" fmla="*/ 3227723 h 3547037"/>
                    <a:gd name="connsiteX4-19" fmla="*/ 0 w 10855937"/>
                    <a:gd name="connsiteY4-20" fmla="*/ 0 h 3547037"/>
                    <a:gd name="connsiteX0-21" fmla="*/ 10855937 w 10855937"/>
                    <a:gd name="connsiteY0-22" fmla="*/ 2937437 h 3547037"/>
                    <a:gd name="connsiteX1-23" fmla="*/ 10362451 w 10855937"/>
                    <a:gd name="connsiteY1-24" fmla="*/ 3532523 h 3547037"/>
                    <a:gd name="connsiteX2-25" fmla="*/ 260508 w 10855937"/>
                    <a:gd name="connsiteY2-26" fmla="*/ 3547037 h 3547037"/>
                    <a:gd name="connsiteX3-27" fmla="*/ 13765 w 10855937"/>
                    <a:gd name="connsiteY3-28" fmla="*/ 3227723 h 3547037"/>
                    <a:gd name="connsiteX4-29" fmla="*/ 0 w 10855937"/>
                    <a:gd name="connsiteY4-30" fmla="*/ 0 h 3547037"/>
                    <a:gd name="connsiteX0-31" fmla="*/ 10868873 w 10868873"/>
                    <a:gd name="connsiteY0-32" fmla="*/ 2937437 h 3547037"/>
                    <a:gd name="connsiteX1-33" fmla="*/ 10375387 w 10868873"/>
                    <a:gd name="connsiteY1-34" fmla="*/ 3532523 h 3547037"/>
                    <a:gd name="connsiteX2-35" fmla="*/ 273444 w 10868873"/>
                    <a:gd name="connsiteY2-36" fmla="*/ 3547037 h 3547037"/>
                    <a:gd name="connsiteX3-37" fmla="*/ 26701 w 10868873"/>
                    <a:gd name="connsiteY3-38" fmla="*/ 3227723 h 3547037"/>
                    <a:gd name="connsiteX4-39" fmla="*/ 5177 w 10868873"/>
                    <a:gd name="connsiteY4-40" fmla="*/ 1101841 h 3547037"/>
                    <a:gd name="connsiteX5-41" fmla="*/ 12936 w 10868873"/>
                    <a:gd name="connsiteY5-42" fmla="*/ 0 h 3547037"/>
                    <a:gd name="connsiteX0-43" fmla="*/ 10868873 w 10868873"/>
                    <a:gd name="connsiteY0-44" fmla="*/ 1835596 h 2445196"/>
                    <a:gd name="connsiteX1-45" fmla="*/ 10375387 w 10868873"/>
                    <a:gd name="connsiteY1-46" fmla="*/ 2430682 h 2445196"/>
                    <a:gd name="connsiteX2-47" fmla="*/ 273444 w 10868873"/>
                    <a:gd name="connsiteY2-48" fmla="*/ 2445196 h 2445196"/>
                    <a:gd name="connsiteX3-49" fmla="*/ 26701 w 10868873"/>
                    <a:gd name="connsiteY3-50" fmla="*/ 2125882 h 2445196"/>
                    <a:gd name="connsiteX4-51" fmla="*/ 5177 w 10868873"/>
                    <a:gd name="connsiteY4-52" fmla="*/ 0 h 2445196"/>
                    <a:gd name="connsiteX0-53" fmla="*/ 10863696 w 10863696"/>
                    <a:gd name="connsiteY0-54" fmla="*/ 1835596 h 2445196"/>
                    <a:gd name="connsiteX1-55" fmla="*/ 10370210 w 10863696"/>
                    <a:gd name="connsiteY1-56" fmla="*/ 2430682 h 2445196"/>
                    <a:gd name="connsiteX2-57" fmla="*/ 268267 w 10863696"/>
                    <a:gd name="connsiteY2-58" fmla="*/ 2445196 h 2445196"/>
                    <a:gd name="connsiteX3-59" fmla="*/ 21524 w 10863696"/>
                    <a:gd name="connsiteY3-60" fmla="*/ 2125882 h 2445196"/>
                    <a:gd name="connsiteX4-61" fmla="*/ 0 w 10863696"/>
                    <a:gd name="connsiteY4-62" fmla="*/ 0 h 2445196"/>
                    <a:gd name="connsiteX0-63" fmla="*/ 10882319 w 10882319"/>
                    <a:gd name="connsiteY0-64" fmla="*/ 1835596 h 2445196"/>
                    <a:gd name="connsiteX1-65" fmla="*/ 10388833 w 10882319"/>
                    <a:gd name="connsiteY1-66" fmla="*/ 2430682 h 2445196"/>
                    <a:gd name="connsiteX2-67" fmla="*/ 286890 w 10882319"/>
                    <a:gd name="connsiteY2-68" fmla="*/ 2445196 h 2445196"/>
                    <a:gd name="connsiteX3-69" fmla="*/ 40147 w 10882319"/>
                    <a:gd name="connsiteY3-70" fmla="*/ 2125882 h 2445196"/>
                    <a:gd name="connsiteX4-71" fmla="*/ 0 w 10882319"/>
                    <a:gd name="connsiteY4-72" fmla="*/ 0 h 2445196"/>
                    <a:gd name="connsiteX0-73" fmla="*/ 10853134 w 10853134"/>
                    <a:gd name="connsiteY0-74" fmla="*/ 1841415 h 2451015"/>
                    <a:gd name="connsiteX1-75" fmla="*/ 10359648 w 10853134"/>
                    <a:gd name="connsiteY1-76" fmla="*/ 2436501 h 2451015"/>
                    <a:gd name="connsiteX2-77" fmla="*/ 257705 w 10853134"/>
                    <a:gd name="connsiteY2-78" fmla="*/ 2451015 h 2451015"/>
                    <a:gd name="connsiteX3-79" fmla="*/ 10962 w 10853134"/>
                    <a:gd name="connsiteY3-80" fmla="*/ 2131701 h 2451015"/>
                    <a:gd name="connsiteX4-81" fmla="*/ 11553 w 10853134"/>
                    <a:gd name="connsiteY4-82" fmla="*/ 0 h 2451015"/>
                    <a:gd name="connsiteX0-83" fmla="*/ 10864860 w 10864860"/>
                    <a:gd name="connsiteY0-84" fmla="*/ 1841415 h 2451015"/>
                    <a:gd name="connsiteX1-85" fmla="*/ 10371374 w 10864860"/>
                    <a:gd name="connsiteY1-86" fmla="*/ 2436501 h 2451015"/>
                    <a:gd name="connsiteX2-87" fmla="*/ 269431 w 10864860"/>
                    <a:gd name="connsiteY2-88" fmla="*/ 2451015 h 2451015"/>
                    <a:gd name="connsiteX3-89" fmla="*/ 22688 w 10864860"/>
                    <a:gd name="connsiteY3-90" fmla="*/ 2131701 h 2451015"/>
                    <a:gd name="connsiteX4-91" fmla="*/ 0 w 10864860"/>
                    <a:gd name="connsiteY4-92" fmla="*/ 0 h 2451015"/>
                    <a:gd name="connsiteX0-93" fmla="*/ 10856761 w 10856761"/>
                    <a:gd name="connsiteY0-94" fmla="*/ 1841415 h 2451015"/>
                    <a:gd name="connsiteX1-95" fmla="*/ 10363275 w 10856761"/>
                    <a:gd name="connsiteY1-96" fmla="*/ 2436501 h 2451015"/>
                    <a:gd name="connsiteX2-97" fmla="*/ 261332 w 10856761"/>
                    <a:gd name="connsiteY2-98" fmla="*/ 2451015 h 2451015"/>
                    <a:gd name="connsiteX3-99" fmla="*/ 14589 w 10856761"/>
                    <a:gd name="connsiteY3-100" fmla="*/ 2131701 h 2451015"/>
                    <a:gd name="connsiteX4-101" fmla="*/ 3540 w 10856761"/>
                    <a:gd name="connsiteY4-102" fmla="*/ 0 h 2451015"/>
                    <a:gd name="connsiteX0-103" fmla="*/ 10858803 w 10858803"/>
                    <a:gd name="connsiteY0-104" fmla="*/ 1841415 h 2451015"/>
                    <a:gd name="connsiteX1-105" fmla="*/ 10365317 w 10858803"/>
                    <a:gd name="connsiteY1-106" fmla="*/ 2436501 h 2451015"/>
                    <a:gd name="connsiteX2-107" fmla="*/ 263374 w 10858803"/>
                    <a:gd name="connsiteY2-108" fmla="*/ 2451015 h 2451015"/>
                    <a:gd name="connsiteX3-109" fmla="*/ 16631 w 10858803"/>
                    <a:gd name="connsiteY3-110" fmla="*/ 2131701 h 2451015"/>
                    <a:gd name="connsiteX4-111" fmla="*/ 5582 w 10858803"/>
                    <a:gd name="connsiteY4-112" fmla="*/ 0 h 2451015"/>
                    <a:gd name="connsiteX0-113" fmla="*/ 10854255 w 10854255"/>
                    <a:gd name="connsiteY0-114" fmla="*/ 1841415 h 2451015"/>
                    <a:gd name="connsiteX1-115" fmla="*/ 10360769 w 10854255"/>
                    <a:gd name="connsiteY1-116" fmla="*/ 2436501 h 2451015"/>
                    <a:gd name="connsiteX2-117" fmla="*/ 258826 w 10854255"/>
                    <a:gd name="connsiteY2-118" fmla="*/ 2451015 h 2451015"/>
                    <a:gd name="connsiteX3-119" fmla="*/ 12083 w 10854255"/>
                    <a:gd name="connsiteY3-120" fmla="*/ 2131701 h 2451015"/>
                    <a:gd name="connsiteX4-121" fmla="*/ 1034 w 10854255"/>
                    <a:gd name="connsiteY4-122" fmla="*/ 0 h 2451015"/>
                    <a:gd name="connsiteX0-123" fmla="*/ 10846712 w 10846712"/>
                    <a:gd name="connsiteY0-124" fmla="*/ 1841415 h 2451015"/>
                    <a:gd name="connsiteX1-125" fmla="*/ 10353226 w 10846712"/>
                    <a:gd name="connsiteY1-126" fmla="*/ 2436501 h 2451015"/>
                    <a:gd name="connsiteX2-127" fmla="*/ 251283 w 10846712"/>
                    <a:gd name="connsiteY2-128" fmla="*/ 2451015 h 2451015"/>
                    <a:gd name="connsiteX3-129" fmla="*/ 4540 w 10846712"/>
                    <a:gd name="connsiteY3-130" fmla="*/ 2131701 h 2451015"/>
                    <a:gd name="connsiteX4-131" fmla="*/ 5130 w 10846712"/>
                    <a:gd name="connsiteY4-132" fmla="*/ 0 h 2451015"/>
                    <a:gd name="connsiteX0-133" fmla="*/ 10842172 w 10842172"/>
                    <a:gd name="connsiteY0-134" fmla="*/ 1841415 h 2451015"/>
                    <a:gd name="connsiteX1-135" fmla="*/ 10348686 w 10842172"/>
                    <a:gd name="connsiteY1-136" fmla="*/ 2436501 h 2451015"/>
                    <a:gd name="connsiteX2-137" fmla="*/ 246743 w 10842172"/>
                    <a:gd name="connsiteY2-138" fmla="*/ 2451015 h 2451015"/>
                    <a:gd name="connsiteX3-139" fmla="*/ 0 w 10842172"/>
                    <a:gd name="connsiteY3-140" fmla="*/ 2131701 h 2451015"/>
                    <a:gd name="connsiteX4-141" fmla="*/ 590 w 10842172"/>
                    <a:gd name="connsiteY4-142" fmla="*/ 0 h 2451015"/>
                    <a:gd name="connsiteX0-143" fmla="*/ 10842172 w 10842172"/>
                    <a:gd name="connsiteY0-144" fmla="*/ 1841415 h 2451015"/>
                    <a:gd name="connsiteX1-145" fmla="*/ 10348686 w 10842172"/>
                    <a:gd name="connsiteY1-146" fmla="*/ 2436501 h 2451015"/>
                    <a:gd name="connsiteX2-147" fmla="*/ 246743 w 10842172"/>
                    <a:gd name="connsiteY2-148" fmla="*/ 2451015 h 2451015"/>
                    <a:gd name="connsiteX3-149" fmla="*/ 0 w 10842172"/>
                    <a:gd name="connsiteY3-150" fmla="*/ 2131701 h 2451015"/>
                    <a:gd name="connsiteX4-151" fmla="*/ 590 w 10842172"/>
                    <a:gd name="connsiteY4-152" fmla="*/ 0 h 2451015"/>
                    <a:gd name="connsiteX0-153" fmla="*/ 10842172 w 10842172"/>
                    <a:gd name="connsiteY0-154" fmla="*/ 1841415 h 2451015"/>
                    <a:gd name="connsiteX1-155" fmla="*/ 10348686 w 10842172"/>
                    <a:gd name="connsiteY1-156" fmla="*/ 2436501 h 2451015"/>
                    <a:gd name="connsiteX2-157" fmla="*/ 246743 w 10842172"/>
                    <a:gd name="connsiteY2-158" fmla="*/ 2451015 h 2451015"/>
                    <a:gd name="connsiteX3-159" fmla="*/ 0 w 10842172"/>
                    <a:gd name="connsiteY3-160" fmla="*/ 2131701 h 2451015"/>
                    <a:gd name="connsiteX4-161" fmla="*/ 6410 w 10842172"/>
                    <a:gd name="connsiteY4-162" fmla="*/ 0 h 2451015"/>
                    <a:gd name="connsiteX0-163" fmla="*/ 10842172 w 10842172"/>
                    <a:gd name="connsiteY0-164" fmla="*/ 1841415 h 2451015"/>
                    <a:gd name="connsiteX1-165" fmla="*/ 10348686 w 10842172"/>
                    <a:gd name="connsiteY1-166" fmla="*/ 2436501 h 2451015"/>
                    <a:gd name="connsiteX2-167" fmla="*/ 246743 w 10842172"/>
                    <a:gd name="connsiteY2-168" fmla="*/ 2451015 h 2451015"/>
                    <a:gd name="connsiteX3-169" fmla="*/ 0 w 10842172"/>
                    <a:gd name="connsiteY3-170" fmla="*/ 2131701 h 2451015"/>
                    <a:gd name="connsiteX4-171" fmla="*/ 6410 w 10842172"/>
                    <a:gd name="connsiteY4-172" fmla="*/ 0 h 2451015"/>
                    <a:gd name="connsiteX0-173" fmla="*/ 10846950 w 10846950"/>
                    <a:gd name="connsiteY0-174" fmla="*/ 1841415 h 2451015"/>
                    <a:gd name="connsiteX1-175" fmla="*/ 10353464 w 10846950"/>
                    <a:gd name="connsiteY1-176" fmla="*/ 2436501 h 2451015"/>
                    <a:gd name="connsiteX2-177" fmla="*/ 251521 w 10846950"/>
                    <a:gd name="connsiteY2-178" fmla="*/ 2451015 h 2451015"/>
                    <a:gd name="connsiteX3-179" fmla="*/ 4778 w 10846950"/>
                    <a:gd name="connsiteY3-180" fmla="*/ 2131701 h 2451015"/>
                    <a:gd name="connsiteX4-181" fmla="*/ 11188 w 10846950"/>
                    <a:gd name="connsiteY4-182" fmla="*/ 0 h 2451015"/>
                    <a:gd name="connsiteX0-183" fmla="*/ 10846950 w 10846950"/>
                    <a:gd name="connsiteY0-184" fmla="*/ 1841415 h 2451015"/>
                    <a:gd name="connsiteX1-185" fmla="*/ 10568788 w 10846950"/>
                    <a:gd name="connsiteY1-186" fmla="*/ 2430680 h 2451015"/>
                    <a:gd name="connsiteX2-187" fmla="*/ 251521 w 10846950"/>
                    <a:gd name="connsiteY2-188" fmla="*/ 2451015 h 2451015"/>
                    <a:gd name="connsiteX3-189" fmla="*/ 4778 w 10846950"/>
                    <a:gd name="connsiteY3-190" fmla="*/ 2131701 h 2451015"/>
                    <a:gd name="connsiteX4-191" fmla="*/ 11188 w 10846950"/>
                    <a:gd name="connsiteY4-192" fmla="*/ 0 h 2451015"/>
                    <a:gd name="connsiteX0-193" fmla="*/ 10846950 w 10846950"/>
                    <a:gd name="connsiteY0-194" fmla="*/ 1841415 h 2451015"/>
                    <a:gd name="connsiteX1-195" fmla="*/ 10522232 w 10846950"/>
                    <a:gd name="connsiteY1-196" fmla="*/ 2430680 h 2451015"/>
                    <a:gd name="connsiteX2-197" fmla="*/ 251521 w 10846950"/>
                    <a:gd name="connsiteY2-198" fmla="*/ 2451015 h 2451015"/>
                    <a:gd name="connsiteX3-199" fmla="*/ 4778 w 10846950"/>
                    <a:gd name="connsiteY3-200" fmla="*/ 2131701 h 2451015"/>
                    <a:gd name="connsiteX4-201" fmla="*/ 11188 w 10846950"/>
                    <a:gd name="connsiteY4-202" fmla="*/ 0 h 2451015"/>
                    <a:gd name="connsiteX0-203" fmla="*/ 10846950 w 10846950"/>
                    <a:gd name="connsiteY0-204" fmla="*/ 1841415 h 2451015"/>
                    <a:gd name="connsiteX1-205" fmla="*/ 10745593 w 10846950"/>
                    <a:gd name="connsiteY1-206" fmla="*/ 2046023 h 2451015"/>
                    <a:gd name="connsiteX2-207" fmla="*/ 10522232 w 10846950"/>
                    <a:gd name="connsiteY2-208" fmla="*/ 2430680 h 2451015"/>
                    <a:gd name="connsiteX3-209" fmla="*/ 251521 w 10846950"/>
                    <a:gd name="connsiteY3-210" fmla="*/ 2451015 h 2451015"/>
                    <a:gd name="connsiteX4-211" fmla="*/ 4778 w 10846950"/>
                    <a:gd name="connsiteY4-212" fmla="*/ 2131701 h 2451015"/>
                    <a:gd name="connsiteX5-213" fmla="*/ 11188 w 10846950"/>
                    <a:gd name="connsiteY5-214" fmla="*/ 0 h 2451015"/>
                    <a:gd name="connsiteX0-215" fmla="*/ 10745593 w 10745593"/>
                    <a:gd name="connsiteY0-216" fmla="*/ 2046023 h 2451015"/>
                    <a:gd name="connsiteX1-217" fmla="*/ 10522232 w 10745593"/>
                    <a:gd name="connsiteY1-218" fmla="*/ 2430680 h 2451015"/>
                    <a:gd name="connsiteX2-219" fmla="*/ 251521 w 10745593"/>
                    <a:gd name="connsiteY2-220" fmla="*/ 2451015 h 2451015"/>
                    <a:gd name="connsiteX3-221" fmla="*/ 4778 w 10745593"/>
                    <a:gd name="connsiteY3-222" fmla="*/ 2131701 h 2451015"/>
                    <a:gd name="connsiteX4-223" fmla="*/ 11188 w 10745593"/>
                    <a:gd name="connsiteY4-224" fmla="*/ 0 h 2451015"/>
                    <a:gd name="connsiteX0-225" fmla="*/ 10830947 w 10830947"/>
                    <a:gd name="connsiteY0-226" fmla="*/ 2046023 h 2451015"/>
                    <a:gd name="connsiteX1-227" fmla="*/ 10522232 w 10830947"/>
                    <a:gd name="connsiteY1-228" fmla="*/ 2430680 h 2451015"/>
                    <a:gd name="connsiteX2-229" fmla="*/ 251521 w 10830947"/>
                    <a:gd name="connsiteY2-230" fmla="*/ 2451015 h 2451015"/>
                    <a:gd name="connsiteX3-231" fmla="*/ 4778 w 10830947"/>
                    <a:gd name="connsiteY3-232" fmla="*/ 2131701 h 2451015"/>
                    <a:gd name="connsiteX4-233" fmla="*/ 11188 w 10830947"/>
                    <a:gd name="connsiteY4-234" fmla="*/ 0 h 2451015"/>
                    <a:gd name="connsiteX0-235" fmla="*/ 10877504 w 10877504"/>
                    <a:gd name="connsiteY0-236" fmla="*/ 2046023 h 2451015"/>
                    <a:gd name="connsiteX1-237" fmla="*/ 10522232 w 10877504"/>
                    <a:gd name="connsiteY1-238" fmla="*/ 2430680 h 2451015"/>
                    <a:gd name="connsiteX2-239" fmla="*/ 251521 w 10877504"/>
                    <a:gd name="connsiteY2-240" fmla="*/ 2451015 h 2451015"/>
                    <a:gd name="connsiteX3-241" fmla="*/ 4778 w 10877504"/>
                    <a:gd name="connsiteY3-242" fmla="*/ 2131701 h 2451015"/>
                    <a:gd name="connsiteX4-243" fmla="*/ 11188 w 10877504"/>
                    <a:gd name="connsiteY4-244" fmla="*/ 0 h 2451015"/>
                    <a:gd name="connsiteX0-245" fmla="*/ 10861985 w 10861985"/>
                    <a:gd name="connsiteY0-246" fmla="*/ 2084821 h 2451015"/>
                    <a:gd name="connsiteX1-247" fmla="*/ 10522232 w 10861985"/>
                    <a:gd name="connsiteY1-248" fmla="*/ 2430680 h 2451015"/>
                    <a:gd name="connsiteX2-249" fmla="*/ 251521 w 10861985"/>
                    <a:gd name="connsiteY2-250" fmla="*/ 2451015 h 2451015"/>
                    <a:gd name="connsiteX3-251" fmla="*/ 4778 w 10861985"/>
                    <a:gd name="connsiteY3-252" fmla="*/ 2131701 h 2451015"/>
                    <a:gd name="connsiteX4-253" fmla="*/ 11188 w 10861985"/>
                    <a:gd name="connsiteY4-254" fmla="*/ 0 h 2451015"/>
                    <a:gd name="connsiteX0-255" fmla="*/ 10857207 w 10857207"/>
                    <a:gd name="connsiteY0-256" fmla="*/ 0 h 366194"/>
                    <a:gd name="connsiteX1-257" fmla="*/ 10517454 w 10857207"/>
                    <a:gd name="connsiteY1-258" fmla="*/ 345859 h 366194"/>
                    <a:gd name="connsiteX2-259" fmla="*/ 246743 w 10857207"/>
                    <a:gd name="connsiteY2-260" fmla="*/ 366194 h 366194"/>
                    <a:gd name="connsiteX3-261" fmla="*/ 0 w 10857207"/>
                    <a:gd name="connsiteY3-262" fmla="*/ 46880 h 366194"/>
                    <a:gd name="connsiteX0-263" fmla="*/ 10610464 w 10610464"/>
                    <a:gd name="connsiteY0-264" fmla="*/ 0 h 366194"/>
                    <a:gd name="connsiteX1-265" fmla="*/ 10270711 w 10610464"/>
                    <a:gd name="connsiteY1-266" fmla="*/ 345859 h 366194"/>
                    <a:gd name="connsiteX2-267" fmla="*/ 0 w 10610464"/>
                    <a:gd name="connsiteY2-268" fmla="*/ 366194 h 366194"/>
                    <a:gd name="connsiteX0-269" fmla="*/ 339753 w 339753"/>
                    <a:gd name="connsiteY0-270" fmla="*/ 0 h 345859"/>
                    <a:gd name="connsiteX1-271" fmla="*/ 0 w 339753"/>
                    <a:gd name="connsiteY1-272" fmla="*/ 345859 h 345859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</a:cxnLst>
                  <a:rect l="l" t="t" r="r" b="b"/>
                  <a:pathLst>
                    <a:path w="339753" h="345859">
                      <a:moveTo>
                        <a:pt x="339753" y="0"/>
                      </a:moveTo>
                      <a:lnTo>
                        <a:pt x="0" y="345859"/>
                      </a:lnTo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</p:grpSp>
        <p:sp>
          <p:nvSpPr>
            <p:cNvPr id="3" name="矩形 2"/>
            <p:cNvSpPr/>
            <p:nvPr/>
          </p:nvSpPr>
          <p:spPr>
            <a:xfrm>
              <a:off x="6417459" y="2738255"/>
              <a:ext cx="4552163" cy="20869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indent="-342900">
                <a:lnSpc>
                  <a:spcPct val="150000"/>
                </a:lnSpc>
                <a:buFont typeface="Wingdings" panose="05000000000000000000" pitchFamily="2" charset="2"/>
                <a:buChar char="u"/>
              </a:pPr>
              <a:r>
                <a:rPr lang="zh-CN" altLang="en-US" sz="2400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使用构造函数</a:t>
              </a:r>
              <a:r>
                <a:rPr lang="en-US" altLang="zh-CN" sz="2400" dirty="0" err="1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LinearStack</a:t>
              </a:r>
              <a:r>
                <a:rPr lang="en-US" altLang="zh-CN" sz="2400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(int </a:t>
              </a:r>
              <a:r>
                <a:rPr lang="en-US" altLang="zh-CN" sz="2400" dirty="0" err="1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LSMaxSize</a:t>
              </a:r>
              <a:r>
                <a:rPr lang="en-US" altLang="zh-CN" sz="2400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  <a:r>
                <a:rPr lang="zh-CN" altLang="en-US" sz="2400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创建一个空栈时，</a:t>
              </a:r>
              <a:endParaRPr lang="zh-CN" altLang="en-US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（</a:t>
              </a:r>
              <a:r>
                <a: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r>
                <a:rPr lang="zh-CN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）根据参数</a:t>
              </a:r>
              <a:r>
                <a:rPr lang="en-US" altLang="zh-CN" sz="2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LSMaxSize</a:t>
              </a:r>
              <a:r>
                <a:rPr lang="zh-CN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，为栈申请一个用指针</a:t>
              </a:r>
              <a:r>
                <a: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element</a:t>
              </a:r>
              <a:r>
                <a:rPr lang="zh-CN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指向的长度为</a:t>
              </a:r>
              <a:r>
                <a:rPr lang="en-US" altLang="zh-CN" sz="2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LSMaxSize</a:t>
              </a:r>
              <a:r>
                <a: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*</a:t>
              </a:r>
              <a:r>
                <a:rPr lang="en-US" altLang="zh-CN" sz="2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sizeof</a:t>
              </a:r>
              <a:r>
                <a: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(T)</a:t>
              </a:r>
              <a:r>
                <a:rPr lang="zh-CN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个字节的连续空间，</a:t>
              </a:r>
              <a:endPara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（</a:t>
              </a:r>
              <a:r>
                <a: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r>
                <a:rPr lang="zh-CN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）将栈顶</a:t>
              </a:r>
              <a:r>
                <a: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top</a:t>
              </a:r>
              <a:r>
                <a:rPr lang="zh-CN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赋值为</a:t>
              </a:r>
              <a:r>
                <a: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-1</a:t>
              </a:r>
              <a:r>
                <a:rPr lang="zh-CN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，表示空栈。</a:t>
              </a:r>
              <a:endPara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342900" indent="-342900">
                <a:lnSpc>
                  <a:spcPct val="150000"/>
                </a:lnSpc>
                <a:buClr>
                  <a:srgbClr val="0070C0"/>
                </a:buClr>
                <a:buFont typeface="Wingdings" panose="05000000000000000000" pitchFamily="2" charset="2"/>
                <a:buChar char="u"/>
              </a:pPr>
              <a:r>
                <a:rPr lang="zh-CN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析构函数</a:t>
              </a:r>
              <a:r>
                <a: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~</a:t>
              </a:r>
              <a:r>
                <a:rPr lang="en-US" altLang="zh-CN" sz="2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LinearStack</a:t>
              </a:r>
              <a:r>
                <a: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()</a:t>
              </a:r>
              <a:r>
                <a:rPr lang="zh-CN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负责回收申请的栈空间。</a:t>
              </a:r>
              <a:endPara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53" name="Rectangle 3"/>
          <p:cNvSpPr txBox="1">
            <a:spLocks noChangeArrowheads="1"/>
          </p:cNvSpPr>
          <p:nvPr/>
        </p:nvSpPr>
        <p:spPr>
          <a:xfrm>
            <a:off x="1574344" y="1556510"/>
            <a:ext cx="8958770" cy="1090896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-452755">
              <a:lnSpc>
                <a:spcPct val="130000"/>
              </a:lnSpc>
              <a:spcBef>
                <a:spcPts val="0"/>
              </a:spcBef>
              <a:buClr>
                <a:srgbClr val="7030A0"/>
              </a:buClr>
              <a:buNone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顺序栈的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创建栈操作和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Destroy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删除栈操作，使用的是类的构造函数和析构函数来实现的。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-452755">
              <a:lnSpc>
                <a:spcPct val="130000"/>
              </a:lnSpc>
              <a:spcBef>
                <a:spcPts val="0"/>
              </a:spcBef>
              <a:buClr>
                <a:srgbClr val="7030A0"/>
              </a:buClr>
              <a:buFont typeface="Arial" panose="020B0604020202020204" pitchFamily="34" charset="0"/>
              <a:buNone/>
            </a:pPr>
            <a:endParaRPr lang="zh-CN" altLang="zh-CN" sz="16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3"/>
          <p:cNvSpPr txBox="1">
            <a:spLocks noChangeArrowheads="1"/>
          </p:cNvSpPr>
          <p:nvPr/>
        </p:nvSpPr>
        <p:spPr>
          <a:xfrm>
            <a:off x="1260439" y="1571193"/>
            <a:ext cx="9607857" cy="1015253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-452755">
              <a:lnSpc>
                <a:spcPct val="100000"/>
              </a:lnSpc>
              <a:spcBef>
                <a:spcPts val="0"/>
              </a:spcBef>
              <a:buClr>
                <a:srgbClr val="7030A0"/>
              </a:buClr>
              <a:buNone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假设一个空的顺序栈，元素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依次进栈；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-452755">
              <a:lnSpc>
                <a:spcPct val="100000"/>
              </a:lnSpc>
              <a:spcBef>
                <a:spcPts val="0"/>
              </a:spcBef>
              <a:buClr>
                <a:srgbClr val="7030A0"/>
              </a:buClr>
              <a:buNone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然后元素再出栈，则该顺序栈的进栈和出栈动态变化如下图所示。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2755" indent="-452755">
              <a:spcBef>
                <a:spcPts val="600"/>
              </a:spcBef>
              <a:buClr>
                <a:srgbClr val="7030A0"/>
              </a:buClr>
              <a:buFont typeface="Arial" panose="020B0604020202020204" pitchFamily="34" charset="0"/>
              <a:buNone/>
            </a:pPr>
            <a:endParaRPr lang="zh-CN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2" name="组合 51"/>
          <p:cNvGrpSpPr/>
          <p:nvPr/>
        </p:nvGrpSpPr>
        <p:grpSpPr>
          <a:xfrm>
            <a:off x="435429" y="2627810"/>
            <a:ext cx="10720251" cy="3368361"/>
            <a:chOff x="613796" y="2094533"/>
            <a:chExt cx="9829350" cy="3900383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1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4574" y="2107078"/>
              <a:ext cx="9608572" cy="3779372"/>
            </a:xfrm>
            <a:prstGeom prst="rect">
              <a:avLst/>
            </a:prstGeom>
          </p:spPr>
        </p:pic>
        <p:sp>
          <p:nvSpPr>
            <p:cNvPr id="7" name="文本框 6"/>
            <p:cNvSpPr txBox="1"/>
            <p:nvPr/>
          </p:nvSpPr>
          <p:spPr>
            <a:xfrm>
              <a:off x="4886379" y="2094533"/>
              <a:ext cx="1033736" cy="7484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栈顶</a:t>
              </a:r>
              <a:endPara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(top=5)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4" name="文本框 53"/>
            <p:cNvSpPr txBox="1"/>
            <p:nvPr/>
          </p:nvSpPr>
          <p:spPr>
            <a:xfrm>
              <a:off x="6611638" y="3027230"/>
              <a:ext cx="1033736" cy="7484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栈顶</a:t>
              </a:r>
              <a:endPara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(top=3)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613796" y="4864578"/>
              <a:ext cx="1124249" cy="10691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栈底</a:t>
              </a:r>
              <a:endPara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栈顶</a:t>
              </a:r>
              <a:endPara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(top=-1)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7" name="文本框 56"/>
            <p:cNvSpPr txBox="1"/>
            <p:nvPr/>
          </p:nvSpPr>
          <p:spPr>
            <a:xfrm>
              <a:off x="2720675" y="4741647"/>
              <a:ext cx="1033736" cy="10691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栈顶</a:t>
              </a:r>
              <a:endPara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栈底</a:t>
              </a:r>
              <a:endPara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(top=0)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8" name="文本框 57"/>
            <p:cNvSpPr txBox="1"/>
            <p:nvPr/>
          </p:nvSpPr>
          <p:spPr>
            <a:xfrm>
              <a:off x="4616624" y="4864578"/>
              <a:ext cx="760310" cy="4276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栈底</a:t>
              </a:r>
              <a:endPara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9" name="文本框 58"/>
            <p:cNvSpPr txBox="1"/>
            <p:nvPr/>
          </p:nvSpPr>
          <p:spPr>
            <a:xfrm>
              <a:off x="6450831" y="4864578"/>
              <a:ext cx="760310" cy="4276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栈底</a:t>
              </a:r>
              <a:endPara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1" name="文本框 60"/>
            <p:cNvSpPr txBox="1"/>
            <p:nvPr/>
          </p:nvSpPr>
          <p:spPr>
            <a:xfrm>
              <a:off x="8031662" y="4925749"/>
              <a:ext cx="1124249" cy="10691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栈底</a:t>
              </a:r>
              <a:endPara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栈顶</a:t>
              </a:r>
              <a:endPara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(top=-1)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2" name="文本框 61"/>
            <p:cNvSpPr txBox="1"/>
            <p:nvPr/>
          </p:nvSpPr>
          <p:spPr>
            <a:xfrm>
              <a:off x="4170983" y="4900356"/>
              <a:ext cx="413344" cy="4276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3" name="文本框 62"/>
            <p:cNvSpPr txBox="1"/>
            <p:nvPr/>
          </p:nvSpPr>
          <p:spPr>
            <a:xfrm>
              <a:off x="5988689" y="2655926"/>
              <a:ext cx="368086" cy="4276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4" name="文本框 63"/>
            <p:cNvSpPr txBox="1"/>
            <p:nvPr/>
          </p:nvSpPr>
          <p:spPr>
            <a:xfrm>
              <a:off x="5981147" y="3091220"/>
              <a:ext cx="383172" cy="4276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5" name="文本框 64"/>
            <p:cNvSpPr txBox="1"/>
            <p:nvPr/>
          </p:nvSpPr>
          <p:spPr>
            <a:xfrm>
              <a:off x="5966063" y="3526511"/>
              <a:ext cx="413344" cy="4276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6" name="文本框 65"/>
            <p:cNvSpPr txBox="1"/>
            <p:nvPr/>
          </p:nvSpPr>
          <p:spPr>
            <a:xfrm>
              <a:off x="5973605" y="3996764"/>
              <a:ext cx="398259" cy="4276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7" name="文本框 66"/>
            <p:cNvSpPr txBox="1"/>
            <p:nvPr/>
          </p:nvSpPr>
          <p:spPr>
            <a:xfrm>
              <a:off x="5973605" y="4403093"/>
              <a:ext cx="398259" cy="4276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8" name="文本框 67"/>
            <p:cNvSpPr txBox="1"/>
            <p:nvPr/>
          </p:nvSpPr>
          <p:spPr>
            <a:xfrm>
              <a:off x="5966062" y="4900356"/>
              <a:ext cx="413344" cy="4276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9" name="文本框 68"/>
            <p:cNvSpPr txBox="1"/>
            <p:nvPr/>
          </p:nvSpPr>
          <p:spPr>
            <a:xfrm>
              <a:off x="7760282" y="3526511"/>
              <a:ext cx="413344" cy="4276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0" name="文本框 69"/>
            <p:cNvSpPr txBox="1"/>
            <p:nvPr/>
          </p:nvSpPr>
          <p:spPr>
            <a:xfrm>
              <a:off x="7767824" y="3996764"/>
              <a:ext cx="398259" cy="4276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1" name="文本框 70"/>
            <p:cNvSpPr txBox="1"/>
            <p:nvPr/>
          </p:nvSpPr>
          <p:spPr>
            <a:xfrm>
              <a:off x="7767824" y="4403093"/>
              <a:ext cx="398259" cy="4276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2" name="文本框 71"/>
            <p:cNvSpPr txBox="1"/>
            <p:nvPr/>
          </p:nvSpPr>
          <p:spPr>
            <a:xfrm>
              <a:off x="7760281" y="4900356"/>
              <a:ext cx="413344" cy="4276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73" name="Rectangle 3"/>
          <p:cNvSpPr txBox="1">
            <a:spLocks noChangeArrowheads="1"/>
          </p:cNvSpPr>
          <p:nvPr/>
        </p:nvSpPr>
        <p:spPr>
          <a:xfrm>
            <a:off x="1877448" y="5871930"/>
            <a:ext cx="6435634" cy="711750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Clr>
                <a:srgbClr val="7030A0"/>
              </a:buClr>
              <a:buNone/>
            </a:pPr>
            <a:r>
              <a:rPr lang="zh-CN" altLang="en-US" sz="18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18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 sz="18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）空栈             </a:t>
            </a:r>
            <a:r>
              <a:rPr lang="en-US" altLang="zh-CN" sz="18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(b) </a:t>
            </a:r>
            <a:r>
              <a:rPr lang="zh-CN" altLang="en-US" sz="18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插入元素</a:t>
            </a:r>
            <a:r>
              <a:rPr lang="en-US" altLang="zh-CN" sz="18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 sz="18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后     </a:t>
            </a:r>
            <a:r>
              <a:rPr lang="en-US" altLang="zh-CN" sz="18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(c) </a:t>
            </a:r>
            <a:r>
              <a:rPr lang="zh-CN" altLang="en-US" sz="18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插入元素</a:t>
            </a:r>
            <a:r>
              <a:rPr lang="en-US" altLang="zh-CN" sz="18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zh-CN" altLang="en-US" sz="18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CN" sz="18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zh-CN" altLang="en-US" sz="18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endParaRPr lang="en-US" altLang="zh-CN" sz="18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600"/>
              </a:spcBef>
              <a:buClr>
                <a:srgbClr val="7030A0"/>
              </a:buClr>
              <a:buNone/>
            </a:pPr>
            <a:r>
              <a:rPr lang="en-US" altLang="zh-CN" sz="18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                    D</a:t>
            </a:r>
            <a:r>
              <a:rPr lang="zh-CN" altLang="en-US" sz="18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CN" sz="18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zh-CN" altLang="en-US" sz="18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CN" sz="18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 </a:t>
            </a:r>
            <a:r>
              <a:rPr lang="zh-CN" altLang="en-US" sz="18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后</a:t>
            </a:r>
            <a:endParaRPr lang="zh-CN" altLang="zh-CN" sz="18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549001" y="555626"/>
            <a:ext cx="3565799" cy="876848"/>
            <a:chOff x="326687" y="247818"/>
            <a:chExt cx="4861582" cy="725466"/>
          </a:xfrm>
        </p:grpSpPr>
        <p:sp>
          <p:nvSpPr>
            <p:cNvPr id="25" name="文本框 24"/>
            <p:cNvSpPr txBox="1"/>
            <p:nvPr/>
          </p:nvSpPr>
          <p:spPr bwMode="auto">
            <a:xfrm>
              <a:off x="1416685" y="412399"/>
              <a:ext cx="2936607" cy="38196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400" kern="0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顺序栈的实现</a:t>
              </a:r>
              <a:endParaRPr lang="zh-CN" altLang="en-US" sz="2400" kern="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26" name="组合 25"/>
            <p:cNvGrpSpPr/>
            <p:nvPr/>
          </p:nvGrpSpPr>
          <p:grpSpPr>
            <a:xfrm>
              <a:off x="326687" y="247818"/>
              <a:ext cx="4861582" cy="725466"/>
              <a:chOff x="326687" y="247818"/>
              <a:chExt cx="4861582" cy="725466"/>
            </a:xfrm>
          </p:grpSpPr>
          <p:grpSp>
            <p:nvGrpSpPr>
              <p:cNvPr id="27" name="组合 26"/>
              <p:cNvGrpSpPr/>
              <p:nvPr/>
            </p:nvGrpSpPr>
            <p:grpSpPr>
              <a:xfrm>
                <a:off x="349799" y="247818"/>
                <a:ext cx="4791980" cy="261575"/>
                <a:chOff x="349799" y="247818"/>
                <a:chExt cx="4791980" cy="261575"/>
              </a:xfrm>
            </p:grpSpPr>
            <p:cxnSp>
              <p:nvCxnSpPr>
                <p:cNvPr id="42" name="直接连接符 41"/>
                <p:cNvCxnSpPr/>
                <p:nvPr/>
              </p:nvCxnSpPr>
              <p:spPr>
                <a:xfrm>
                  <a:off x="638117" y="248864"/>
                  <a:ext cx="3287537" cy="0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直接连接符 42"/>
                <p:cNvCxnSpPr/>
                <p:nvPr/>
              </p:nvCxnSpPr>
              <p:spPr>
                <a:xfrm>
                  <a:off x="4824514" y="335707"/>
                  <a:ext cx="313542" cy="173686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直接连接符 43"/>
                <p:cNvCxnSpPr/>
                <p:nvPr/>
              </p:nvCxnSpPr>
              <p:spPr>
                <a:xfrm>
                  <a:off x="4084534" y="335707"/>
                  <a:ext cx="737870" cy="0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直接连接符 44"/>
                <p:cNvCxnSpPr/>
                <p:nvPr/>
              </p:nvCxnSpPr>
              <p:spPr>
                <a:xfrm>
                  <a:off x="3927764" y="248864"/>
                  <a:ext cx="156771" cy="86843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6" name="任意多边形: 形状 28"/>
                <p:cNvSpPr/>
                <p:nvPr/>
              </p:nvSpPr>
              <p:spPr>
                <a:xfrm>
                  <a:off x="349799" y="247818"/>
                  <a:ext cx="4791980" cy="257189"/>
                </a:xfrm>
                <a:custGeom>
                  <a:avLst/>
                  <a:gdLst>
                    <a:gd name="connsiteX0" fmla="*/ 0 w 5405438"/>
                    <a:gd name="connsiteY0" fmla="*/ 233362 h 366712"/>
                    <a:gd name="connsiteX1" fmla="*/ 328613 w 5405438"/>
                    <a:gd name="connsiteY1" fmla="*/ 0 h 366712"/>
                    <a:gd name="connsiteX2" fmla="*/ 4043363 w 5405438"/>
                    <a:gd name="connsiteY2" fmla="*/ 0 h 366712"/>
                    <a:gd name="connsiteX3" fmla="*/ 4214813 w 5405438"/>
                    <a:gd name="connsiteY3" fmla="*/ 123825 h 366712"/>
                    <a:gd name="connsiteX4" fmla="*/ 5048250 w 5405438"/>
                    <a:gd name="connsiteY4" fmla="*/ 123825 h 366712"/>
                    <a:gd name="connsiteX5" fmla="*/ 5405438 w 5405438"/>
                    <a:gd name="connsiteY5" fmla="*/ 366712 h 3667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405438" h="366712">
                      <a:moveTo>
                        <a:pt x="0" y="233362"/>
                      </a:moveTo>
                      <a:lnTo>
                        <a:pt x="328613" y="0"/>
                      </a:lnTo>
                      <a:lnTo>
                        <a:pt x="4043363" y="0"/>
                      </a:lnTo>
                      <a:lnTo>
                        <a:pt x="4214813" y="123825"/>
                      </a:lnTo>
                      <a:lnTo>
                        <a:pt x="5048250" y="123825"/>
                      </a:lnTo>
                      <a:lnTo>
                        <a:pt x="5405438" y="366712"/>
                      </a:lnTo>
                    </a:path>
                  </a:pathLst>
                </a:cu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endPara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7" name="任意多边形: 形状 29"/>
                <p:cNvSpPr/>
                <p:nvPr/>
              </p:nvSpPr>
              <p:spPr>
                <a:xfrm flipV="1">
                  <a:off x="737468" y="249336"/>
                  <a:ext cx="3029477" cy="84093"/>
                </a:xfrm>
                <a:custGeom>
                  <a:avLst/>
                  <a:gdLst>
                    <a:gd name="connsiteX0" fmla="*/ 0 w 4221480"/>
                    <a:gd name="connsiteY0" fmla="*/ 236220 h 236220"/>
                    <a:gd name="connsiteX1" fmla="*/ 320040 w 4221480"/>
                    <a:gd name="connsiteY1" fmla="*/ 0 h 236220"/>
                    <a:gd name="connsiteX2" fmla="*/ 4053840 w 4221480"/>
                    <a:gd name="connsiteY2" fmla="*/ 0 h 236220"/>
                    <a:gd name="connsiteX3" fmla="*/ 4221480 w 4221480"/>
                    <a:gd name="connsiteY3" fmla="*/ 137160 h 236220"/>
                    <a:gd name="connsiteX4" fmla="*/ 152400 w 4221480"/>
                    <a:gd name="connsiteY4" fmla="*/ 129540 h 236220"/>
                    <a:gd name="connsiteX0-1" fmla="*/ 167640 w 4069080"/>
                    <a:gd name="connsiteY0-2" fmla="*/ 0 h 137160"/>
                    <a:gd name="connsiteX1-3" fmla="*/ 3901440 w 4069080"/>
                    <a:gd name="connsiteY1-4" fmla="*/ 0 h 137160"/>
                    <a:gd name="connsiteX2-5" fmla="*/ 4069080 w 4069080"/>
                    <a:gd name="connsiteY2-6" fmla="*/ 137160 h 137160"/>
                    <a:gd name="connsiteX3-7" fmla="*/ 0 w 4069080"/>
                    <a:gd name="connsiteY3-8" fmla="*/ 129540 h 137160"/>
                    <a:gd name="connsiteX0-9" fmla="*/ 167640 w 4069080"/>
                    <a:gd name="connsiteY0-10" fmla="*/ 0 h 137160"/>
                    <a:gd name="connsiteX1-11" fmla="*/ 3901440 w 4069080"/>
                    <a:gd name="connsiteY1-12" fmla="*/ 0 h 137160"/>
                    <a:gd name="connsiteX2-13" fmla="*/ 4069080 w 4069080"/>
                    <a:gd name="connsiteY2-14" fmla="*/ 137160 h 137160"/>
                    <a:gd name="connsiteX3-15" fmla="*/ 0 w 4069080"/>
                    <a:gd name="connsiteY3-16" fmla="*/ 129540 h 137160"/>
                    <a:gd name="connsiteX4-17" fmla="*/ 167640 w 4069080"/>
                    <a:gd name="connsiteY4-18" fmla="*/ 0 h 137160"/>
                    <a:gd name="connsiteX0-19" fmla="*/ 167640 w 4069080"/>
                    <a:gd name="connsiteY0-20" fmla="*/ 0 h 137160"/>
                    <a:gd name="connsiteX1-21" fmla="*/ 3901440 w 4069080"/>
                    <a:gd name="connsiteY1-22" fmla="*/ 0 h 137160"/>
                    <a:gd name="connsiteX2-23" fmla="*/ 4069080 w 4069080"/>
                    <a:gd name="connsiteY2-24" fmla="*/ 137160 h 137160"/>
                    <a:gd name="connsiteX3-25" fmla="*/ 0 w 4069080"/>
                    <a:gd name="connsiteY3-26" fmla="*/ 135212 h 137160"/>
                    <a:gd name="connsiteX4-27" fmla="*/ 167640 w 4069080"/>
                    <a:gd name="connsiteY4-28" fmla="*/ 0 h 137160"/>
                    <a:gd name="connsiteX0-29" fmla="*/ 167640 w 4069080"/>
                    <a:gd name="connsiteY0-30" fmla="*/ 0 h 142773"/>
                    <a:gd name="connsiteX1-31" fmla="*/ 3901440 w 4069080"/>
                    <a:gd name="connsiteY1-32" fmla="*/ 0 h 142773"/>
                    <a:gd name="connsiteX2-33" fmla="*/ 4069080 w 4069080"/>
                    <a:gd name="connsiteY2-34" fmla="*/ 137160 h 142773"/>
                    <a:gd name="connsiteX3-35" fmla="*/ 0 w 4069080"/>
                    <a:gd name="connsiteY3-36" fmla="*/ 142773 h 142773"/>
                    <a:gd name="connsiteX4-37" fmla="*/ 167640 w 4069080"/>
                    <a:gd name="connsiteY4-38" fmla="*/ 0 h 142773"/>
                    <a:gd name="connsiteX0-39" fmla="*/ 167640 w 4069080"/>
                    <a:gd name="connsiteY0-40" fmla="*/ 0 h 142773"/>
                    <a:gd name="connsiteX1-41" fmla="*/ 3901440 w 4069080"/>
                    <a:gd name="connsiteY1-42" fmla="*/ 0 h 142773"/>
                    <a:gd name="connsiteX2-43" fmla="*/ 4069080 w 4069080"/>
                    <a:gd name="connsiteY2-44" fmla="*/ 140940 h 142773"/>
                    <a:gd name="connsiteX3-45" fmla="*/ 0 w 4069080"/>
                    <a:gd name="connsiteY3-46" fmla="*/ 142773 h 142773"/>
                    <a:gd name="connsiteX4-47" fmla="*/ 167640 w 4069080"/>
                    <a:gd name="connsiteY4-48" fmla="*/ 0 h 142773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17" y="connsiteY4-18"/>
                    </a:cxn>
                  </a:cxnLst>
                  <a:rect l="l" t="t" r="r" b="b"/>
                  <a:pathLst>
                    <a:path w="4069080" h="142773">
                      <a:moveTo>
                        <a:pt x="167640" y="0"/>
                      </a:moveTo>
                      <a:lnTo>
                        <a:pt x="3901440" y="0"/>
                      </a:lnTo>
                      <a:lnTo>
                        <a:pt x="4069080" y="140940"/>
                      </a:lnTo>
                      <a:lnTo>
                        <a:pt x="0" y="142773"/>
                      </a:lnTo>
                      <a:lnTo>
                        <a:pt x="167640" y="0"/>
                      </a:lnTo>
                      <a:close/>
                    </a:path>
                  </a:pathLst>
                </a:custGeom>
                <a:solidFill>
                  <a:srgbClr val="0070C0"/>
                </a:solidFill>
                <a:ln w="254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endPara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8" name="组合 27"/>
              <p:cNvGrpSpPr/>
              <p:nvPr/>
            </p:nvGrpSpPr>
            <p:grpSpPr>
              <a:xfrm>
                <a:off x="349799" y="711709"/>
                <a:ext cx="4815092" cy="261575"/>
                <a:chOff x="358852" y="925118"/>
                <a:chExt cx="4815092" cy="261575"/>
              </a:xfrm>
            </p:grpSpPr>
            <p:cxnSp>
              <p:nvCxnSpPr>
                <p:cNvPr id="35" name="直接连接符 34"/>
                <p:cNvCxnSpPr/>
                <p:nvPr/>
              </p:nvCxnSpPr>
              <p:spPr>
                <a:xfrm flipH="1" flipV="1">
                  <a:off x="1574976" y="1185647"/>
                  <a:ext cx="3287537" cy="0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直接连接符 35"/>
                <p:cNvCxnSpPr/>
                <p:nvPr/>
              </p:nvCxnSpPr>
              <p:spPr>
                <a:xfrm flipH="1" flipV="1">
                  <a:off x="362574" y="925118"/>
                  <a:ext cx="313542" cy="173686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直接连接符 36"/>
                <p:cNvCxnSpPr/>
                <p:nvPr/>
              </p:nvCxnSpPr>
              <p:spPr>
                <a:xfrm flipV="1">
                  <a:off x="4860402" y="1011961"/>
                  <a:ext cx="313542" cy="173686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直接连接符 37"/>
                <p:cNvCxnSpPr/>
                <p:nvPr/>
              </p:nvCxnSpPr>
              <p:spPr>
                <a:xfrm flipH="1" flipV="1">
                  <a:off x="678226" y="1098804"/>
                  <a:ext cx="737870" cy="0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直接连接符 38"/>
                <p:cNvCxnSpPr/>
                <p:nvPr/>
              </p:nvCxnSpPr>
              <p:spPr>
                <a:xfrm flipH="1" flipV="1">
                  <a:off x="1416096" y="1098804"/>
                  <a:ext cx="156771" cy="86843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0" name="任意多边形: 形状 22"/>
                <p:cNvSpPr/>
                <p:nvPr/>
              </p:nvSpPr>
              <p:spPr>
                <a:xfrm flipH="1" flipV="1">
                  <a:off x="358852" y="929504"/>
                  <a:ext cx="4791980" cy="257189"/>
                </a:xfrm>
                <a:custGeom>
                  <a:avLst/>
                  <a:gdLst>
                    <a:gd name="connsiteX0" fmla="*/ 0 w 5405438"/>
                    <a:gd name="connsiteY0" fmla="*/ 233362 h 366712"/>
                    <a:gd name="connsiteX1" fmla="*/ 328613 w 5405438"/>
                    <a:gd name="connsiteY1" fmla="*/ 0 h 366712"/>
                    <a:gd name="connsiteX2" fmla="*/ 4043363 w 5405438"/>
                    <a:gd name="connsiteY2" fmla="*/ 0 h 366712"/>
                    <a:gd name="connsiteX3" fmla="*/ 4214813 w 5405438"/>
                    <a:gd name="connsiteY3" fmla="*/ 123825 h 366712"/>
                    <a:gd name="connsiteX4" fmla="*/ 5048250 w 5405438"/>
                    <a:gd name="connsiteY4" fmla="*/ 123825 h 366712"/>
                    <a:gd name="connsiteX5" fmla="*/ 5405438 w 5405438"/>
                    <a:gd name="connsiteY5" fmla="*/ 366712 h 3667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405438" h="366712">
                      <a:moveTo>
                        <a:pt x="0" y="233362"/>
                      </a:moveTo>
                      <a:lnTo>
                        <a:pt x="328613" y="0"/>
                      </a:lnTo>
                      <a:lnTo>
                        <a:pt x="4043363" y="0"/>
                      </a:lnTo>
                      <a:lnTo>
                        <a:pt x="4214813" y="123825"/>
                      </a:lnTo>
                      <a:lnTo>
                        <a:pt x="5048250" y="123825"/>
                      </a:lnTo>
                      <a:lnTo>
                        <a:pt x="5405438" y="366712"/>
                      </a:lnTo>
                    </a:path>
                  </a:pathLst>
                </a:cu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endParaRPr lang="zh-CN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1" name="任意多边形: 形状 23"/>
                <p:cNvSpPr/>
                <p:nvPr/>
              </p:nvSpPr>
              <p:spPr>
                <a:xfrm flipH="1">
                  <a:off x="1733685" y="1101082"/>
                  <a:ext cx="3029477" cy="84093"/>
                </a:xfrm>
                <a:custGeom>
                  <a:avLst/>
                  <a:gdLst>
                    <a:gd name="connsiteX0" fmla="*/ 0 w 4221480"/>
                    <a:gd name="connsiteY0" fmla="*/ 236220 h 236220"/>
                    <a:gd name="connsiteX1" fmla="*/ 320040 w 4221480"/>
                    <a:gd name="connsiteY1" fmla="*/ 0 h 236220"/>
                    <a:gd name="connsiteX2" fmla="*/ 4053840 w 4221480"/>
                    <a:gd name="connsiteY2" fmla="*/ 0 h 236220"/>
                    <a:gd name="connsiteX3" fmla="*/ 4221480 w 4221480"/>
                    <a:gd name="connsiteY3" fmla="*/ 137160 h 236220"/>
                    <a:gd name="connsiteX4" fmla="*/ 152400 w 4221480"/>
                    <a:gd name="connsiteY4" fmla="*/ 129540 h 236220"/>
                    <a:gd name="connsiteX0-1" fmla="*/ 167640 w 4069080"/>
                    <a:gd name="connsiteY0-2" fmla="*/ 0 h 137160"/>
                    <a:gd name="connsiteX1-3" fmla="*/ 3901440 w 4069080"/>
                    <a:gd name="connsiteY1-4" fmla="*/ 0 h 137160"/>
                    <a:gd name="connsiteX2-5" fmla="*/ 4069080 w 4069080"/>
                    <a:gd name="connsiteY2-6" fmla="*/ 137160 h 137160"/>
                    <a:gd name="connsiteX3-7" fmla="*/ 0 w 4069080"/>
                    <a:gd name="connsiteY3-8" fmla="*/ 129540 h 137160"/>
                    <a:gd name="connsiteX0-9" fmla="*/ 167640 w 4069080"/>
                    <a:gd name="connsiteY0-10" fmla="*/ 0 h 137160"/>
                    <a:gd name="connsiteX1-11" fmla="*/ 3901440 w 4069080"/>
                    <a:gd name="connsiteY1-12" fmla="*/ 0 h 137160"/>
                    <a:gd name="connsiteX2-13" fmla="*/ 4069080 w 4069080"/>
                    <a:gd name="connsiteY2-14" fmla="*/ 137160 h 137160"/>
                    <a:gd name="connsiteX3-15" fmla="*/ 0 w 4069080"/>
                    <a:gd name="connsiteY3-16" fmla="*/ 129540 h 137160"/>
                    <a:gd name="connsiteX4-17" fmla="*/ 167640 w 4069080"/>
                    <a:gd name="connsiteY4-18" fmla="*/ 0 h 137160"/>
                    <a:gd name="connsiteX0-19" fmla="*/ 167640 w 4069080"/>
                    <a:gd name="connsiteY0-20" fmla="*/ 0 h 137160"/>
                    <a:gd name="connsiteX1-21" fmla="*/ 3901440 w 4069080"/>
                    <a:gd name="connsiteY1-22" fmla="*/ 0 h 137160"/>
                    <a:gd name="connsiteX2-23" fmla="*/ 4069080 w 4069080"/>
                    <a:gd name="connsiteY2-24" fmla="*/ 137160 h 137160"/>
                    <a:gd name="connsiteX3-25" fmla="*/ 0 w 4069080"/>
                    <a:gd name="connsiteY3-26" fmla="*/ 135212 h 137160"/>
                    <a:gd name="connsiteX4-27" fmla="*/ 167640 w 4069080"/>
                    <a:gd name="connsiteY4-28" fmla="*/ 0 h 137160"/>
                    <a:gd name="connsiteX0-29" fmla="*/ 167640 w 4069080"/>
                    <a:gd name="connsiteY0-30" fmla="*/ 0 h 142773"/>
                    <a:gd name="connsiteX1-31" fmla="*/ 3901440 w 4069080"/>
                    <a:gd name="connsiteY1-32" fmla="*/ 0 h 142773"/>
                    <a:gd name="connsiteX2-33" fmla="*/ 4069080 w 4069080"/>
                    <a:gd name="connsiteY2-34" fmla="*/ 137160 h 142773"/>
                    <a:gd name="connsiteX3-35" fmla="*/ 0 w 4069080"/>
                    <a:gd name="connsiteY3-36" fmla="*/ 142773 h 142773"/>
                    <a:gd name="connsiteX4-37" fmla="*/ 167640 w 4069080"/>
                    <a:gd name="connsiteY4-38" fmla="*/ 0 h 142773"/>
                    <a:gd name="connsiteX0-39" fmla="*/ 167640 w 4069080"/>
                    <a:gd name="connsiteY0-40" fmla="*/ 0 h 142773"/>
                    <a:gd name="connsiteX1-41" fmla="*/ 3901440 w 4069080"/>
                    <a:gd name="connsiteY1-42" fmla="*/ 0 h 142773"/>
                    <a:gd name="connsiteX2-43" fmla="*/ 4069080 w 4069080"/>
                    <a:gd name="connsiteY2-44" fmla="*/ 140940 h 142773"/>
                    <a:gd name="connsiteX3-45" fmla="*/ 0 w 4069080"/>
                    <a:gd name="connsiteY3-46" fmla="*/ 142773 h 142773"/>
                    <a:gd name="connsiteX4-47" fmla="*/ 167640 w 4069080"/>
                    <a:gd name="connsiteY4-48" fmla="*/ 0 h 142773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17" y="connsiteY4-18"/>
                    </a:cxn>
                  </a:cxnLst>
                  <a:rect l="l" t="t" r="r" b="b"/>
                  <a:pathLst>
                    <a:path w="4069080" h="142773">
                      <a:moveTo>
                        <a:pt x="167640" y="0"/>
                      </a:moveTo>
                      <a:lnTo>
                        <a:pt x="3901440" y="0"/>
                      </a:lnTo>
                      <a:lnTo>
                        <a:pt x="4069080" y="140940"/>
                      </a:lnTo>
                      <a:lnTo>
                        <a:pt x="0" y="142773"/>
                      </a:lnTo>
                      <a:lnTo>
                        <a:pt x="167640" y="0"/>
                      </a:lnTo>
                      <a:close/>
                    </a:path>
                  </a:pathLst>
                </a:custGeom>
                <a:solidFill>
                  <a:srgbClr val="0070C0"/>
                </a:solidFill>
                <a:ln w="254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endPara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9" name="组合 28"/>
              <p:cNvGrpSpPr/>
              <p:nvPr/>
            </p:nvGrpSpPr>
            <p:grpSpPr>
              <a:xfrm>
                <a:off x="5138963" y="489126"/>
                <a:ext cx="49306" cy="329693"/>
                <a:chOff x="5138963" y="489126"/>
                <a:chExt cx="49306" cy="329693"/>
              </a:xfrm>
            </p:grpSpPr>
            <p:sp>
              <p:nvSpPr>
                <p:cNvPr id="33" name="椭圆 32"/>
                <p:cNvSpPr/>
                <p:nvPr/>
              </p:nvSpPr>
              <p:spPr>
                <a:xfrm>
                  <a:off x="5138963" y="769513"/>
                  <a:ext cx="49306" cy="49306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4" name="椭圆 33"/>
                <p:cNvSpPr/>
                <p:nvPr/>
              </p:nvSpPr>
              <p:spPr>
                <a:xfrm>
                  <a:off x="5138963" y="489126"/>
                  <a:ext cx="49306" cy="49306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30" name="组合 29"/>
              <p:cNvGrpSpPr/>
              <p:nvPr/>
            </p:nvGrpSpPr>
            <p:grpSpPr>
              <a:xfrm>
                <a:off x="326687" y="399838"/>
                <a:ext cx="49306" cy="329693"/>
                <a:chOff x="5138963" y="489126"/>
                <a:chExt cx="49306" cy="329693"/>
              </a:xfrm>
            </p:grpSpPr>
            <p:sp>
              <p:nvSpPr>
                <p:cNvPr id="31" name="椭圆 30"/>
                <p:cNvSpPr/>
                <p:nvPr/>
              </p:nvSpPr>
              <p:spPr>
                <a:xfrm>
                  <a:off x="5138963" y="769513"/>
                  <a:ext cx="49306" cy="49306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2" name="椭圆 31"/>
                <p:cNvSpPr/>
                <p:nvPr/>
              </p:nvSpPr>
              <p:spPr>
                <a:xfrm>
                  <a:off x="5138963" y="489126"/>
                  <a:ext cx="49306" cy="49306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</p:grpSp>
      </p:grpSp>
      <p:sp>
        <p:nvSpPr>
          <p:cNvPr id="48" name="Rectangle 3"/>
          <p:cNvSpPr txBox="1">
            <a:spLocks noChangeArrowheads="1"/>
          </p:cNvSpPr>
          <p:nvPr/>
        </p:nvSpPr>
        <p:spPr>
          <a:xfrm>
            <a:off x="7497005" y="5911209"/>
            <a:ext cx="4538242" cy="762256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Clr>
                <a:srgbClr val="7030A0"/>
              </a:buClr>
              <a:buNone/>
            </a:pPr>
            <a:r>
              <a:rPr lang="zh-CN" altLang="en-US" sz="18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18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zh-CN" altLang="en-US" sz="18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）两个元素 </a:t>
            </a:r>
            <a:r>
              <a:rPr lang="en-US" altLang="zh-CN" sz="18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zh-CN" altLang="en-US" sz="18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CN" sz="18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   (e)</a:t>
            </a:r>
            <a:r>
              <a:rPr lang="zh-CN" altLang="en-US" sz="18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所有元素出栈后 </a:t>
            </a:r>
            <a:endParaRPr lang="en-US" altLang="zh-CN" sz="18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600"/>
              </a:spcBef>
              <a:buClr>
                <a:srgbClr val="7030A0"/>
              </a:buClr>
              <a:buNone/>
            </a:pPr>
            <a:r>
              <a:rPr lang="en-US" altLang="zh-CN" sz="18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</a:t>
            </a:r>
            <a:r>
              <a:rPr lang="zh-CN" altLang="en-US" sz="18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出栈后</a:t>
            </a:r>
            <a:endParaRPr lang="zh-CN" altLang="zh-CN" sz="18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  <p:bldP spid="73" grpId="0"/>
      <p:bldP spid="4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793967" y="3353078"/>
            <a:ext cx="9161416" cy="2943419"/>
            <a:chOff x="5960125" y="2504386"/>
            <a:chExt cx="5179022" cy="2756474"/>
          </a:xfrm>
        </p:grpSpPr>
        <p:grpSp>
          <p:nvGrpSpPr>
            <p:cNvPr id="31" name="组合 30"/>
            <p:cNvGrpSpPr/>
            <p:nvPr/>
          </p:nvGrpSpPr>
          <p:grpSpPr>
            <a:xfrm>
              <a:off x="5960125" y="2504386"/>
              <a:ext cx="5179022" cy="2756474"/>
              <a:chOff x="1584402" y="1903846"/>
              <a:chExt cx="9062674" cy="3823037"/>
            </a:xfrm>
          </p:grpSpPr>
          <p:grpSp>
            <p:nvGrpSpPr>
              <p:cNvPr id="32" name="组合 31"/>
              <p:cNvGrpSpPr/>
              <p:nvPr/>
            </p:nvGrpSpPr>
            <p:grpSpPr>
              <a:xfrm>
                <a:off x="1584402" y="3589771"/>
                <a:ext cx="9062674" cy="2137112"/>
                <a:chOff x="1584402" y="3589771"/>
                <a:chExt cx="9062674" cy="2137112"/>
              </a:xfrm>
            </p:grpSpPr>
            <p:sp>
              <p:nvSpPr>
                <p:cNvPr id="43" name="任意多边形: 形状 42"/>
                <p:cNvSpPr/>
                <p:nvPr/>
              </p:nvSpPr>
              <p:spPr>
                <a:xfrm>
                  <a:off x="1652007" y="3589771"/>
                  <a:ext cx="8888987" cy="2005807"/>
                </a:xfrm>
                <a:custGeom>
                  <a:avLst/>
                  <a:gdLst>
                    <a:gd name="connsiteX0" fmla="*/ 10856686 w 10856686"/>
                    <a:gd name="connsiteY0" fmla="*/ 4180114 h 4789714"/>
                    <a:gd name="connsiteX1" fmla="*/ 10363200 w 10856686"/>
                    <a:gd name="connsiteY1" fmla="*/ 4775200 h 4789714"/>
                    <a:gd name="connsiteX2" fmla="*/ 261257 w 10856686"/>
                    <a:gd name="connsiteY2" fmla="*/ 4789714 h 4789714"/>
                    <a:gd name="connsiteX3" fmla="*/ 14514 w 10856686"/>
                    <a:gd name="connsiteY3" fmla="*/ 4470400 h 4789714"/>
                    <a:gd name="connsiteX4" fmla="*/ 0 w 10856686"/>
                    <a:gd name="connsiteY4" fmla="*/ 0 h 4789714"/>
                    <a:gd name="connsiteX0-1" fmla="*/ 10856686 w 10856686"/>
                    <a:gd name="connsiteY0-2" fmla="*/ 4180114 h 4789714"/>
                    <a:gd name="connsiteX1-3" fmla="*/ 10363200 w 10856686"/>
                    <a:gd name="connsiteY1-4" fmla="*/ 4775200 h 4789714"/>
                    <a:gd name="connsiteX2-5" fmla="*/ 261257 w 10856686"/>
                    <a:gd name="connsiteY2-6" fmla="*/ 4789714 h 4789714"/>
                    <a:gd name="connsiteX3-7" fmla="*/ 14514 w 10856686"/>
                    <a:gd name="connsiteY3-8" fmla="*/ 4470400 h 4789714"/>
                    <a:gd name="connsiteX4-9" fmla="*/ 749 w 10856686"/>
                    <a:gd name="connsiteY4-10" fmla="*/ 1242677 h 4789714"/>
                    <a:gd name="connsiteX5" fmla="*/ 0 w 10856686"/>
                    <a:gd name="connsiteY5" fmla="*/ 0 h 4789714"/>
                    <a:gd name="connsiteX0-11" fmla="*/ 10855937 w 10855937"/>
                    <a:gd name="connsiteY0-12" fmla="*/ 2937437 h 3547037"/>
                    <a:gd name="connsiteX1-13" fmla="*/ 10362451 w 10855937"/>
                    <a:gd name="connsiteY1-14" fmla="*/ 3532523 h 3547037"/>
                    <a:gd name="connsiteX2-15" fmla="*/ 260508 w 10855937"/>
                    <a:gd name="connsiteY2-16" fmla="*/ 3547037 h 3547037"/>
                    <a:gd name="connsiteX3-17" fmla="*/ 13765 w 10855937"/>
                    <a:gd name="connsiteY3-18" fmla="*/ 3227723 h 3547037"/>
                    <a:gd name="connsiteX4-19" fmla="*/ 0 w 10855937"/>
                    <a:gd name="connsiteY4-20" fmla="*/ 0 h 3547037"/>
                    <a:gd name="connsiteX0-21" fmla="*/ 10855937 w 10855937"/>
                    <a:gd name="connsiteY0-22" fmla="*/ 2937437 h 3547037"/>
                    <a:gd name="connsiteX1-23" fmla="*/ 10362451 w 10855937"/>
                    <a:gd name="connsiteY1-24" fmla="*/ 3532523 h 3547037"/>
                    <a:gd name="connsiteX2-25" fmla="*/ 260508 w 10855937"/>
                    <a:gd name="connsiteY2-26" fmla="*/ 3547037 h 3547037"/>
                    <a:gd name="connsiteX3-27" fmla="*/ 13765 w 10855937"/>
                    <a:gd name="connsiteY3-28" fmla="*/ 3227723 h 3547037"/>
                    <a:gd name="connsiteX4-29" fmla="*/ 0 w 10855937"/>
                    <a:gd name="connsiteY4-30" fmla="*/ 0 h 3547037"/>
                    <a:gd name="connsiteX0-31" fmla="*/ 10868873 w 10868873"/>
                    <a:gd name="connsiteY0-32" fmla="*/ 2937437 h 3547037"/>
                    <a:gd name="connsiteX1-33" fmla="*/ 10375387 w 10868873"/>
                    <a:gd name="connsiteY1-34" fmla="*/ 3532523 h 3547037"/>
                    <a:gd name="connsiteX2-35" fmla="*/ 273444 w 10868873"/>
                    <a:gd name="connsiteY2-36" fmla="*/ 3547037 h 3547037"/>
                    <a:gd name="connsiteX3-37" fmla="*/ 26701 w 10868873"/>
                    <a:gd name="connsiteY3-38" fmla="*/ 3227723 h 3547037"/>
                    <a:gd name="connsiteX4-39" fmla="*/ 5177 w 10868873"/>
                    <a:gd name="connsiteY4-40" fmla="*/ 1101841 h 3547037"/>
                    <a:gd name="connsiteX5-41" fmla="*/ 12936 w 10868873"/>
                    <a:gd name="connsiteY5-42" fmla="*/ 0 h 3547037"/>
                    <a:gd name="connsiteX0-43" fmla="*/ 10868873 w 10868873"/>
                    <a:gd name="connsiteY0-44" fmla="*/ 1835596 h 2445196"/>
                    <a:gd name="connsiteX1-45" fmla="*/ 10375387 w 10868873"/>
                    <a:gd name="connsiteY1-46" fmla="*/ 2430682 h 2445196"/>
                    <a:gd name="connsiteX2-47" fmla="*/ 273444 w 10868873"/>
                    <a:gd name="connsiteY2-48" fmla="*/ 2445196 h 2445196"/>
                    <a:gd name="connsiteX3-49" fmla="*/ 26701 w 10868873"/>
                    <a:gd name="connsiteY3-50" fmla="*/ 2125882 h 2445196"/>
                    <a:gd name="connsiteX4-51" fmla="*/ 5177 w 10868873"/>
                    <a:gd name="connsiteY4-52" fmla="*/ 0 h 2445196"/>
                    <a:gd name="connsiteX0-53" fmla="*/ 10863696 w 10863696"/>
                    <a:gd name="connsiteY0-54" fmla="*/ 1835596 h 2445196"/>
                    <a:gd name="connsiteX1-55" fmla="*/ 10370210 w 10863696"/>
                    <a:gd name="connsiteY1-56" fmla="*/ 2430682 h 2445196"/>
                    <a:gd name="connsiteX2-57" fmla="*/ 268267 w 10863696"/>
                    <a:gd name="connsiteY2-58" fmla="*/ 2445196 h 2445196"/>
                    <a:gd name="connsiteX3-59" fmla="*/ 21524 w 10863696"/>
                    <a:gd name="connsiteY3-60" fmla="*/ 2125882 h 2445196"/>
                    <a:gd name="connsiteX4-61" fmla="*/ 0 w 10863696"/>
                    <a:gd name="connsiteY4-62" fmla="*/ 0 h 2445196"/>
                    <a:gd name="connsiteX0-63" fmla="*/ 10882319 w 10882319"/>
                    <a:gd name="connsiteY0-64" fmla="*/ 1835596 h 2445196"/>
                    <a:gd name="connsiteX1-65" fmla="*/ 10388833 w 10882319"/>
                    <a:gd name="connsiteY1-66" fmla="*/ 2430682 h 2445196"/>
                    <a:gd name="connsiteX2-67" fmla="*/ 286890 w 10882319"/>
                    <a:gd name="connsiteY2-68" fmla="*/ 2445196 h 2445196"/>
                    <a:gd name="connsiteX3-69" fmla="*/ 40147 w 10882319"/>
                    <a:gd name="connsiteY3-70" fmla="*/ 2125882 h 2445196"/>
                    <a:gd name="connsiteX4-71" fmla="*/ 0 w 10882319"/>
                    <a:gd name="connsiteY4-72" fmla="*/ 0 h 2445196"/>
                    <a:gd name="connsiteX0-73" fmla="*/ 10853134 w 10853134"/>
                    <a:gd name="connsiteY0-74" fmla="*/ 1841415 h 2451015"/>
                    <a:gd name="connsiteX1-75" fmla="*/ 10359648 w 10853134"/>
                    <a:gd name="connsiteY1-76" fmla="*/ 2436501 h 2451015"/>
                    <a:gd name="connsiteX2-77" fmla="*/ 257705 w 10853134"/>
                    <a:gd name="connsiteY2-78" fmla="*/ 2451015 h 2451015"/>
                    <a:gd name="connsiteX3-79" fmla="*/ 10962 w 10853134"/>
                    <a:gd name="connsiteY3-80" fmla="*/ 2131701 h 2451015"/>
                    <a:gd name="connsiteX4-81" fmla="*/ 11553 w 10853134"/>
                    <a:gd name="connsiteY4-82" fmla="*/ 0 h 2451015"/>
                    <a:gd name="connsiteX0-83" fmla="*/ 10864860 w 10864860"/>
                    <a:gd name="connsiteY0-84" fmla="*/ 1841415 h 2451015"/>
                    <a:gd name="connsiteX1-85" fmla="*/ 10371374 w 10864860"/>
                    <a:gd name="connsiteY1-86" fmla="*/ 2436501 h 2451015"/>
                    <a:gd name="connsiteX2-87" fmla="*/ 269431 w 10864860"/>
                    <a:gd name="connsiteY2-88" fmla="*/ 2451015 h 2451015"/>
                    <a:gd name="connsiteX3-89" fmla="*/ 22688 w 10864860"/>
                    <a:gd name="connsiteY3-90" fmla="*/ 2131701 h 2451015"/>
                    <a:gd name="connsiteX4-91" fmla="*/ 0 w 10864860"/>
                    <a:gd name="connsiteY4-92" fmla="*/ 0 h 2451015"/>
                    <a:gd name="connsiteX0-93" fmla="*/ 10856761 w 10856761"/>
                    <a:gd name="connsiteY0-94" fmla="*/ 1841415 h 2451015"/>
                    <a:gd name="connsiteX1-95" fmla="*/ 10363275 w 10856761"/>
                    <a:gd name="connsiteY1-96" fmla="*/ 2436501 h 2451015"/>
                    <a:gd name="connsiteX2-97" fmla="*/ 261332 w 10856761"/>
                    <a:gd name="connsiteY2-98" fmla="*/ 2451015 h 2451015"/>
                    <a:gd name="connsiteX3-99" fmla="*/ 14589 w 10856761"/>
                    <a:gd name="connsiteY3-100" fmla="*/ 2131701 h 2451015"/>
                    <a:gd name="connsiteX4-101" fmla="*/ 3540 w 10856761"/>
                    <a:gd name="connsiteY4-102" fmla="*/ 0 h 2451015"/>
                    <a:gd name="connsiteX0-103" fmla="*/ 10858803 w 10858803"/>
                    <a:gd name="connsiteY0-104" fmla="*/ 1841415 h 2451015"/>
                    <a:gd name="connsiteX1-105" fmla="*/ 10365317 w 10858803"/>
                    <a:gd name="connsiteY1-106" fmla="*/ 2436501 h 2451015"/>
                    <a:gd name="connsiteX2-107" fmla="*/ 263374 w 10858803"/>
                    <a:gd name="connsiteY2-108" fmla="*/ 2451015 h 2451015"/>
                    <a:gd name="connsiteX3-109" fmla="*/ 16631 w 10858803"/>
                    <a:gd name="connsiteY3-110" fmla="*/ 2131701 h 2451015"/>
                    <a:gd name="connsiteX4-111" fmla="*/ 5582 w 10858803"/>
                    <a:gd name="connsiteY4-112" fmla="*/ 0 h 2451015"/>
                    <a:gd name="connsiteX0-113" fmla="*/ 10854255 w 10854255"/>
                    <a:gd name="connsiteY0-114" fmla="*/ 1841415 h 2451015"/>
                    <a:gd name="connsiteX1-115" fmla="*/ 10360769 w 10854255"/>
                    <a:gd name="connsiteY1-116" fmla="*/ 2436501 h 2451015"/>
                    <a:gd name="connsiteX2-117" fmla="*/ 258826 w 10854255"/>
                    <a:gd name="connsiteY2-118" fmla="*/ 2451015 h 2451015"/>
                    <a:gd name="connsiteX3-119" fmla="*/ 12083 w 10854255"/>
                    <a:gd name="connsiteY3-120" fmla="*/ 2131701 h 2451015"/>
                    <a:gd name="connsiteX4-121" fmla="*/ 1034 w 10854255"/>
                    <a:gd name="connsiteY4-122" fmla="*/ 0 h 2451015"/>
                    <a:gd name="connsiteX0-123" fmla="*/ 10846712 w 10846712"/>
                    <a:gd name="connsiteY0-124" fmla="*/ 1841415 h 2451015"/>
                    <a:gd name="connsiteX1-125" fmla="*/ 10353226 w 10846712"/>
                    <a:gd name="connsiteY1-126" fmla="*/ 2436501 h 2451015"/>
                    <a:gd name="connsiteX2-127" fmla="*/ 251283 w 10846712"/>
                    <a:gd name="connsiteY2-128" fmla="*/ 2451015 h 2451015"/>
                    <a:gd name="connsiteX3-129" fmla="*/ 4540 w 10846712"/>
                    <a:gd name="connsiteY3-130" fmla="*/ 2131701 h 2451015"/>
                    <a:gd name="connsiteX4-131" fmla="*/ 5130 w 10846712"/>
                    <a:gd name="connsiteY4-132" fmla="*/ 0 h 2451015"/>
                    <a:gd name="connsiteX0-133" fmla="*/ 10842172 w 10842172"/>
                    <a:gd name="connsiteY0-134" fmla="*/ 1841415 h 2451015"/>
                    <a:gd name="connsiteX1-135" fmla="*/ 10348686 w 10842172"/>
                    <a:gd name="connsiteY1-136" fmla="*/ 2436501 h 2451015"/>
                    <a:gd name="connsiteX2-137" fmla="*/ 246743 w 10842172"/>
                    <a:gd name="connsiteY2-138" fmla="*/ 2451015 h 2451015"/>
                    <a:gd name="connsiteX3-139" fmla="*/ 0 w 10842172"/>
                    <a:gd name="connsiteY3-140" fmla="*/ 2131701 h 2451015"/>
                    <a:gd name="connsiteX4-141" fmla="*/ 590 w 10842172"/>
                    <a:gd name="connsiteY4-142" fmla="*/ 0 h 2451015"/>
                    <a:gd name="connsiteX0-143" fmla="*/ 10842172 w 10842172"/>
                    <a:gd name="connsiteY0-144" fmla="*/ 1841415 h 2451015"/>
                    <a:gd name="connsiteX1-145" fmla="*/ 10348686 w 10842172"/>
                    <a:gd name="connsiteY1-146" fmla="*/ 2436501 h 2451015"/>
                    <a:gd name="connsiteX2-147" fmla="*/ 246743 w 10842172"/>
                    <a:gd name="connsiteY2-148" fmla="*/ 2451015 h 2451015"/>
                    <a:gd name="connsiteX3-149" fmla="*/ 0 w 10842172"/>
                    <a:gd name="connsiteY3-150" fmla="*/ 2131701 h 2451015"/>
                    <a:gd name="connsiteX4-151" fmla="*/ 590 w 10842172"/>
                    <a:gd name="connsiteY4-152" fmla="*/ 0 h 2451015"/>
                    <a:gd name="connsiteX0-153" fmla="*/ 10842172 w 10842172"/>
                    <a:gd name="connsiteY0-154" fmla="*/ 1841415 h 2451015"/>
                    <a:gd name="connsiteX1-155" fmla="*/ 10348686 w 10842172"/>
                    <a:gd name="connsiteY1-156" fmla="*/ 2436501 h 2451015"/>
                    <a:gd name="connsiteX2-157" fmla="*/ 246743 w 10842172"/>
                    <a:gd name="connsiteY2-158" fmla="*/ 2451015 h 2451015"/>
                    <a:gd name="connsiteX3-159" fmla="*/ 0 w 10842172"/>
                    <a:gd name="connsiteY3-160" fmla="*/ 2131701 h 2451015"/>
                    <a:gd name="connsiteX4-161" fmla="*/ 6410 w 10842172"/>
                    <a:gd name="connsiteY4-162" fmla="*/ 0 h 2451015"/>
                    <a:gd name="connsiteX0-163" fmla="*/ 10842172 w 10842172"/>
                    <a:gd name="connsiteY0-164" fmla="*/ 1841415 h 2451015"/>
                    <a:gd name="connsiteX1-165" fmla="*/ 10348686 w 10842172"/>
                    <a:gd name="connsiteY1-166" fmla="*/ 2436501 h 2451015"/>
                    <a:gd name="connsiteX2-167" fmla="*/ 246743 w 10842172"/>
                    <a:gd name="connsiteY2-168" fmla="*/ 2451015 h 2451015"/>
                    <a:gd name="connsiteX3-169" fmla="*/ 0 w 10842172"/>
                    <a:gd name="connsiteY3-170" fmla="*/ 2131701 h 2451015"/>
                    <a:gd name="connsiteX4-171" fmla="*/ 6410 w 10842172"/>
                    <a:gd name="connsiteY4-172" fmla="*/ 0 h 2451015"/>
                    <a:gd name="connsiteX0-173" fmla="*/ 10846950 w 10846950"/>
                    <a:gd name="connsiteY0-174" fmla="*/ 1841415 h 2451015"/>
                    <a:gd name="connsiteX1-175" fmla="*/ 10353464 w 10846950"/>
                    <a:gd name="connsiteY1-176" fmla="*/ 2436501 h 2451015"/>
                    <a:gd name="connsiteX2-177" fmla="*/ 251521 w 10846950"/>
                    <a:gd name="connsiteY2-178" fmla="*/ 2451015 h 2451015"/>
                    <a:gd name="connsiteX3-179" fmla="*/ 4778 w 10846950"/>
                    <a:gd name="connsiteY3-180" fmla="*/ 2131701 h 2451015"/>
                    <a:gd name="connsiteX4-181" fmla="*/ 11188 w 10846950"/>
                    <a:gd name="connsiteY4-182" fmla="*/ 0 h 2451015"/>
                    <a:gd name="connsiteX0-183" fmla="*/ 10846950 w 10846950"/>
                    <a:gd name="connsiteY0-184" fmla="*/ 1841415 h 2451015"/>
                    <a:gd name="connsiteX1-185" fmla="*/ 10568788 w 10846950"/>
                    <a:gd name="connsiteY1-186" fmla="*/ 2430680 h 2451015"/>
                    <a:gd name="connsiteX2-187" fmla="*/ 251521 w 10846950"/>
                    <a:gd name="connsiteY2-188" fmla="*/ 2451015 h 2451015"/>
                    <a:gd name="connsiteX3-189" fmla="*/ 4778 w 10846950"/>
                    <a:gd name="connsiteY3-190" fmla="*/ 2131701 h 2451015"/>
                    <a:gd name="connsiteX4-191" fmla="*/ 11188 w 10846950"/>
                    <a:gd name="connsiteY4-192" fmla="*/ 0 h 2451015"/>
                    <a:gd name="connsiteX0-193" fmla="*/ 10846950 w 10846950"/>
                    <a:gd name="connsiteY0-194" fmla="*/ 1841415 h 2451015"/>
                    <a:gd name="connsiteX1-195" fmla="*/ 10522232 w 10846950"/>
                    <a:gd name="connsiteY1-196" fmla="*/ 2430680 h 2451015"/>
                    <a:gd name="connsiteX2-197" fmla="*/ 251521 w 10846950"/>
                    <a:gd name="connsiteY2-198" fmla="*/ 2451015 h 2451015"/>
                    <a:gd name="connsiteX3-199" fmla="*/ 4778 w 10846950"/>
                    <a:gd name="connsiteY3-200" fmla="*/ 2131701 h 2451015"/>
                    <a:gd name="connsiteX4-201" fmla="*/ 11188 w 10846950"/>
                    <a:gd name="connsiteY4-202" fmla="*/ 0 h 2451015"/>
                    <a:gd name="connsiteX0-203" fmla="*/ 10846950 w 10846950"/>
                    <a:gd name="connsiteY0-204" fmla="*/ 1841415 h 2451015"/>
                    <a:gd name="connsiteX1-205" fmla="*/ 10745593 w 10846950"/>
                    <a:gd name="connsiteY1-206" fmla="*/ 2046023 h 2451015"/>
                    <a:gd name="connsiteX2-207" fmla="*/ 10522232 w 10846950"/>
                    <a:gd name="connsiteY2-208" fmla="*/ 2430680 h 2451015"/>
                    <a:gd name="connsiteX3-209" fmla="*/ 251521 w 10846950"/>
                    <a:gd name="connsiteY3-210" fmla="*/ 2451015 h 2451015"/>
                    <a:gd name="connsiteX4-211" fmla="*/ 4778 w 10846950"/>
                    <a:gd name="connsiteY4-212" fmla="*/ 2131701 h 2451015"/>
                    <a:gd name="connsiteX5-213" fmla="*/ 11188 w 10846950"/>
                    <a:gd name="connsiteY5-214" fmla="*/ 0 h 2451015"/>
                    <a:gd name="connsiteX0-215" fmla="*/ 10745593 w 10745593"/>
                    <a:gd name="connsiteY0-216" fmla="*/ 2046023 h 2451015"/>
                    <a:gd name="connsiteX1-217" fmla="*/ 10522232 w 10745593"/>
                    <a:gd name="connsiteY1-218" fmla="*/ 2430680 h 2451015"/>
                    <a:gd name="connsiteX2-219" fmla="*/ 251521 w 10745593"/>
                    <a:gd name="connsiteY2-220" fmla="*/ 2451015 h 2451015"/>
                    <a:gd name="connsiteX3-221" fmla="*/ 4778 w 10745593"/>
                    <a:gd name="connsiteY3-222" fmla="*/ 2131701 h 2451015"/>
                    <a:gd name="connsiteX4-223" fmla="*/ 11188 w 10745593"/>
                    <a:gd name="connsiteY4-224" fmla="*/ 0 h 2451015"/>
                    <a:gd name="connsiteX0-225" fmla="*/ 10830947 w 10830947"/>
                    <a:gd name="connsiteY0-226" fmla="*/ 2046023 h 2451015"/>
                    <a:gd name="connsiteX1-227" fmla="*/ 10522232 w 10830947"/>
                    <a:gd name="connsiteY1-228" fmla="*/ 2430680 h 2451015"/>
                    <a:gd name="connsiteX2-229" fmla="*/ 251521 w 10830947"/>
                    <a:gd name="connsiteY2-230" fmla="*/ 2451015 h 2451015"/>
                    <a:gd name="connsiteX3-231" fmla="*/ 4778 w 10830947"/>
                    <a:gd name="connsiteY3-232" fmla="*/ 2131701 h 2451015"/>
                    <a:gd name="connsiteX4-233" fmla="*/ 11188 w 10830947"/>
                    <a:gd name="connsiteY4-234" fmla="*/ 0 h 2451015"/>
                    <a:gd name="connsiteX0-235" fmla="*/ 10877504 w 10877504"/>
                    <a:gd name="connsiteY0-236" fmla="*/ 2046023 h 2451015"/>
                    <a:gd name="connsiteX1-237" fmla="*/ 10522232 w 10877504"/>
                    <a:gd name="connsiteY1-238" fmla="*/ 2430680 h 2451015"/>
                    <a:gd name="connsiteX2-239" fmla="*/ 251521 w 10877504"/>
                    <a:gd name="connsiteY2-240" fmla="*/ 2451015 h 2451015"/>
                    <a:gd name="connsiteX3-241" fmla="*/ 4778 w 10877504"/>
                    <a:gd name="connsiteY3-242" fmla="*/ 2131701 h 2451015"/>
                    <a:gd name="connsiteX4-243" fmla="*/ 11188 w 10877504"/>
                    <a:gd name="connsiteY4-244" fmla="*/ 0 h 2451015"/>
                    <a:gd name="connsiteX0-245" fmla="*/ 10861985 w 10861985"/>
                    <a:gd name="connsiteY0-246" fmla="*/ 2084821 h 2451015"/>
                    <a:gd name="connsiteX1-247" fmla="*/ 10522232 w 10861985"/>
                    <a:gd name="connsiteY1-248" fmla="*/ 2430680 h 2451015"/>
                    <a:gd name="connsiteX2-249" fmla="*/ 251521 w 10861985"/>
                    <a:gd name="connsiteY2-250" fmla="*/ 2451015 h 2451015"/>
                    <a:gd name="connsiteX3-251" fmla="*/ 4778 w 10861985"/>
                    <a:gd name="connsiteY3-252" fmla="*/ 2131701 h 2451015"/>
                    <a:gd name="connsiteX4-253" fmla="*/ 11188 w 10861985"/>
                    <a:gd name="connsiteY4-254" fmla="*/ 0 h 2451015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</a:cxnLst>
                  <a:rect l="l" t="t" r="r" b="b"/>
                  <a:pathLst>
                    <a:path w="10861985" h="2451015">
                      <a:moveTo>
                        <a:pt x="10861985" y="2084821"/>
                      </a:moveTo>
                      <a:lnTo>
                        <a:pt x="10522232" y="2430680"/>
                      </a:lnTo>
                      <a:lnTo>
                        <a:pt x="251521" y="2451015"/>
                      </a:lnTo>
                      <a:lnTo>
                        <a:pt x="4778" y="2131701"/>
                      </a:lnTo>
                      <a:cubicBezTo>
                        <a:pt x="-9673" y="1092163"/>
                        <a:pt x="13480" y="881310"/>
                        <a:pt x="11188" y="0"/>
                      </a:cubicBezTo>
                    </a:path>
                  </a:pathLst>
                </a:custGeom>
                <a:noFill/>
                <a:ln w="1905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4" name="梯形 43"/>
                <p:cNvSpPr/>
                <p:nvPr/>
              </p:nvSpPr>
              <p:spPr>
                <a:xfrm flipV="1">
                  <a:off x="2795159" y="5595578"/>
                  <a:ext cx="851792" cy="131305"/>
                </a:xfrm>
                <a:prstGeom prst="trapezoid">
                  <a:avLst>
                    <a:gd name="adj" fmla="val 83457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5" name="梯形 44"/>
                <p:cNvSpPr/>
                <p:nvPr/>
              </p:nvSpPr>
              <p:spPr>
                <a:xfrm rot="5400000" flipV="1">
                  <a:off x="1407134" y="4727547"/>
                  <a:ext cx="419147" cy="64612"/>
                </a:xfrm>
                <a:prstGeom prst="trapezoid">
                  <a:avLst>
                    <a:gd name="adj" fmla="val 83457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6" name="梯形 4"/>
                <p:cNvSpPr/>
                <p:nvPr/>
              </p:nvSpPr>
              <p:spPr>
                <a:xfrm rot="3120575" flipV="1">
                  <a:off x="1546837" y="5397384"/>
                  <a:ext cx="460512" cy="64612"/>
                </a:xfrm>
                <a:custGeom>
                  <a:avLst/>
                  <a:gdLst>
                    <a:gd name="connsiteX0" fmla="*/ 0 w 512180"/>
                    <a:gd name="connsiteY0" fmla="*/ 78953 h 78953"/>
                    <a:gd name="connsiteX1" fmla="*/ 65892 w 512180"/>
                    <a:gd name="connsiteY1" fmla="*/ 0 h 78953"/>
                    <a:gd name="connsiteX2" fmla="*/ 446288 w 512180"/>
                    <a:gd name="connsiteY2" fmla="*/ 0 h 78953"/>
                    <a:gd name="connsiteX3" fmla="*/ 512180 w 512180"/>
                    <a:gd name="connsiteY3" fmla="*/ 78953 h 78953"/>
                    <a:gd name="connsiteX4" fmla="*/ 0 w 512180"/>
                    <a:gd name="connsiteY4" fmla="*/ 78953 h 78953"/>
                    <a:gd name="connsiteX0-1" fmla="*/ 0 w 562727"/>
                    <a:gd name="connsiteY0-2" fmla="*/ 76132 h 78953"/>
                    <a:gd name="connsiteX1-3" fmla="*/ 116439 w 562727"/>
                    <a:gd name="connsiteY1-4" fmla="*/ 0 h 78953"/>
                    <a:gd name="connsiteX2-5" fmla="*/ 496835 w 562727"/>
                    <a:gd name="connsiteY2-6" fmla="*/ 0 h 78953"/>
                    <a:gd name="connsiteX3-7" fmla="*/ 562727 w 562727"/>
                    <a:gd name="connsiteY3-8" fmla="*/ 78953 h 78953"/>
                    <a:gd name="connsiteX4-9" fmla="*/ 0 w 562727"/>
                    <a:gd name="connsiteY4-10" fmla="*/ 76132 h 78953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</a:cxnLst>
                  <a:rect l="l" t="t" r="r" b="b"/>
                  <a:pathLst>
                    <a:path w="562727" h="78953">
                      <a:moveTo>
                        <a:pt x="0" y="76132"/>
                      </a:moveTo>
                      <a:lnTo>
                        <a:pt x="116439" y="0"/>
                      </a:lnTo>
                      <a:lnTo>
                        <a:pt x="496835" y="0"/>
                      </a:lnTo>
                      <a:lnTo>
                        <a:pt x="562727" y="78953"/>
                      </a:lnTo>
                      <a:lnTo>
                        <a:pt x="0" y="76132"/>
                      </a:lnTo>
                      <a:close/>
                    </a:path>
                  </a:pathLst>
                </a:cu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7" name="椭圆 46"/>
                <p:cNvSpPr/>
                <p:nvPr/>
              </p:nvSpPr>
              <p:spPr>
                <a:xfrm>
                  <a:off x="10526994" y="5210782"/>
                  <a:ext cx="106082" cy="106082"/>
                </a:xfrm>
                <a:prstGeom prst="ellipse">
                  <a:avLst/>
                </a:prstGeom>
                <a:noFill/>
                <a:ln w="28575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zh-CN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8" name="任意多边形: 形状 47"/>
                <p:cNvSpPr/>
                <p:nvPr/>
              </p:nvSpPr>
              <p:spPr>
                <a:xfrm>
                  <a:off x="10443054" y="4871788"/>
                  <a:ext cx="204022" cy="207689"/>
                </a:xfrm>
                <a:custGeom>
                  <a:avLst/>
                  <a:gdLst>
                    <a:gd name="connsiteX0" fmla="*/ 10856686 w 10856686"/>
                    <a:gd name="connsiteY0" fmla="*/ 4180114 h 4789714"/>
                    <a:gd name="connsiteX1" fmla="*/ 10363200 w 10856686"/>
                    <a:gd name="connsiteY1" fmla="*/ 4775200 h 4789714"/>
                    <a:gd name="connsiteX2" fmla="*/ 261257 w 10856686"/>
                    <a:gd name="connsiteY2" fmla="*/ 4789714 h 4789714"/>
                    <a:gd name="connsiteX3" fmla="*/ 14514 w 10856686"/>
                    <a:gd name="connsiteY3" fmla="*/ 4470400 h 4789714"/>
                    <a:gd name="connsiteX4" fmla="*/ 0 w 10856686"/>
                    <a:gd name="connsiteY4" fmla="*/ 0 h 4789714"/>
                    <a:gd name="connsiteX0-1" fmla="*/ 10856686 w 10856686"/>
                    <a:gd name="connsiteY0-2" fmla="*/ 4180114 h 4789714"/>
                    <a:gd name="connsiteX1-3" fmla="*/ 10363200 w 10856686"/>
                    <a:gd name="connsiteY1-4" fmla="*/ 4775200 h 4789714"/>
                    <a:gd name="connsiteX2-5" fmla="*/ 261257 w 10856686"/>
                    <a:gd name="connsiteY2-6" fmla="*/ 4789714 h 4789714"/>
                    <a:gd name="connsiteX3-7" fmla="*/ 14514 w 10856686"/>
                    <a:gd name="connsiteY3-8" fmla="*/ 4470400 h 4789714"/>
                    <a:gd name="connsiteX4-9" fmla="*/ 749 w 10856686"/>
                    <a:gd name="connsiteY4-10" fmla="*/ 1242677 h 4789714"/>
                    <a:gd name="connsiteX5" fmla="*/ 0 w 10856686"/>
                    <a:gd name="connsiteY5" fmla="*/ 0 h 4789714"/>
                    <a:gd name="connsiteX0-11" fmla="*/ 10855937 w 10855937"/>
                    <a:gd name="connsiteY0-12" fmla="*/ 2937437 h 3547037"/>
                    <a:gd name="connsiteX1-13" fmla="*/ 10362451 w 10855937"/>
                    <a:gd name="connsiteY1-14" fmla="*/ 3532523 h 3547037"/>
                    <a:gd name="connsiteX2-15" fmla="*/ 260508 w 10855937"/>
                    <a:gd name="connsiteY2-16" fmla="*/ 3547037 h 3547037"/>
                    <a:gd name="connsiteX3-17" fmla="*/ 13765 w 10855937"/>
                    <a:gd name="connsiteY3-18" fmla="*/ 3227723 h 3547037"/>
                    <a:gd name="connsiteX4-19" fmla="*/ 0 w 10855937"/>
                    <a:gd name="connsiteY4-20" fmla="*/ 0 h 3547037"/>
                    <a:gd name="connsiteX0-21" fmla="*/ 10855937 w 10855937"/>
                    <a:gd name="connsiteY0-22" fmla="*/ 2937437 h 3547037"/>
                    <a:gd name="connsiteX1-23" fmla="*/ 10362451 w 10855937"/>
                    <a:gd name="connsiteY1-24" fmla="*/ 3532523 h 3547037"/>
                    <a:gd name="connsiteX2-25" fmla="*/ 260508 w 10855937"/>
                    <a:gd name="connsiteY2-26" fmla="*/ 3547037 h 3547037"/>
                    <a:gd name="connsiteX3-27" fmla="*/ 13765 w 10855937"/>
                    <a:gd name="connsiteY3-28" fmla="*/ 3227723 h 3547037"/>
                    <a:gd name="connsiteX4-29" fmla="*/ 0 w 10855937"/>
                    <a:gd name="connsiteY4-30" fmla="*/ 0 h 3547037"/>
                    <a:gd name="connsiteX0-31" fmla="*/ 10868873 w 10868873"/>
                    <a:gd name="connsiteY0-32" fmla="*/ 2937437 h 3547037"/>
                    <a:gd name="connsiteX1-33" fmla="*/ 10375387 w 10868873"/>
                    <a:gd name="connsiteY1-34" fmla="*/ 3532523 h 3547037"/>
                    <a:gd name="connsiteX2-35" fmla="*/ 273444 w 10868873"/>
                    <a:gd name="connsiteY2-36" fmla="*/ 3547037 h 3547037"/>
                    <a:gd name="connsiteX3-37" fmla="*/ 26701 w 10868873"/>
                    <a:gd name="connsiteY3-38" fmla="*/ 3227723 h 3547037"/>
                    <a:gd name="connsiteX4-39" fmla="*/ 5177 w 10868873"/>
                    <a:gd name="connsiteY4-40" fmla="*/ 1101841 h 3547037"/>
                    <a:gd name="connsiteX5-41" fmla="*/ 12936 w 10868873"/>
                    <a:gd name="connsiteY5-42" fmla="*/ 0 h 3547037"/>
                    <a:gd name="connsiteX0-43" fmla="*/ 10868873 w 10868873"/>
                    <a:gd name="connsiteY0-44" fmla="*/ 1835596 h 2445196"/>
                    <a:gd name="connsiteX1-45" fmla="*/ 10375387 w 10868873"/>
                    <a:gd name="connsiteY1-46" fmla="*/ 2430682 h 2445196"/>
                    <a:gd name="connsiteX2-47" fmla="*/ 273444 w 10868873"/>
                    <a:gd name="connsiteY2-48" fmla="*/ 2445196 h 2445196"/>
                    <a:gd name="connsiteX3-49" fmla="*/ 26701 w 10868873"/>
                    <a:gd name="connsiteY3-50" fmla="*/ 2125882 h 2445196"/>
                    <a:gd name="connsiteX4-51" fmla="*/ 5177 w 10868873"/>
                    <a:gd name="connsiteY4-52" fmla="*/ 0 h 2445196"/>
                    <a:gd name="connsiteX0-53" fmla="*/ 10863696 w 10863696"/>
                    <a:gd name="connsiteY0-54" fmla="*/ 1835596 h 2445196"/>
                    <a:gd name="connsiteX1-55" fmla="*/ 10370210 w 10863696"/>
                    <a:gd name="connsiteY1-56" fmla="*/ 2430682 h 2445196"/>
                    <a:gd name="connsiteX2-57" fmla="*/ 268267 w 10863696"/>
                    <a:gd name="connsiteY2-58" fmla="*/ 2445196 h 2445196"/>
                    <a:gd name="connsiteX3-59" fmla="*/ 21524 w 10863696"/>
                    <a:gd name="connsiteY3-60" fmla="*/ 2125882 h 2445196"/>
                    <a:gd name="connsiteX4-61" fmla="*/ 0 w 10863696"/>
                    <a:gd name="connsiteY4-62" fmla="*/ 0 h 2445196"/>
                    <a:gd name="connsiteX0-63" fmla="*/ 10882319 w 10882319"/>
                    <a:gd name="connsiteY0-64" fmla="*/ 1835596 h 2445196"/>
                    <a:gd name="connsiteX1-65" fmla="*/ 10388833 w 10882319"/>
                    <a:gd name="connsiteY1-66" fmla="*/ 2430682 h 2445196"/>
                    <a:gd name="connsiteX2-67" fmla="*/ 286890 w 10882319"/>
                    <a:gd name="connsiteY2-68" fmla="*/ 2445196 h 2445196"/>
                    <a:gd name="connsiteX3-69" fmla="*/ 40147 w 10882319"/>
                    <a:gd name="connsiteY3-70" fmla="*/ 2125882 h 2445196"/>
                    <a:gd name="connsiteX4-71" fmla="*/ 0 w 10882319"/>
                    <a:gd name="connsiteY4-72" fmla="*/ 0 h 2445196"/>
                    <a:gd name="connsiteX0-73" fmla="*/ 10853134 w 10853134"/>
                    <a:gd name="connsiteY0-74" fmla="*/ 1841415 h 2451015"/>
                    <a:gd name="connsiteX1-75" fmla="*/ 10359648 w 10853134"/>
                    <a:gd name="connsiteY1-76" fmla="*/ 2436501 h 2451015"/>
                    <a:gd name="connsiteX2-77" fmla="*/ 257705 w 10853134"/>
                    <a:gd name="connsiteY2-78" fmla="*/ 2451015 h 2451015"/>
                    <a:gd name="connsiteX3-79" fmla="*/ 10962 w 10853134"/>
                    <a:gd name="connsiteY3-80" fmla="*/ 2131701 h 2451015"/>
                    <a:gd name="connsiteX4-81" fmla="*/ 11553 w 10853134"/>
                    <a:gd name="connsiteY4-82" fmla="*/ 0 h 2451015"/>
                    <a:gd name="connsiteX0-83" fmla="*/ 10864860 w 10864860"/>
                    <a:gd name="connsiteY0-84" fmla="*/ 1841415 h 2451015"/>
                    <a:gd name="connsiteX1-85" fmla="*/ 10371374 w 10864860"/>
                    <a:gd name="connsiteY1-86" fmla="*/ 2436501 h 2451015"/>
                    <a:gd name="connsiteX2-87" fmla="*/ 269431 w 10864860"/>
                    <a:gd name="connsiteY2-88" fmla="*/ 2451015 h 2451015"/>
                    <a:gd name="connsiteX3-89" fmla="*/ 22688 w 10864860"/>
                    <a:gd name="connsiteY3-90" fmla="*/ 2131701 h 2451015"/>
                    <a:gd name="connsiteX4-91" fmla="*/ 0 w 10864860"/>
                    <a:gd name="connsiteY4-92" fmla="*/ 0 h 2451015"/>
                    <a:gd name="connsiteX0-93" fmla="*/ 10856761 w 10856761"/>
                    <a:gd name="connsiteY0-94" fmla="*/ 1841415 h 2451015"/>
                    <a:gd name="connsiteX1-95" fmla="*/ 10363275 w 10856761"/>
                    <a:gd name="connsiteY1-96" fmla="*/ 2436501 h 2451015"/>
                    <a:gd name="connsiteX2-97" fmla="*/ 261332 w 10856761"/>
                    <a:gd name="connsiteY2-98" fmla="*/ 2451015 h 2451015"/>
                    <a:gd name="connsiteX3-99" fmla="*/ 14589 w 10856761"/>
                    <a:gd name="connsiteY3-100" fmla="*/ 2131701 h 2451015"/>
                    <a:gd name="connsiteX4-101" fmla="*/ 3540 w 10856761"/>
                    <a:gd name="connsiteY4-102" fmla="*/ 0 h 2451015"/>
                    <a:gd name="connsiteX0-103" fmla="*/ 10858803 w 10858803"/>
                    <a:gd name="connsiteY0-104" fmla="*/ 1841415 h 2451015"/>
                    <a:gd name="connsiteX1-105" fmla="*/ 10365317 w 10858803"/>
                    <a:gd name="connsiteY1-106" fmla="*/ 2436501 h 2451015"/>
                    <a:gd name="connsiteX2-107" fmla="*/ 263374 w 10858803"/>
                    <a:gd name="connsiteY2-108" fmla="*/ 2451015 h 2451015"/>
                    <a:gd name="connsiteX3-109" fmla="*/ 16631 w 10858803"/>
                    <a:gd name="connsiteY3-110" fmla="*/ 2131701 h 2451015"/>
                    <a:gd name="connsiteX4-111" fmla="*/ 5582 w 10858803"/>
                    <a:gd name="connsiteY4-112" fmla="*/ 0 h 2451015"/>
                    <a:gd name="connsiteX0-113" fmla="*/ 10854255 w 10854255"/>
                    <a:gd name="connsiteY0-114" fmla="*/ 1841415 h 2451015"/>
                    <a:gd name="connsiteX1-115" fmla="*/ 10360769 w 10854255"/>
                    <a:gd name="connsiteY1-116" fmla="*/ 2436501 h 2451015"/>
                    <a:gd name="connsiteX2-117" fmla="*/ 258826 w 10854255"/>
                    <a:gd name="connsiteY2-118" fmla="*/ 2451015 h 2451015"/>
                    <a:gd name="connsiteX3-119" fmla="*/ 12083 w 10854255"/>
                    <a:gd name="connsiteY3-120" fmla="*/ 2131701 h 2451015"/>
                    <a:gd name="connsiteX4-121" fmla="*/ 1034 w 10854255"/>
                    <a:gd name="connsiteY4-122" fmla="*/ 0 h 2451015"/>
                    <a:gd name="connsiteX0-123" fmla="*/ 10846712 w 10846712"/>
                    <a:gd name="connsiteY0-124" fmla="*/ 1841415 h 2451015"/>
                    <a:gd name="connsiteX1-125" fmla="*/ 10353226 w 10846712"/>
                    <a:gd name="connsiteY1-126" fmla="*/ 2436501 h 2451015"/>
                    <a:gd name="connsiteX2-127" fmla="*/ 251283 w 10846712"/>
                    <a:gd name="connsiteY2-128" fmla="*/ 2451015 h 2451015"/>
                    <a:gd name="connsiteX3-129" fmla="*/ 4540 w 10846712"/>
                    <a:gd name="connsiteY3-130" fmla="*/ 2131701 h 2451015"/>
                    <a:gd name="connsiteX4-131" fmla="*/ 5130 w 10846712"/>
                    <a:gd name="connsiteY4-132" fmla="*/ 0 h 2451015"/>
                    <a:gd name="connsiteX0-133" fmla="*/ 10842172 w 10842172"/>
                    <a:gd name="connsiteY0-134" fmla="*/ 1841415 h 2451015"/>
                    <a:gd name="connsiteX1-135" fmla="*/ 10348686 w 10842172"/>
                    <a:gd name="connsiteY1-136" fmla="*/ 2436501 h 2451015"/>
                    <a:gd name="connsiteX2-137" fmla="*/ 246743 w 10842172"/>
                    <a:gd name="connsiteY2-138" fmla="*/ 2451015 h 2451015"/>
                    <a:gd name="connsiteX3-139" fmla="*/ 0 w 10842172"/>
                    <a:gd name="connsiteY3-140" fmla="*/ 2131701 h 2451015"/>
                    <a:gd name="connsiteX4-141" fmla="*/ 590 w 10842172"/>
                    <a:gd name="connsiteY4-142" fmla="*/ 0 h 2451015"/>
                    <a:gd name="connsiteX0-143" fmla="*/ 10842172 w 10842172"/>
                    <a:gd name="connsiteY0-144" fmla="*/ 1841415 h 2451015"/>
                    <a:gd name="connsiteX1-145" fmla="*/ 10348686 w 10842172"/>
                    <a:gd name="connsiteY1-146" fmla="*/ 2436501 h 2451015"/>
                    <a:gd name="connsiteX2-147" fmla="*/ 246743 w 10842172"/>
                    <a:gd name="connsiteY2-148" fmla="*/ 2451015 h 2451015"/>
                    <a:gd name="connsiteX3-149" fmla="*/ 0 w 10842172"/>
                    <a:gd name="connsiteY3-150" fmla="*/ 2131701 h 2451015"/>
                    <a:gd name="connsiteX4-151" fmla="*/ 590 w 10842172"/>
                    <a:gd name="connsiteY4-152" fmla="*/ 0 h 2451015"/>
                    <a:gd name="connsiteX0-153" fmla="*/ 10842172 w 10842172"/>
                    <a:gd name="connsiteY0-154" fmla="*/ 1841415 h 2451015"/>
                    <a:gd name="connsiteX1-155" fmla="*/ 10348686 w 10842172"/>
                    <a:gd name="connsiteY1-156" fmla="*/ 2436501 h 2451015"/>
                    <a:gd name="connsiteX2-157" fmla="*/ 246743 w 10842172"/>
                    <a:gd name="connsiteY2-158" fmla="*/ 2451015 h 2451015"/>
                    <a:gd name="connsiteX3-159" fmla="*/ 0 w 10842172"/>
                    <a:gd name="connsiteY3-160" fmla="*/ 2131701 h 2451015"/>
                    <a:gd name="connsiteX4-161" fmla="*/ 6410 w 10842172"/>
                    <a:gd name="connsiteY4-162" fmla="*/ 0 h 2451015"/>
                    <a:gd name="connsiteX0-163" fmla="*/ 10842172 w 10842172"/>
                    <a:gd name="connsiteY0-164" fmla="*/ 1841415 h 2451015"/>
                    <a:gd name="connsiteX1-165" fmla="*/ 10348686 w 10842172"/>
                    <a:gd name="connsiteY1-166" fmla="*/ 2436501 h 2451015"/>
                    <a:gd name="connsiteX2-167" fmla="*/ 246743 w 10842172"/>
                    <a:gd name="connsiteY2-168" fmla="*/ 2451015 h 2451015"/>
                    <a:gd name="connsiteX3-169" fmla="*/ 0 w 10842172"/>
                    <a:gd name="connsiteY3-170" fmla="*/ 2131701 h 2451015"/>
                    <a:gd name="connsiteX4-171" fmla="*/ 6410 w 10842172"/>
                    <a:gd name="connsiteY4-172" fmla="*/ 0 h 2451015"/>
                    <a:gd name="connsiteX0-173" fmla="*/ 10846950 w 10846950"/>
                    <a:gd name="connsiteY0-174" fmla="*/ 1841415 h 2451015"/>
                    <a:gd name="connsiteX1-175" fmla="*/ 10353464 w 10846950"/>
                    <a:gd name="connsiteY1-176" fmla="*/ 2436501 h 2451015"/>
                    <a:gd name="connsiteX2-177" fmla="*/ 251521 w 10846950"/>
                    <a:gd name="connsiteY2-178" fmla="*/ 2451015 h 2451015"/>
                    <a:gd name="connsiteX3-179" fmla="*/ 4778 w 10846950"/>
                    <a:gd name="connsiteY3-180" fmla="*/ 2131701 h 2451015"/>
                    <a:gd name="connsiteX4-181" fmla="*/ 11188 w 10846950"/>
                    <a:gd name="connsiteY4-182" fmla="*/ 0 h 2451015"/>
                    <a:gd name="connsiteX0-183" fmla="*/ 10846950 w 10846950"/>
                    <a:gd name="connsiteY0-184" fmla="*/ 1841415 h 2451015"/>
                    <a:gd name="connsiteX1-185" fmla="*/ 10568788 w 10846950"/>
                    <a:gd name="connsiteY1-186" fmla="*/ 2430680 h 2451015"/>
                    <a:gd name="connsiteX2-187" fmla="*/ 251521 w 10846950"/>
                    <a:gd name="connsiteY2-188" fmla="*/ 2451015 h 2451015"/>
                    <a:gd name="connsiteX3-189" fmla="*/ 4778 w 10846950"/>
                    <a:gd name="connsiteY3-190" fmla="*/ 2131701 h 2451015"/>
                    <a:gd name="connsiteX4-191" fmla="*/ 11188 w 10846950"/>
                    <a:gd name="connsiteY4-192" fmla="*/ 0 h 2451015"/>
                    <a:gd name="connsiteX0-193" fmla="*/ 10846950 w 10846950"/>
                    <a:gd name="connsiteY0-194" fmla="*/ 1841415 h 2451015"/>
                    <a:gd name="connsiteX1-195" fmla="*/ 10522232 w 10846950"/>
                    <a:gd name="connsiteY1-196" fmla="*/ 2430680 h 2451015"/>
                    <a:gd name="connsiteX2-197" fmla="*/ 251521 w 10846950"/>
                    <a:gd name="connsiteY2-198" fmla="*/ 2451015 h 2451015"/>
                    <a:gd name="connsiteX3-199" fmla="*/ 4778 w 10846950"/>
                    <a:gd name="connsiteY3-200" fmla="*/ 2131701 h 2451015"/>
                    <a:gd name="connsiteX4-201" fmla="*/ 11188 w 10846950"/>
                    <a:gd name="connsiteY4-202" fmla="*/ 0 h 2451015"/>
                    <a:gd name="connsiteX0-203" fmla="*/ 10846950 w 10846950"/>
                    <a:gd name="connsiteY0-204" fmla="*/ 1841415 h 2451015"/>
                    <a:gd name="connsiteX1-205" fmla="*/ 10745593 w 10846950"/>
                    <a:gd name="connsiteY1-206" fmla="*/ 2046023 h 2451015"/>
                    <a:gd name="connsiteX2-207" fmla="*/ 10522232 w 10846950"/>
                    <a:gd name="connsiteY2-208" fmla="*/ 2430680 h 2451015"/>
                    <a:gd name="connsiteX3-209" fmla="*/ 251521 w 10846950"/>
                    <a:gd name="connsiteY3-210" fmla="*/ 2451015 h 2451015"/>
                    <a:gd name="connsiteX4-211" fmla="*/ 4778 w 10846950"/>
                    <a:gd name="connsiteY4-212" fmla="*/ 2131701 h 2451015"/>
                    <a:gd name="connsiteX5-213" fmla="*/ 11188 w 10846950"/>
                    <a:gd name="connsiteY5-214" fmla="*/ 0 h 2451015"/>
                    <a:gd name="connsiteX0-215" fmla="*/ 10745593 w 10745593"/>
                    <a:gd name="connsiteY0-216" fmla="*/ 2046023 h 2451015"/>
                    <a:gd name="connsiteX1-217" fmla="*/ 10522232 w 10745593"/>
                    <a:gd name="connsiteY1-218" fmla="*/ 2430680 h 2451015"/>
                    <a:gd name="connsiteX2-219" fmla="*/ 251521 w 10745593"/>
                    <a:gd name="connsiteY2-220" fmla="*/ 2451015 h 2451015"/>
                    <a:gd name="connsiteX3-221" fmla="*/ 4778 w 10745593"/>
                    <a:gd name="connsiteY3-222" fmla="*/ 2131701 h 2451015"/>
                    <a:gd name="connsiteX4-223" fmla="*/ 11188 w 10745593"/>
                    <a:gd name="connsiteY4-224" fmla="*/ 0 h 2451015"/>
                    <a:gd name="connsiteX0-225" fmla="*/ 10830947 w 10830947"/>
                    <a:gd name="connsiteY0-226" fmla="*/ 2046023 h 2451015"/>
                    <a:gd name="connsiteX1-227" fmla="*/ 10522232 w 10830947"/>
                    <a:gd name="connsiteY1-228" fmla="*/ 2430680 h 2451015"/>
                    <a:gd name="connsiteX2-229" fmla="*/ 251521 w 10830947"/>
                    <a:gd name="connsiteY2-230" fmla="*/ 2451015 h 2451015"/>
                    <a:gd name="connsiteX3-231" fmla="*/ 4778 w 10830947"/>
                    <a:gd name="connsiteY3-232" fmla="*/ 2131701 h 2451015"/>
                    <a:gd name="connsiteX4-233" fmla="*/ 11188 w 10830947"/>
                    <a:gd name="connsiteY4-234" fmla="*/ 0 h 2451015"/>
                    <a:gd name="connsiteX0-235" fmla="*/ 10877504 w 10877504"/>
                    <a:gd name="connsiteY0-236" fmla="*/ 2046023 h 2451015"/>
                    <a:gd name="connsiteX1-237" fmla="*/ 10522232 w 10877504"/>
                    <a:gd name="connsiteY1-238" fmla="*/ 2430680 h 2451015"/>
                    <a:gd name="connsiteX2-239" fmla="*/ 251521 w 10877504"/>
                    <a:gd name="connsiteY2-240" fmla="*/ 2451015 h 2451015"/>
                    <a:gd name="connsiteX3-241" fmla="*/ 4778 w 10877504"/>
                    <a:gd name="connsiteY3-242" fmla="*/ 2131701 h 2451015"/>
                    <a:gd name="connsiteX4-243" fmla="*/ 11188 w 10877504"/>
                    <a:gd name="connsiteY4-244" fmla="*/ 0 h 2451015"/>
                    <a:gd name="connsiteX0-245" fmla="*/ 10861985 w 10861985"/>
                    <a:gd name="connsiteY0-246" fmla="*/ 2084821 h 2451015"/>
                    <a:gd name="connsiteX1-247" fmla="*/ 10522232 w 10861985"/>
                    <a:gd name="connsiteY1-248" fmla="*/ 2430680 h 2451015"/>
                    <a:gd name="connsiteX2-249" fmla="*/ 251521 w 10861985"/>
                    <a:gd name="connsiteY2-250" fmla="*/ 2451015 h 2451015"/>
                    <a:gd name="connsiteX3-251" fmla="*/ 4778 w 10861985"/>
                    <a:gd name="connsiteY3-252" fmla="*/ 2131701 h 2451015"/>
                    <a:gd name="connsiteX4-253" fmla="*/ 11188 w 10861985"/>
                    <a:gd name="connsiteY4-254" fmla="*/ 0 h 2451015"/>
                    <a:gd name="connsiteX0-255" fmla="*/ 10857207 w 10857207"/>
                    <a:gd name="connsiteY0-256" fmla="*/ 0 h 366194"/>
                    <a:gd name="connsiteX1-257" fmla="*/ 10517454 w 10857207"/>
                    <a:gd name="connsiteY1-258" fmla="*/ 345859 h 366194"/>
                    <a:gd name="connsiteX2-259" fmla="*/ 246743 w 10857207"/>
                    <a:gd name="connsiteY2-260" fmla="*/ 366194 h 366194"/>
                    <a:gd name="connsiteX3-261" fmla="*/ 0 w 10857207"/>
                    <a:gd name="connsiteY3-262" fmla="*/ 46880 h 366194"/>
                    <a:gd name="connsiteX0-263" fmla="*/ 10610464 w 10610464"/>
                    <a:gd name="connsiteY0-264" fmla="*/ 0 h 366194"/>
                    <a:gd name="connsiteX1-265" fmla="*/ 10270711 w 10610464"/>
                    <a:gd name="connsiteY1-266" fmla="*/ 345859 h 366194"/>
                    <a:gd name="connsiteX2-267" fmla="*/ 0 w 10610464"/>
                    <a:gd name="connsiteY2-268" fmla="*/ 366194 h 366194"/>
                    <a:gd name="connsiteX0-269" fmla="*/ 339753 w 339753"/>
                    <a:gd name="connsiteY0-270" fmla="*/ 0 h 345859"/>
                    <a:gd name="connsiteX1-271" fmla="*/ 0 w 339753"/>
                    <a:gd name="connsiteY1-272" fmla="*/ 345859 h 345859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</a:cxnLst>
                  <a:rect l="l" t="t" r="r" b="b"/>
                  <a:pathLst>
                    <a:path w="339753" h="345859">
                      <a:moveTo>
                        <a:pt x="339753" y="0"/>
                      </a:moveTo>
                      <a:lnTo>
                        <a:pt x="0" y="345859"/>
                      </a:lnTo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9" name="任意多边形: 形状 48"/>
                <p:cNvSpPr/>
                <p:nvPr/>
              </p:nvSpPr>
              <p:spPr>
                <a:xfrm>
                  <a:off x="10443054" y="4695388"/>
                  <a:ext cx="204022" cy="207689"/>
                </a:xfrm>
                <a:custGeom>
                  <a:avLst/>
                  <a:gdLst>
                    <a:gd name="connsiteX0" fmla="*/ 10856686 w 10856686"/>
                    <a:gd name="connsiteY0" fmla="*/ 4180114 h 4789714"/>
                    <a:gd name="connsiteX1" fmla="*/ 10363200 w 10856686"/>
                    <a:gd name="connsiteY1" fmla="*/ 4775200 h 4789714"/>
                    <a:gd name="connsiteX2" fmla="*/ 261257 w 10856686"/>
                    <a:gd name="connsiteY2" fmla="*/ 4789714 h 4789714"/>
                    <a:gd name="connsiteX3" fmla="*/ 14514 w 10856686"/>
                    <a:gd name="connsiteY3" fmla="*/ 4470400 h 4789714"/>
                    <a:gd name="connsiteX4" fmla="*/ 0 w 10856686"/>
                    <a:gd name="connsiteY4" fmla="*/ 0 h 4789714"/>
                    <a:gd name="connsiteX0-1" fmla="*/ 10856686 w 10856686"/>
                    <a:gd name="connsiteY0-2" fmla="*/ 4180114 h 4789714"/>
                    <a:gd name="connsiteX1-3" fmla="*/ 10363200 w 10856686"/>
                    <a:gd name="connsiteY1-4" fmla="*/ 4775200 h 4789714"/>
                    <a:gd name="connsiteX2-5" fmla="*/ 261257 w 10856686"/>
                    <a:gd name="connsiteY2-6" fmla="*/ 4789714 h 4789714"/>
                    <a:gd name="connsiteX3-7" fmla="*/ 14514 w 10856686"/>
                    <a:gd name="connsiteY3-8" fmla="*/ 4470400 h 4789714"/>
                    <a:gd name="connsiteX4-9" fmla="*/ 749 w 10856686"/>
                    <a:gd name="connsiteY4-10" fmla="*/ 1242677 h 4789714"/>
                    <a:gd name="connsiteX5" fmla="*/ 0 w 10856686"/>
                    <a:gd name="connsiteY5" fmla="*/ 0 h 4789714"/>
                    <a:gd name="connsiteX0-11" fmla="*/ 10855937 w 10855937"/>
                    <a:gd name="connsiteY0-12" fmla="*/ 2937437 h 3547037"/>
                    <a:gd name="connsiteX1-13" fmla="*/ 10362451 w 10855937"/>
                    <a:gd name="connsiteY1-14" fmla="*/ 3532523 h 3547037"/>
                    <a:gd name="connsiteX2-15" fmla="*/ 260508 w 10855937"/>
                    <a:gd name="connsiteY2-16" fmla="*/ 3547037 h 3547037"/>
                    <a:gd name="connsiteX3-17" fmla="*/ 13765 w 10855937"/>
                    <a:gd name="connsiteY3-18" fmla="*/ 3227723 h 3547037"/>
                    <a:gd name="connsiteX4-19" fmla="*/ 0 w 10855937"/>
                    <a:gd name="connsiteY4-20" fmla="*/ 0 h 3547037"/>
                    <a:gd name="connsiteX0-21" fmla="*/ 10855937 w 10855937"/>
                    <a:gd name="connsiteY0-22" fmla="*/ 2937437 h 3547037"/>
                    <a:gd name="connsiteX1-23" fmla="*/ 10362451 w 10855937"/>
                    <a:gd name="connsiteY1-24" fmla="*/ 3532523 h 3547037"/>
                    <a:gd name="connsiteX2-25" fmla="*/ 260508 w 10855937"/>
                    <a:gd name="connsiteY2-26" fmla="*/ 3547037 h 3547037"/>
                    <a:gd name="connsiteX3-27" fmla="*/ 13765 w 10855937"/>
                    <a:gd name="connsiteY3-28" fmla="*/ 3227723 h 3547037"/>
                    <a:gd name="connsiteX4-29" fmla="*/ 0 w 10855937"/>
                    <a:gd name="connsiteY4-30" fmla="*/ 0 h 3547037"/>
                    <a:gd name="connsiteX0-31" fmla="*/ 10868873 w 10868873"/>
                    <a:gd name="connsiteY0-32" fmla="*/ 2937437 h 3547037"/>
                    <a:gd name="connsiteX1-33" fmla="*/ 10375387 w 10868873"/>
                    <a:gd name="connsiteY1-34" fmla="*/ 3532523 h 3547037"/>
                    <a:gd name="connsiteX2-35" fmla="*/ 273444 w 10868873"/>
                    <a:gd name="connsiteY2-36" fmla="*/ 3547037 h 3547037"/>
                    <a:gd name="connsiteX3-37" fmla="*/ 26701 w 10868873"/>
                    <a:gd name="connsiteY3-38" fmla="*/ 3227723 h 3547037"/>
                    <a:gd name="connsiteX4-39" fmla="*/ 5177 w 10868873"/>
                    <a:gd name="connsiteY4-40" fmla="*/ 1101841 h 3547037"/>
                    <a:gd name="connsiteX5-41" fmla="*/ 12936 w 10868873"/>
                    <a:gd name="connsiteY5-42" fmla="*/ 0 h 3547037"/>
                    <a:gd name="connsiteX0-43" fmla="*/ 10868873 w 10868873"/>
                    <a:gd name="connsiteY0-44" fmla="*/ 1835596 h 2445196"/>
                    <a:gd name="connsiteX1-45" fmla="*/ 10375387 w 10868873"/>
                    <a:gd name="connsiteY1-46" fmla="*/ 2430682 h 2445196"/>
                    <a:gd name="connsiteX2-47" fmla="*/ 273444 w 10868873"/>
                    <a:gd name="connsiteY2-48" fmla="*/ 2445196 h 2445196"/>
                    <a:gd name="connsiteX3-49" fmla="*/ 26701 w 10868873"/>
                    <a:gd name="connsiteY3-50" fmla="*/ 2125882 h 2445196"/>
                    <a:gd name="connsiteX4-51" fmla="*/ 5177 w 10868873"/>
                    <a:gd name="connsiteY4-52" fmla="*/ 0 h 2445196"/>
                    <a:gd name="connsiteX0-53" fmla="*/ 10863696 w 10863696"/>
                    <a:gd name="connsiteY0-54" fmla="*/ 1835596 h 2445196"/>
                    <a:gd name="connsiteX1-55" fmla="*/ 10370210 w 10863696"/>
                    <a:gd name="connsiteY1-56" fmla="*/ 2430682 h 2445196"/>
                    <a:gd name="connsiteX2-57" fmla="*/ 268267 w 10863696"/>
                    <a:gd name="connsiteY2-58" fmla="*/ 2445196 h 2445196"/>
                    <a:gd name="connsiteX3-59" fmla="*/ 21524 w 10863696"/>
                    <a:gd name="connsiteY3-60" fmla="*/ 2125882 h 2445196"/>
                    <a:gd name="connsiteX4-61" fmla="*/ 0 w 10863696"/>
                    <a:gd name="connsiteY4-62" fmla="*/ 0 h 2445196"/>
                    <a:gd name="connsiteX0-63" fmla="*/ 10882319 w 10882319"/>
                    <a:gd name="connsiteY0-64" fmla="*/ 1835596 h 2445196"/>
                    <a:gd name="connsiteX1-65" fmla="*/ 10388833 w 10882319"/>
                    <a:gd name="connsiteY1-66" fmla="*/ 2430682 h 2445196"/>
                    <a:gd name="connsiteX2-67" fmla="*/ 286890 w 10882319"/>
                    <a:gd name="connsiteY2-68" fmla="*/ 2445196 h 2445196"/>
                    <a:gd name="connsiteX3-69" fmla="*/ 40147 w 10882319"/>
                    <a:gd name="connsiteY3-70" fmla="*/ 2125882 h 2445196"/>
                    <a:gd name="connsiteX4-71" fmla="*/ 0 w 10882319"/>
                    <a:gd name="connsiteY4-72" fmla="*/ 0 h 2445196"/>
                    <a:gd name="connsiteX0-73" fmla="*/ 10853134 w 10853134"/>
                    <a:gd name="connsiteY0-74" fmla="*/ 1841415 h 2451015"/>
                    <a:gd name="connsiteX1-75" fmla="*/ 10359648 w 10853134"/>
                    <a:gd name="connsiteY1-76" fmla="*/ 2436501 h 2451015"/>
                    <a:gd name="connsiteX2-77" fmla="*/ 257705 w 10853134"/>
                    <a:gd name="connsiteY2-78" fmla="*/ 2451015 h 2451015"/>
                    <a:gd name="connsiteX3-79" fmla="*/ 10962 w 10853134"/>
                    <a:gd name="connsiteY3-80" fmla="*/ 2131701 h 2451015"/>
                    <a:gd name="connsiteX4-81" fmla="*/ 11553 w 10853134"/>
                    <a:gd name="connsiteY4-82" fmla="*/ 0 h 2451015"/>
                    <a:gd name="connsiteX0-83" fmla="*/ 10864860 w 10864860"/>
                    <a:gd name="connsiteY0-84" fmla="*/ 1841415 h 2451015"/>
                    <a:gd name="connsiteX1-85" fmla="*/ 10371374 w 10864860"/>
                    <a:gd name="connsiteY1-86" fmla="*/ 2436501 h 2451015"/>
                    <a:gd name="connsiteX2-87" fmla="*/ 269431 w 10864860"/>
                    <a:gd name="connsiteY2-88" fmla="*/ 2451015 h 2451015"/>
                    <a:gd name="connsiteX3-89" fmla="*/ 22688 w 10864860"/>
                    <a:gd name="connsiteY3-90" fmla="*/ 2131701 h 2451015"/>
                    <a:gd name="connsiteX4-91" fmla="*/ 0 w 10864860"/>
                    <a:gd name="connsiteY4-92" fmla="*/ 0 h 2451015"/>
                    <a:gd name="connsiteX0-93" fmla="*/ 10856761 w 10856761"/>
                    <a:gd name="connsiteY0-94" fmla="*/ 1841415 h 2451015"/>
                    <a:gd name="connsiteX1-95" fmla="*/ 10363275 w 10856761"/>
                    <a:gd name="connsiteY1-96" fmla="*/ 2436501 h 2451015"/>
                    <a:gd name="connsiteX2-97" fmla="*/ 261332 w 10856761"/>
                    <a:gd name="connsiteY2-98" fmla="*/ 2451015 h 2451015"/>
                    <a:gd name="connsiteX3-99" fmla="*/ 14589 w 10856761"/>
                    <a:gd name="connsiteY3-100" fmla="*/ 2131701 h 2451015"/>
                    <a:gd name="connsiteX4-101" fmla="*/ 3540 w 10856761"/>
                    <a:gd name="connsiteY4-102" fmla="*/ 0 h 2451015"/>
                    <a:gd name="connsiteX0-103" fmla="*/ 10858803 w 10858803"/>
                    <a:gd name="connsiteY0-104" fmla="*/ 1841415 h 2451015"/>
                    <a:gd name="connsiteX1-105" fmla="*/ 10365317 w 10858803"/>
                    <a:gd name="connsiteY1-106" fmla="*/ 2436501 h 2451015"/>
                    <a:gd name="connsiteX2-107" fmla="*/ 263374 w 10858803"/>
                    <a:gd name="connsiteY2-108" fmla="*/ 2451015 h 2451015"/>
                    <a:gd name="connsiteX3-109" fmla="*/ 16631 w 10858803"/>
                    <a:gd name="connsiteY3-110" fmla="*/ 2131701 h 2451015"/>
                    <a:gd name="connsiteX4-111" fmla="*/ 5582 w 10858803"/>
                    <a:gd name="connsiteY4-112" fmla="*/ 0 h 2451015"/>
                    <a:gd name="connsiteX0-113" fmla="*/ 10854255 w 10854255"/>
                    <a:gd name="connsiteY0-114" fmla="*/ 1841415 h 2451015"/>
                    <a:gd name="connsiteX1-115" fmla="*/ 10360769 w 10854255"/>
                    <a:gd name="connsiteY1-116" fmla="*/ 2436501 h 2451015"/>
                    <a:gd name="connsiteX2-117" fmla="*/ 258826 w 10854255"/>
                    <a:gd name="connsiteY2-118" fmla="*/ 2451015 h 2451015"/>
                    <a:gd name="connsiteX3-119" fmla="*/ 12083 w 10854255"/>
                    <a:gd name="connsiteY3-120" fmla="*/ 2131701 h 2451015"/>
                    <a:gd name="connsiteX4-121" fmla="*/ 1034 w 10854255"/>
                    <a:gd name="connsiteY4-122" fmla="*/ 0 h 2451015"/>
                    <a:gd name="connsiteX0-123" fmla="*/ 10846712 w 10846712"/>
                    <a:gd name="connsiteY0-124" fmla="*/ 1841415 h 2451015"/>
                    <a:gd name="connsiteX1-125" fmla="*/ 10353226 w 10846712"/>
                    <a:gd name="connsiteY1-126" fmla="*/ 2436501 h 2451015"/>
                    <a:gd name="connsiteX2-127" fmla="*/ 251283 w 10846712"/>
                    <a:gd name="connsiteY2-128" fmla="*/ 2451015 h 2451015"/>
                    <a:gd name="connsiteX3-129" fmla="*/ 4540 w 10846712"/>
                    <a:gd name="connsiteY3-130" fmla="*/ 2131701 h 2451015"/>
                    <a:gd name="connsiteX4-131" fmla="*/ 5130 w 10846712"/>
                    <a:gd name="connsiteY4-132" fmla="*/ 0 h 2451015"/>
                    <a:gd name="connsiteX0-133" fmla="*/ 10842172 w 10842172"/>
                    <a:gd name="connsiteY0-134" fmla="*/ 1841415 h 2451015"/>
                    <a:gd name="connsiteX1-135" fmla="*/ 10348686 w 10842172"/>
                    <a:gd name="connsiteY1-136" fmla="*/ 2436501 h 2451015"/>
                    <a:gd name="connsiteX2-137" fmla="*/ 246743 w 10842172"/>
                    <a:gd name="connsiteY2-138" fmla="*/ 2451015 h 2451015"/>
                    <a:gd name="connsiteX3-139" fmla="*/ 0 w 10842172"/>
                    <a:gd name="connsiteY3-140" fmla="*/ 2131701 h 2451015"/>
                    <a:gd name="connsiteX4-141" fmla="*/ 590 w 10842172"/>
                    <a:gd name="connsiteY4-142" fmla="*/ 0 h 2451015"/>
                    <a:gd name="connsiteX0-143" fmla="*/ 10842172 w 10842172"/>
                    <a:gd name="connsiteY0-144" fmla="*/ 1841415 h 2451015"/>
                    <a:gd name="connsiteX1-145" fmla="*/ 10348686 w 10842172"/>
                    <a:gd name="connsiteY1-146" fmla="*/ 2436501 h 2451015"/>
                    <a:gd name="connsiteX2-147" fmla="*/ 246743 w 10842172"/>
                    <a:gd name="connsiteY2-148" fmla="*/ 2451015 h 2451015"/>
                    <a:gd name="connsiteX3-149" fmla="*/ 0 w 10842172"/>
                    <a:gd name="connsiteY3-150" fmla="*/ 2131701 h 2451015"/>
                    <a:gd name="connsiteX4-151" fmla="*/ 590 w 10842172"/>
                    <a:gd name="connsiteY4-152" fmla="*/ 0 h 2451015"/>
                    <a:gd name="connsiteX0-153" fmla="*/ 10842172 w 10842172"/>
                    <a:gd name="connsiteY0-154" fmla="*/ 1841415 h 2451015"/>
                    <a:gd name="connsiteX1-155" fmla="*/ 10348686 w 10842172"/>
                    <a:gd name="connsiteY1-156" fmla="*/ 2436501 h 2451015"/>
                    <a:gd name="connsiteX2-157" fmla="*/ 246743 w 10842172"/>
                    <a:gd name="connsiteY2-158" fmla="*/ 2451015 h 2451015"/>
                    <a:gd name="connsiteX3-159" fmla="*/ 0 w 10842172"/>
                    <a:gd name="connsiteY3-160" fmla="*/ 2131701 h 2451015"/>
                    <a:gd name="connsiteX4-161" fmla="*/ 6410 w 10842172"/>
                    <a:gd name="connsiteY4-162" fmla="*/ 0 h 2451015"/>
                    <a:gd name="connsiteX0-163" fmla="*/ 10842172 w 10842172"/>
                    <a:gd name="connsiteY0-164" fmla="*/ 1841415 h 2451015"/>
                    <a:gd name="connsiteX1-165" fmla="*/ 10348686 w 10842172"/>
                    <a:gd name="connsiteY1-166" fmla="*/ 2436501 h 2451015"/>
                    <a:gd name="connsiteX2-167" fmla="*/ 246743 w 10842172"/>
                    <a:gd name="connsiteY2-168" fmla="*/ 2451015 h 2451015"/>
                    <a:gd name="connsiteX3-169" fmla="*/ 0 w 10842172"/>
                    <a:gd name="connsiteY3-170" fmla="*/ 2131701 h 2451015"/>
                    <a:gd name="connsiteX4-171" fmla="*/ 6410 w 10842172"/>
                    <a:gd name="connsiteY4-172" fmla="*/ 0 h 2451015"/>
                    <a:gd name="connsiteX0-173" fmla="*/ 10846950 w 10846950"/>
                    <a:gd name="connsiteY0-174" fmla="*/ 1841415 h 2451015"/>
                    <a:gd name="connsiteX1-175" fmla="*/ 10353464 w 10846950"/>
                    <a:gd name="connsiteY1-176" fmla="*/ 2436501 h 2451015"/>
                    <a:gd name="connsiteX2-177" fmla="*/ 251521 w 10846950"/>
                    <a:gd name="connsiteY2-178" fmla="*/ 2451015 h 2451015"/>
                    <a:gd name="connsiteX3-179" fmla="*/ 4778 w 10846950"/>
                    <a:gd name="connsiteY3-180" fmla="*/ 2131701 h 2451015"/>
                    <a:gd name="connsiteX4-181" fmla="*/ 11188 w 10846950"/>
                    <a:gd name="connsiteY4-182" fmla="*/ 0 h 2451015"/>
                    <a:gd name="connsiteX0-183" fmla="*/ 10846950 w 10846950"/>
                    <a:gd name="connsiteY0-184" fmla="*/ 1841415 h 2451015"/>
                    <a:gd name="connsiteX1-185" fmla="*/ 10568788 w 10846950"/>
                    <a:gd name="connsiteY1-186" fmla="*/ 2430680 h 2451015"/>
                    <a:gd name="connsiteX2-187" fmla="*/ 251521 w 10846950"/>
                    <a:gd name="connsiteY2-188" fmla="*/ 2451015 h 2451015"/>
                    <a:gd name="connsiteX3-189" fmla="*/ 4778 w 10846950"/>
                    <a:gd name="connsiteY3-190" fmla="*/ 2131701 h 2451015"/>
                    <a:gd name="connsiteX4-191" fmla="*/ 11188 w 10846950"/>
                    <a:gd name="connsiteY4-192" fmla="*/ 0 h 2451015"/>
                    <a:gd name="connsiteX0-193" fmla="*/ 10846950 w 10846950"/>
                    <a:gd name="connsiteY0-194" fmla="*/ 1841415 h 2451015"/>
                    <a:gd name="connsiteX1-195" fmla="*/ 10522232 w 10846950"/>
                    <a:gd name="connsiteY1-196" fmla="*/ 2430680 h 2451015"/>
                    <a:gd name="connsiteX2-197" fmla="*/ 251521 w 10846950"/>
                    <a:gd name="connsiteY2-198" fmla="*/ 2451015 h 2451015"/>
                    <a:gd name="connsiteX3-199" fmla="*/ 4778 w 10846950"/>
                    <a:gd name="connsiteY3-200" fmla="*/ 2131701 h 2451015"/>
                    <a:gd name="connsiteX4-201" fmla="*/ 11188 w 10846950"/>
                    <a:gd name="connsiteY4-202" fmla="*/ 0 h 2451015"/>
                    <a:gd name="connsiteX0-203" fmla="*/ 10846950 w 10846950"/>
                    <a:gd name="connsiteY0-204" fmla="*/ 1841415 h 2451015"/>
                    <a:gd name="connsiteX1-205" fmla="*/ 10745593 w 10846950"/>
                    <a:gd name="connsiteY1-206" fmla="*/ 2046023 h 2451015"/>
                    <a:gd name="connsiteX2-207" fmla="*/ 10522232 w 10846950"/>
                    <a:gd name="connsiteY2-208" fmla="*/ 2430680 h 2451015"/>
                    <a:gd name="connsiteX3-209" fmla="*/ 251521 w 10846950"/>
                    <a:gd name="connsiteY3-210" fmla="*/ 2451015 h 2451015"/>
                    <a:gd name="connsiteX4-211" fmla="*/ 4778 w 10846950"/>
                    <a:gd name="connsiteY4-212" fmla="*/ 2131701 h 2451015"/>
                    <a:gd name="connsiteX5-213" fmla="*/ 11188 w 10846950"/>
                    <a:gd name="connsiteY5-214" fmla="*/ 0 h 2451015"/>
                    <a:gd name="connsiteX0-215" fmla="*/ 10745593 w 10745593"/>
                    <a:gd name="connsiteY0-216" fmla="*/ 2046023 h 2451015"/>
                    <a:gd name="connsiteX1-217" fmla="*/ 10522232 w 10745593"/>
                    <a:gd name="connsiteY1-218" fmla="*/ 2430680 h 2451015"/>
                    <a:gd name="connsiteX2-219" fmla="*/ 251521 w 10745593"/>
                    <a:gd name="connsiteY2-220" fmla="*/ 2451015 h 2451015"/>
                    <a:gd name="connsiteX3-221" fmla="*/ 4778 w 10745593"/>
                    <a:gd name="connsiteY3-222" fmla="*/ 2131701 h 2451015"/>
                    <a:gd name="connsiteX4-223" fmla="*/ 11188 w 10745593"/>
                    <a:gd name="connsiteY4-224" fmla="*/ 0 h 2451015"/>
                    <a:gd name="connsiteX0-225" fmla="*/ 10830947 w 10830947"/>
                    <a:gd name="connsiteY0-226" fmla="*/ 2046023 h 2451015"/>
                    <a:gd name="connsiteX1-227" fmla="*/ 10522232 w 10830947"/>
                    <a:gd name="connsiteY1-228" fmla="*/ 2430680 h 2451015"/>
                    <a:gd name="connsiteX2-229" fmla="*/ 251521 w 10830947"/>
                    <a:gd name="connsiteY2-230" fmla="*/ 2451015 h 2451015"/>
                    <a:gd name="connsiteX3-231" fmla="*/ 4778 w 10830947"/>
                    <a:gd name="connsiteY3-232" fmla="*/ 2131701 h 2451015"/>
                    <a:gd name="connsiteX4-233" fmla="*/ 11188 w 10830947"/>
                    <a:gd name="connsiteY4-234" fmla="*/ 0 h 2451015"/>
                    <a:gd name="connsiteX0-235" fmla="*/ 10877504 w 10877504"/>
                    <a:gd name="connsiteY0-236" fmla="*/ 2046023 h 2451015"/>
                    <a:gd name="connsiteX1-237" fmla="*/ 10522232 w 10877504"/>
                    <a:gd name="connsiteY1-238" fmla="*/ 2430680 h 2451015"/>
                    <a:gd name="connsiteX2-239" fmla="*/ 251521 w 10877504"/>
                    <a:gd name="connsiteY2-240" fmla="*/ 2451015 h 2451015"/>
                    <a:gd name="connsiteX3-241" fmla="*/ 4778 w 10877504"/>
                    <a:gd name="connsiteY3-242" fmla="*/ 2131701 h 2451015"/>
                    <a:gd name="connsiteX4-243" fmla="*/ 11188 w 10877504"/>
                    <a:gd name="connsiteY4-244" fmla="*/ 0 h 2451015"/>
                    <a:gd name="connsiteX0-245" fmla="*/ 10861985 w 10861985"/>
                    <a:gd name="connsiteY0-246" fmla="*/ 2084821 h 2451015"/>
                    <a:gd name="connsiteX1-247" fmla="*/ 10522232 w 10861985"/>
                    <a:gd name="connsiteY1-248" fmla="*/ 2430680 h 2451015"/>
                    <a:gd name="connsiteX2-249" fmla="*/ 251521 w 10861985"/>
                    <a:gd name="connsiteY2-250" fmla="*/ 2451015 h 2451015"/>
                    <a:gd name="connsiteX3-251" fmla="*/ 4778 w 10861985"/>
                    <a:gd name="connsiteY3-252" fmla="*/ 2131701 h 2451015"/>
                    <a:gd name="connsiteX4-253" fmla="*/ 11188 w 10861985"/>
                    <a:gd name="connsiteY4-254" fmla="*/ 0 h 2451015"/>
                    <a:gd name="connsiteX0-255" fmla="*/ 10857207 w 10857207"/>
                    <a:gd name="connsiteY0-256" fmla="*/ 0 h 366194"/>
                    <a:gd name="connsiteX1-257" fmla="*/ 10517454 w 10857207"/>
                    <a:gd name="connsiteY1-258" fmla="*/ 345859 h 366194"/>
                    <a:gd name="connsiteX2-259" fmla="*/ 246743 w 10857207"/>
                    <a:gd name="connsiteY2-260" fmla="*/ 366194 h 366194"/>
                    <a:gd name="connsiteX3-261" fmla="*/ 0 w 10857207"/>
                    <a:gd name="connsiteY3-262" fmla="*/ 46880 h 366194"/>
                    <a:gd name="connsiteX0-263" fmla="*/ 10610464 w 10610464"/>
                    <a:gd name="connsiteY0-264" fmla="*/ 0 h 366194"/>
                    <a:gd name="connsiteX1-265" fmla="*/ 10270711 w 10610464"/>
                    <a:gd name="connsiteY1-266" fmla="*/ 345859 h 366194"/>
                    <a:gd name="connsiteX2-267" fmla="*/ 0 w 10610464"/>
                    <a:gd name="connsiteY2-268" fmla="*/ 366194 h 366194"/>
                    <a:gd name="connsiteX0-269" fmla="*/ 339753 w 339753"/>
                    <a:gd name="connsiteY0-270" fmla="*/ 0 h 345859"/>
                    <a:gd name="connsiteX1-271" fmla="*/ 0 w 339753"/>
                    <a:gd name="connsiteY1-272" fmla="*/ 345859 h 345859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</a:cxnLst>
                  <a:rect l="l" t="t" r="r" b="b"/>
                  <a:pathLst>
                    <a:path w="339753" h="345859">
                      <a:moveTo>
                        <a:pt x="339753" y="0"/>
                      </a:moveTo>
                      <a:lnTo>
                        <a:pt x="0" y="345859"/>
                      </a:lnTo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0" name="任意多边形: 形状 49"/>
                <p:cNvSpPr/>
                <p:nvPr/>
              </p:nvSpPr>
              <p:spPr>
                <a:xfrm>
                  <a:off x="10443054" y="4518989"/>
                  <a:ext cx="204022" cy="207689"/>
                </a:xfrm>
                <a:custGeom>
                  <a:avLst/>
                  <a:gdLst>
                    <a:gd name="connsiteX0" fmla="*/ 10856686 w 10856686"/>
                    <a:gd name="connsiteY0" fmla="*/ 4180114 h 4789714"/>
                    <a:gd name="connsiteX1" fmla="*/ 10363200 w 10856686"/>
                    <a:gd name="connsiteY1" fmla="*/ 4775200 h 4789714"/>
                    <a:gd name="connsiteX2" fmla="*/ 261257 w 10856686"/>
                    <a:gd name="connsiteY2" fmla="*/ 4789714 h 4789714"/>
                    <a:gd name="connsiteX3" fmla="*/ 14514 w 10856686"/>
                    <a:gd name="connsiteY3" fmla="*/ 4470400 h 4789714"/>
                    <a:gd name="connsiteX4" fmla="*/ 0 w 10856686"/>
                    <a:gd name="connsiteY4" fmla="*/ 0 h 4789714"/>
                    <a:gd name="connsiteX0-1" fmla="*/ 10856686 w 10856686"/>
                    <a:gd name="connsiteY0-2" fmla="*/ 4180114 h 4789714"/>
                    <a:gd name="connsiteX1-3" fmla="*/ 10363200 w 10856686"/>
                    <a:gd name="connsiteY1-4" fmla="*/ 4775200 h 4789714"/>
                    <a:gd name="connsiteX2-5" fmla="*/ 261257 w 10856686"/>
                    <a:gd name="connsiteY2-6" fmla="*/ 4789714 h 4789714"/>
                    <a:gd name="connsiteX3-7" fmla="*/ 14514 w 10856686"/>
                    <a:gd name="connsiteY3-8" fmla="*/ 4470400 h 4789714"/>
                    <a:gd name="connsiteX4-9" fmla="*/ 749 w 10856686"/>
                    <a:gd name="connsiteY4-10" fmla="*/ 1242677 h 4789714"/>
                    <a:gd name="connsiteX5" fmla="*/ 0 w 10856686"/>
                    <a:gd name="connsiteY5" fmla="*/ 0 h 4789714"/>
                    <a:gd name="connsiteX0-11" fmla="*/ 10855937 w 10855937"/>
                    <a:gd name="connsiteY0-12" fmla="*/ 2937437 h 3547037"/>
                    <a:gd name="connsiteX1-13" fmla="*/ 10362451 w 10855937"/>
                    <a:gd name="connsiteY1-14" fmla="*/ 3532523 h 3547037"/>
                    <a:gd name="connsiteX2-15" fmla="*/ 260508 w 10855937"/>
                    <a:gd name="connsiteY2-16" fmla="*/ 3547037 h 3547037"/>
                    <a:gd name="connsiteX3-17" fmla="*/ 13765 w 10855937"/>
                    <a:gd name="connsiteY3-18" fmla="*/ 3227723 h 3547037"/>
                    <a:gd name="connsiteX4-19" fmla="*/ 0 w 10855937"/>
                    <a:gd name="connsiteY4-20" fmla="*/ 0 h 3547037"/>
                    <a:gd name="connsiteX0-21" fmla="*/ 10855937 w 10855937"/>
                    <a:gd name="connsiteY0-22" fmla="*/ 2937437 h 3547037"/>
                    <a:gd name="connsiteX1-23" fmla="*/ 10362451 w 10855937"/>
                    <a:gd name="connsiteY1-24" fmla="*/ 3532523 h 3547037"/>
                    <a:gd name="connsiteX2-25" fmla="*/ 260508 w 10855937"/>
                    <a:gd name="connsiteY2-26" fmla="*/ 3547037 h 3547037"/>
                    <a:gd name="connsiteX3-27" fmla="*/ 13765 w 10855937"/>
                    <a:gd name="connsiteY3-28" fmla="*/ 3227723 h 3547037"/>
                    <a:gd name="connsiteX4-29" fmla="*/ 0 w 10855937"/>
                    <a:gd name="connsiteY4-30" fmla="*/ 0 h 3547037"/>
                    <a:gd name="connsiteX0-31" fmla="*/ 10868873 w 10868873"/>
                    <a:gd name="connsiteY0-32" fmla="*/ 2937437 h 3547037"/>
                    <a:gd name="connsiteX1-33" fmla="*/ 10375387 w 10868873"/>
                    <a:gd name="connsiteY1-34" fmla="*/ 3532523 h 3547037"/>
                    <a:gd name="connsiteX2-35" fmla="*/ 273444 w 10868873"/>
                    <a:gd name="connsiteY2-36" fmla="*/ 3547037 h 3547037"/>
                    <a:gd name="connsiteX3-37" fmla="*/ 26701 w 10868873"/>
                    <a:gd name="connsiteY3-38" fmla="*/ 3227723 h 3547037"/>
                    <a:gd name="connsiteX4-39" fmla="*/ 5177 w 10868873"/>
                    <a:gd name="connsiteY4-40" fmla="*/ 1101841 h 3547037"/>
                    <a:gd name="connsiteX5-41" fmla="*/ 12936 w 10868873"/>
                    <a:gd name="connsiteY5-42" fmla="*/ 0 h 3547037"/>
                    <a:gd name="connsiteX0-43" fmla="*/ 10868873 w 10868873"/>
                    <a:gd name="connsiteY0-44" fmla="*/ 1835596 h 2445196"/>
                    <a:gd name="connsiteX1-45" fmla="*/ 10375387 w 10868873"/>
                    <a:gd name="connsiteY1-46" fmla="*/ 2430682 h 2445196"/>
                    <a:gd name="connsiteX2-47" fmla="*/ 273444 w 10868873"/>
                    <a:gd name="connsiteY2-48" fmla="*/ 2445196 h 2445196"/>
                    <a:gd name="connsiteX3-49" fmla="*/ 26701 w 10868873"/>
                    <a:gd name="connsiteY3-50" fmla="*/ 2125882 h 2445196"/>
                    <a:gd name="connsiteX4-51" fmla="*/ 5177 w 10868873"/>
                    <a:gd name="connsiteY4-52" fmla="*/ 0 h 2445196"/>
                    <a:gd name="connsiteX0-53" fmla="*/ 10863696 w 10863696"/>
                    <a:gd name="connsiteY0-54" fmla="*/ 1835596 h 2445196"/>
                    <a:gd name="connsiteX1-55" fmla="*/ 10370210 w 10863696"/>
                    <a:gd name="connsiteY1-56" fmla="*/ 2430682 h 2445196"/>
                    <a:gd name="connsiteX2-57" fmla="*/ 268267 w 10863696"/>
                    <a:gd name="connsiteY2-58" fmla="*/ 2445196 h 2445196"/>
                    <a:gd name="connsiteX3-59" fmla="*/ 21524 w 10863696"/>
                    <a:gd name="connsiteY3-60" fmla="*/ 2125882 h 2445196"/>
                    <a:gd name="connsiteX4-61" fmla="*/ 0 w 10863696"/>
                    <a:gd name="connsiteY4-62" fmla="*/ 0 h 2445196"/>
                    <a:gd name="connsiteX0-63" fmla="*/ 10882319 w 10882319"/>
                    <a:gd name="connsiteY0-64" fmla="*/ 1835596 h 2445196"/>
                    <a:gd name="connsiteX1-65" fmla="*/ 10388833 w 10882319"/>
                    <a:gd name="connsiteY1-66" fmla="*/ 2430682 h 2445196"/>
                    <a:gd name="connsiteX2-67" fmla="*/ 286890 w 10882319"/>
                    <a:gd name="connsiteY2-68" fmla="*/ 2445196 h 2445196"/>
                    <a:gd name="connsiteX3-69" fmla="*/ 40147 w 10882319"/>
                    <a:gd name="connsiteY3-70" fmla="*/ 2125882 h 2445196"/>
                    <a:gd name="connsiteX4-71" fmla="*/ 0 w 10882319"/>
                    <a:gd name="connsiteY4-72" fmla="*/ 0 h 2445196"/>
                    <a:gd name="connsiteX0-73" fmla="*/ 10853134 w 10853134"/>
                    <a:gd name="connsiteY0-74" fmla="*/ 1841415 h 2451015"/>
                    <a:gd name="connsiteX1-75" fmla="*/ 10359648 w 10853134"/>
                    <a:gd name="connsiteY1-76" fmla="*/ 2436501 h 2451015"/>
                    <a:gd name="connsiteX2-77" fmla="*/ 257705 w 10853134"/>
                    <a:gd name="connsiteY2-78" fmla="*/ 2451015 h 2451015"/>
                    <a:gd name="connsiteX3-79" fmla="*/ 10962 w 10853134"/>
                    <a:gd name="connsiteY3-80" fmla="*/ 2131701 h 2451015"/>
                    <a:gd name="connsiteX4-81" fmla="*/ 11553 w 10853134"/>
                    <a:gd name="connsiteY4-82" fmla="*/ 0 h 2451015"/>
                    <a:gd name="connsiteX0-83" fmla="*/ 10864860 w 10864860"/>
                    <a:gd name="connsiteY0-84" fmla="*/ 1841415 h 2451015"/>
                    <a:gd name="connsiteX1-85" fmla="*/ 10371374 w 10864860"/>
                    <a:gd name="connsiteY1-86" fmla="*/ 2436501 h 2451015"/>
                    <a:gd name="connsiteX2-87" fmla="*/ 269431 w 10864860"/>
                    <a:gd name="connsiteY2-88" fmla="*/ 2451015 h 2451015"/>
                    <a:gd name="connsiteX3-89" fmla="*/ 22688 w 10864860"/>
                    <a:gd name="connsiteY3-90" fmla="*/ 2131701 h 2451015"/>
                    <a:gd name="connsiteX4-91" fmla="*/ 0 w 10864860"/>
                    <a:gd name="connsiteY4-92" fmla="*/ 0 h 2451015"/>
                    <a:gd name="connsiteX0-93" fmla="*/ 10856761 w 10856761"/>
                    <a:gd name="connsiteY0-94" fmla="*/ 1841415 h 2451015"/>
                    <a:gd name="connsiteX1-95" fmla="*/ 10363275 w 10856761"/>
                    <a:gd name="connsiteY1-96" fmla="*/ 2436501 h 2451015"/>
                    <a:gd name="connsiteX2-97" fmla="*/ 261332 w 10856761"/>
                    <a:gd name="connsiteY2-98" fmla="*/ 2451015 h 2451015"/>
                    <a:gd name="connsiteX3-99" fmla="*/ 14589 w 10856761"/>
                    <a:gd name="connsiteY3-100" fmla="*/ 2131701 h 2451015"/>
                    <a:gd name="connsiteX4-101" fmla="*/ 3540 w 10856761"/>
                    <a:gd name="connsiteY4-102" fmla="*/ 0 h 2451015"/>
                    <a:gd name="connsiteX0-103" fmla="*/ 10858803 w 10858803"/>
                    <a:gd name="connsiteY0-104" fmla="*/ 1841415 h 2451015"/>
                    <a:gd name="connsiteX1-105" fmla="*/ 10365317 w 10858803"/>
                    <a:gd name="connsiteY1-106" fmla="*/ 2436501 h 2451015"/>
                    <a:gd name="connsiteX2-107" fmla="*/ 263374 w 10858803"/>
                    <a:gd name="connsiteY2-108" fmla="*/ 2451015 h 2451015"/>
                    <a:gd name="connsiteX3-109" fmla="*/ 16631 w 10858803"/>
                    <a:gd name="connsiteY3-110" fmla="*/ 2131701 h 2451015"/>
                    <a:gd name="connsiteX4-111" fmla="*/ 5582 w 10858803"/>
                    <a:gd name="connsiteY4-112" fmla="*/ 0 h 2451015"/>
                    <a:gd name="connsiteX0-113" fmla="*/ 10854255 w 10854255"/>
                    <a:gd name="connsiteY0-114" fmla="*/ 1841415 h 2451015"/>
                    <a:gd name="connsiteX1-115" fmla="*/ 10360769 w 10854255"/>
                    <a:gd name="connsiteY1-116" fmla="*/ 2436501 h 2451015"/>
                    <a:gd name="connsiteX2-117" fmla="*/ 258826 w 10854255"/>
                    <a:gd name="connsiteY2-118" fmla="*/ 2451015 h 2451015"/>
                    <a:gd name="connsiteX3-119" fmla="*/ 12083 w 10854255"/>
                    <a:gd name="connsiteY3-120" fmla="*/ 2131701 h 2451015"/>
                    <a:gd name="connsiteX4-121" fmla="*/ 1034 w 10854255"/>
                    <a:gd name="connsiteY4-122" fmla="*/ 0 h 2451015"/>
                    <a:gd name="connsiteX0-123" fmla="*/ 10846712 w 10846712"/>
                    <a:gd name="connsiteY0-124" fmla="*/ 1841415 h 2451015"/>
                    <a:gd name="connsiteX1-125" fmla="*/ 10353226 w 10846712"/>
                    <a:gd name="connsiteY1-126" fmla="*/ 2436501 h 2451015"/>
                    <a:gd name="connsiteX2-127" fmla="*/ 251283 w 10846712"/>
                    <a:gd name="connsiteY2-128" fmla="*/ 2451015 h 2451015"/>
                    <a:gd name="connsiteX3-129" fmla="*/ 4540 w 10846712"/>
                    <a:gd name="connsiteY3-130" fmla="*/ 2131701 h 2451015"/>
                    <a:gd name="connsiteX4-131" fmla="*/ 5130 w 10846712"/>
                    <a:gd name="connsiteY4-132" fmla="*/ 0 h 2451015"/>
                    <a:gd name="connsiteX0-133" fmla="*/ 10842172 w 10842172"/>
                    <a:gd name="connsiteY0-134" fmla="*/ 1841415 h 2451015"/>
                    <a:gd name="connsiteX1-135" fmla="*/ 10348686 w 10842172"/>
                    <a:gd name="connsiteY1-136" fmla="*/ 2436501 h 2451015"/>
                    <a:gd name="connsiteX2-137" fmla="*/ 246743 w 10842172"/>
                    <a:gd name="connsiteY2-138" fmla="*/ 2451015 h 2451015"/>
                    <a:gd name="connsiteX3-139" fmla="*/ 0 w 10842172"/>
                    <a:gd name="connsiteY3-140" fmla="*/ 2131701 h 2451015"/>
                    <a:gd name="connsiteX4-141" fmla="*/ 590 w 10842172"/>
                    <a:gd name="connsiteY4-142" fmla="*/ 0 h 2451015"/>
                    <a:gd name="connsiteX0-143" fmla="*/ 10842172 w 10842172"/>
                    <a:gd name="connsiteY0-144" fmla="*/ 1841415 h 2451015"/>
                    <a:gd name="connsiteX1-145" fmla="*/ 10348686 w 10842172"/>
                    <a:gd name="connsiteY1-146" fmla="*/ 2436501 h 2451015"/>
                    <a:gd name="connsiteX2-147" fmla="*/ 246743 w 10842172"/>
                    <a:gd name="connsiteY2-148" fmla="*/ 2451015 h 2451015"/>
                    <a:gd name="connsiteX3-149" fmla="*/ 0 w 10842172"/>
                    <a:gd name="connsiteY3-150" fmla="*/ 2131701 h 2451015"/>
                    <a:gd name="connsiteX4-151" fmla="*/ 590 w 10842172"/>
                    <a:gd name="connsiteY4-152" fmla="*/ 0 h 2451015"/>
                    <a:gd name="connsiteX0-153" fmla="*/ 10842172 w 10842172"/>
                    <a:gd name="connsiteY0-154" fmla="*/ 1841415 h 2451015"/>
                    <a:gd name="connsiteX1-155" fmla="*/ 10348686 w 10842172"/>
                    <a:gd name="connsiteY1-156" fmla="*/ 2436501 h 2451015"/>
                    <a:gd name="connsiteX2-157" fmla="*/ 246743 w 10842172"/>
                    <a:gd name="connsiteY2-158" fmla="*/ 2451015 h 2451015"/>
                    <a:gd name="connsiteX3-159" fmla="*/ 0 w 10842172"/>
                    <a:gd name="connsiteY3-160" fmla="*/ 2131701 h 2451015"/>
                    <a:gd name="connsiteX4-161" fmla="*/ 6410 w 10842172"/>
                    <a:gd name="connsiteY4-162" fmla="*/ 0 h 2451015"/>
                    <a:gd name="connsiteX0-163" fmla="*/ 10842172 w 10842172"/>
                    <a:gd name="connsiteY0-164" fmla="*/ 1841415 h 2451015"/>
                    <a:gd name="connsiteX1-165" fmla="*/ 10348686 w 10842172"/>
                    <a:gd name="connsiteY1-166" fmla="*/ 2436501 h 2451015"/>
                    <a:gd name="connsiteX2-167" fmla="*/ 246743 w 10842172"/>
                    <a:gd name="connsiteY2-168" fmla="*/ 2451015 h 2451015"/>
                    <a:gd name="connsiteX3-169" fmla="*/ 0 w 10842172"/>
                    <a:gd name="connsiteY3-170" fmla="*/ 2131701 h 2451015"/>
                    <a:gd name="connsiteX4-171" fmla="*/ 6410 w 10842172"/>
                    <a:gd name="connsiteY4-172" fmla="*/ 0 h 2451015"/>
                    <a:gd name="connsiteX0-173" fmla="*/ 10846950 w 10846950"/>
                    <a:gd name="connsiteY0-174" fmla="*/ 1841415 h 2451015"/>
                    <a:gd name="connsiteX1-175" fmla="*/ 10353464 w 10846950"/>
                    <a:gd name="connsiteY1-176" fmla="*/ 2436501 h 2451015"/>
                    <a:gd name="connsiteX2-177" fmla="*/ 251521 w 10846950"/>
                    <a:gd name="connsiteY2-178" fmla="*/ 2451015 h 2451015"/>
                    <a:gd name="connsiteX3-179" fmla="*/ 4778 w 10846950"/>
                    <a:gd name="connsiteY3-180" fmla="*/ 2131701 h 2451015"/>
                    <a:gd name="connsiteX4-181" fmla="*/ 11188 w 10846950"/>
                    <a:gd name="connsiteY4-182" fmla="*/ 0 h 2451015"/>
                    <a:gd name="connsiteX0-183" fmla="*/ 10846950 w 10846950"/>
                    <a:gd name="connsiteY0-184" fmla="*/ 1841415 h 2451015"/>
                    <a:gd name="connsiteX1-185" fmla="*/ 10568788 w 10846950"/>
                    <a:gd name="connsiteY1-186" fmla="*/ 2430680 h 2451015"/>
                    <a:gd name="connsiteX2-187" fmla="*/ 251521 w 10846950"/>
                    <a:gd name="connsiteY2-188" fmla="*/ 2451015 h 2451015"/>
                    <a:gd name="connsiteX3-189" fmla="*/ 4778 w 10846950"/>
                    <a:gd name="connsiteY3-190" fmla="*/ 2131701 h 2451015"/>
                    <a:gd name="connsiteX4-191" fmla="*/ 11188 w 10846950"/>
                    <a:gd name="connsiteY4-192" fmla="*/ 0 h 2451015"/>
                    <a:gd name="connsiteX0-193" fmla="*/ 10846950 w 10846950"/>
                    <a:gd name="connsiteY0-194" fmla="*/ 1841415 h 2451015"/>
                    <a:gd name="connsiteX1-195" fmla="*/ 10522232 w 10846950"/>
                    <a:gd name="connsiteY1-196" fmla="*/ 2430680 h 2451015"/>
                    <a:gd name="connsiteX2-197" fmla="*/ 251521 w 10846950"/>
                    <a:gd name="connsiteY2-198" fmla="*/ 2451015 h 2451015"/>
                    <a:gd name="connsiteX3-199" fmla="*/ 4778 w 10846950"/>
                    <a:gd name="connsiteY3-200" fmla="*/ 2131701 h 2451015"/>
                    <a:gd name="connsiteX4-201" fmla="*/ 11188 w 10846950"/>
                    <a:gd name="connsiteY4-202" fmla="*/ 0 h 2451015"/>
                    <a:gd name="connsiteX0-203" fmla="*/ 10846950 w 10846950"/>
                    <a:gd name="connsiteY0-204" fmla="*/ 1841415 h 2451015"/>
                    <a:gd name="connsiteX1-205" fmla="*/ 10745593 w 10846950"/>
                    <a:gd name="connsiteY1-206" fmla="*/ 2046023 h 2451015"/>
                    <a:gd name="connsiteX2-207" fmla="*/ 10522232 w 10846950"/>
                    <a:gd name="connsiteY2-208" fmla="*/ 2430680 h 2451015"/>
                    <a:gd name="connsiteX3-209" fmla="*/ 251521 w 10846950"/>
                    <a:gd name="connsiteY3-210" fmla="*/ 2451015 h 2451015"/>
                    <a:gd name="connsiteX4-211" fmla="*/ 4778 w 10846950"/>
                    <a:gd name="connsiteY4-212" fmla="*/ 2131701 h 2451015"/>
                    <a:gd name="connsiteX5-213" fmla="*/ 11188 w 10846950"/>
                    <a:gd name="connsiteY5-214" fmla="*/ 0 h 2451015"/>
                    <a:gd name="connsiteX0-215" fmla="*/ 10745593 w 10745593"/>
                    <a:gd name="connsiteY0-216" fmla="*/ 2046023 h 2451015"/>
                    <a:gd name="connsiteX1-217" fmla="*/ 10522232 w 10745593"/>
                    <a:gd name="connsiteY1-218" fmla="*/ 2430680 h 2451015"/>
                    <a:gd name="connsiteX2-219" fmla="*/ 251521 w 10745593"/>
                    <a:gd name="connsiteY2-220" fmla="*/ 2451015 h 2451015"/>
                    <a:gd name="connsiteX3-221" fmla="*/ 4778 w 10745593"/>
                    <a:gd name="connsiteY3-222" fmla="*/ 2131701 h 2451015"/>
                    <a:gd name="connsiteX4-223" fmla="*/ 11188 w 10745593"/>
                    <a:gd name="connsiteY4-224" fmla="*/ 0 h 2451015"/>
                    <a:gd name="connsiteX0-225" fmla="*/ 10830947 w 10830947"/>
                    <a:gd name="connsiteY0-226" fmla="*/ 2046023 h 2451015"/>
                    <a:gd name="connsiteX1-227" fmla="*/ 10522232 w 10830947"/>
                    <a:gd name="connsiteY1-228" fmla="*/ 2430680 h 2451015"/>
                    <a:gd name="connsiteX2-229" fmla="*/ 251521 w 10830947"/>
                    <a:gd name="connsiteY2-230" fmla="*/ 2451015 h 2451015"/>
                    <a:gd name="connsiteX3-231" fmla="*/ 4778 w 10830947"/>
                    <a:gd name="connsiteY3-232" fmla="*/ 2131701 h 2451015"/>
                    <a:gd name="connsiteX4-233" fmla="*/ 11188 w 10830947"/>
                    <a:gd name="connsiteY4-234" fmla="*/ 0 h 2451015"/>
                    <a:gd name="connsiteX0-235" fmla="*/ 10877504 w 10877504"/>
                    <a:gd name="connsiteY0-236" fmla="*/ 2046023 h 2451015"/>
                    <a:gd name="connsiteX1-237" fmla="*/ 10522232 w 10877504"/>
                    <a:gd name="connsiteY1-238" fmla="*/ 2430680 h 2451015"/>
                    <a:gd name="connsiteX2-239" fmla="*/ 251521 w 10877504"/>
                    <a:gd name="connsiteY2-240" fmla="*/ 2451015 h 2451015"/>
                    <a:gd name="connsiteX3-241" fmla="*/ 4778 w 10877504"/>
                    <a:gd name="connsiteY3-242" fmla="*/ 2131701 h 2451015"/>
                    <a:gd name="connsiteX4-243" fmla="*/ 11188 w 10877504"/>
                    <a:gd name="connsiteY4-244" fmla="*/ 0 h 2451015"/>
                    <a:gd name="connsiteX0-245" fmla="*/ 10861985 w 10861985"/>
                    <a:gd name="connsiteY0-246" fmla="*/ 2084821 h 2451015"/>
                    <a:gd name="connsiteX1-247" fmla="*/ 10522232 w 10861985"/>
                    <a:gd name="connsiteY1-248" fmla="*/ 2430680 h 2451015"/>
                    <a:gd name="connsiteX2-249" fmla="*/ 251521 w 10861985"/>
                    <a:gd name="connsiteY2-250" fmla="*/ 2451015 h 2451015"/>
                    <a:gd name="connsiteX3-251" fmla="*/ 4778 w 10861985"/>
                    <a:gd name="connsiteY3-252" fmla="*/ 2131701 h 2451015"/>
                    <a:gd name="connsiteX4-253" fmla="*/ 11188 w 10861985"/>
                    <a:gd name="connsiteY4-254" fmla="*/ 0 h 2451015"/>
                    <a:gd name="connsiteX0-255" fmla="*/ 10857207 w 10857207"/>
                    <a:gd name="connsiteY0-256" fmla="*/ 0 h 366194"/>
                    <a:gd name="connsiteX1-257" fmla="*/ 10517454 w 10857207"/>
                    <a:gd name="connsiteY1-258" fmla="*/ 345859 h 366194"/>
                    <a:gd name="connsiteX2-259" fmla="*/ 246743 w 10857207"/>
                    <a:gd name="connsiteY2-260" fmla="*/ 366194 h 366194"/>
                    <a:gd name="connsiteX3-261" fmla="*/ 0 w 10857207"/>
                    <a:gd name="connsiteY3-262" fmla="*/ 46880 h 366194"/>
                    <a:gd name="connsiteX0-263" fmla="*/ 10610464 w 10610464"/>
                    <a:gd name="connsiteY0-264" fmla="*/ 0 h 366194"/>
                    <a:gd name="connsiteX1-265" fmla="*/ 10270711 w 10610464"/>
                    <a:gd name="connsiteY1-266" fmla="*/ 345859 h 366194"/>
                    <a:gd name="connsiteX2-267" fmla="*/ 0 w 10610464"/>
                    <a:gd name="connsiteY2-268" fmla="*/ 366194 h 366194"/>
                    <a:gd name="connsiteX0-269" fmla="*/ 339753 w 339753"/>
                    <a:gd name="connsiteY0-270" fmla="*/ 0 h 345859"/>
                    <a:gd name="connsiteX1-271" fmla="*/ 0 w 339753"/>
                    <a:gd name="connsiteY1-272" fmla="*/ 345859 h 345859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</a:cxnLst>
                  <a:rect l="l" t="t" r="r" b="b"/>
                  <a:pathLst>
                    <a:path w="339753" h="345859">
                      <a:moveTo>
                        <a:pt x="339753" y="0"/>
                      </a:moveTo>
                      <a:lnTo>
                        <a:pt x="0" y="345859"/>
                      </a:lnTo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1" name="任意多边形: 形状 50"/>
                <p:cNvSpPr/>
                <p:nvPr/>
              </p:nvSpPr>
              <p:spPr>
                <a:xfrm>
                  <a:off x="10443054" y="4342590"/>
                  <a:ext cx="204022" cy="207689"/>
                </a:xfrm>
                <a:custGeom>
                  <a:avLst/>
                  <a:gdLst>
                    <a:gd name="connsiteX0" fmla="*/ 10856686 w 10856686"/>
                    <a:gd name="connsiteY0" fmla="*/ 4180114 h 4789714"/>
                    <a:gd name="connsiteX1" fmla="*/ 10363200 w 10856686"/>
                    <a:gd name="connsiteY1" fmla="*/ 4775200 h 4789714"/>
                    <a:gd name="connsiteX2" fmla="*/ 261257 w 10856686"/>
                    <a:gd name="connsiteY2" fmla="*/ 4789714 h 4789714"/>
                    <a:gd name="connsiteX3" fmla="*/ 14514 w 10856686"/>
                    <a:gd name="connsiteY3" fmla="*/ 4470400 h 4789714"/>
                    <a:gd name="connsiteX4" fmla="*/ 0 w 10856686"/>
                    <a:gd name="connsiteY4" fmla="*/ 0 h 4789714"/>
                    <a:gd name="connsiteX0-1" fmla="*/ 10856686 w 10856686"/>
                    <a:gd name="connsiteY0-2" fmla="*/ 4180114 h 4789714"/>
                    <a:gd name="connsiteX1-3" fmla="*/ 10363200 w 10856686"/>
                    <a:gd name="connsiteY1-4" fmla="*/ 4775200 h 4789714"/>
                    <a:gd name="connsiteX2-5" fmla="*/ 261257 w 10856686"/>
                    <a:gd name="connsiteY2-6" fmla="*/ 4789714 h 4789714"/>
                    <a:gd name="connsiteX3-7" fmla="*/ 14514 w 10856686"/>
                    <a:gd name="connsiteY3-8" fmla="*/ 4470400 h 4789714"/>
                    <a:gd name="connsiteX4-9" fmla="*/ 749 w 10856686"/>
                    <a:gd name="connsiteY4-10" fmla="*/ 1242677 h 4789714"/>
                    <a:gd name="connsiteX5" fmla="*/ 0 w 10856686"/>
                    <a:gd name="connsiteY5" fmla="*/ 0 h 4789714"/>
                    <a:gd name="connsiteX0-11" fmla="*/ 10855937 w 10855937"/>
                    <a:gd name="connsiteY0-12" fmla="*/ 2937437 h 3547037"/>
                    <a:gd name="connsiteX1-13" fmla="*/ 10362451 w 10855937"/>
                    <a:gd name="connsiteY1-14" fmla="*/ 3532523 h 3547037"/>
                    <a:gd name="connsiteX2-15" fmla="*/ 260508 w 10855937"/>
                    <a:gd name="connsiteY2-16" fmla="*/ 3547037 h 3547037"/>
                    <a:gd name="connsiteX3-17" fmla="*/ 13765 w 10855937"/>
                    <a:gd name="connsiteY3-18" fmla="*/ 3227723 h 3547037"/>
                    <a:gd name="connsiteX4-19" fmla="*/ 0 w 10855937"/>
                    <a:gd name="connsiteY4-20" fmla="*/ 0 h 3547037"/>
                    <a:gd name="connsiteX0-21" fmla="*/ 10855937 w 10855937"/>
                    <a:gd name="connsiteY0-22" fmla="*/ 2937437 h 3547037"/>
                    <a:gd name="connsiteX1-23" fmla="*/ 10362451 w 10855937"/>
                    <a:gd name="connsiteY1-24" fmla="*/ 3532523 h 3547037"/>
                    <a:gd name="connsiteX2-25" fmla="*/ 260508 w 10855937"/>
                    <a:gd name="connsiteY2-26" fmla="*/ 3547037 h 3547037"/>
                    <a:gd name="connsiteX3-27" fmla="*/ 13765 w 10855937"/>
                    <a:gd name="connsiteY3-28" fmla="*/ 3227723 h 3547037"/>
                    <a:gd name="connsiteX4-29" fmla="*/ 0 w 10855937"/>
                    <a:gd name="connsiteY4-30" fmla="*/ 0 h 3547037"/>
                    <a:gd name="connsiteX0-31" fmla="*/ 10868873 w 10868873"/>
                    <a:gd name="connsiteY0-32" fmla="*/ 2937437 h 3547037"/>
                    <a:gd name="connsiteX1-33" fmla="*/ 10375387 w 10868873"/>
                    <a:gd name="connsiteY1-34" fmla="*/ 3532523 h 3547037"/>
                    <a:gd name="connsiteX2-35" fmla="*/ 273444 w 10868873"/>
                    <a:gd name="connsiteY2-36" fmla="*/ 3547037 h 3547037"/>
                    <a:gd name="connsiteX3-37" fmla="*/ 26701 w 10868873"/>
                    <a:gd name="connsiteY3-38" fmla="*/ 3227723 h 3547037"/>
                    <a:gd name="connsiteX4-39" fmla="*/ 5177 w 10868873"/>
                    <a:gd name="connsiteY4-40" fmla="*/ 1101841 h 3547037"/>
                    <a:gd name="connsiteX5-41" fmla="*/ 12936 w 10868873"/>
                    <a:gd name="connsiteY5-42" fmla="*/ 0 h 3547037"/>
                    <a:gd name="connsiteX0-43" fmla="*/ 10868873 w 10868873"/>
                    <a:gd name="connsiteY0-44" fmla="*/ 1835596 h 2445196"/>
                    <a:gd name="connsiteX1-45" fmla="*/ 10375387 w 10868873"/>
                    <a:gd name="connsiteY1-46" fmla="*/ 2430682 h 2445196"/>
                    <a:gd name="connsiteX2-47" fmla="*/ 273444 w 10868873"/>
                    <a:gd name="connsiteY2-48" fmla="*/ 2445196 h 2445196"/>
                    <a:gd name="connsiteX3-49" fmla="*/ 26701 w 10868873"/>
                    <a:gd name="connsiteY3-50" fmla="*/ 2125882 h 2445196"/>
                    <a:gd name="connsiteX4-51" fmla="*/ 5177 w 10868873"/>
                    <a:gd name="connsiteY4-52" fmla="*/ 0 h 2445196"/>
                    <a:gd name="connsiteX0-53" fmla="*/ 10863696 w 10863696"/>
                    <a:gd name="connsiteY0-54" fmla="*/ 1835596 h 2445196"/>
                    <a:gd name="connsiteX1-55" fmla="*/ 10370210 w 10863696"/>
                    <a:gd name="connsiteY1-56" fmla="*/ 2430682 h 2445196"/>
                    <a:gd name="connsiteX2-57" fmla="*/ 268267 w 10863696"/>
                    <a:gd name="connsiteY2-58" fmla="*/ 2445196 h 2445196"/>
                    <a:gd name="connsiteX3-59" fmla="*/ 21524 w 10863696"/>
                    <a:gd name="connsiteY3-60" fmla="*/ 2125882 h 2445196"/>
                    <a:gd name="connsiteX4-61" fmla="*/ 0 w 10863696"/>
                    <a:gd name="connsiteY4-62" fmla="*/ 0 h 2445196"/>
                    <a:gd name="connsiteX0-63" fmla="*/ 10882319 w 10882319"/>
                    <a:gd name="connsiteY0-64" fmla="*/ 1835596 h 2445196"/>
                    <a:gd name="connsiteX1-65" fmla="*/ 10388833 w 10882319"/>
                    <a:gd name="connsiteY1-66" fmla="*/ 2430682 h 2445196"/>
                    <a:gd name="connsiteX2-67" fmla="*/ 286890 w 10882319"/>
                    <a:gd name="connsiteY2-68" fmla="*/ 2445196 h 2445196"/>
                    <a:gd name="connsiteX3-69" fmla="*/ 40147 w 10882319"/>
                    <a:gd name="connsiteY3-70" fmla="*/ 2125882 h 2445196"/>
                    <a:gd name="connsiteX4-71" fmla="*/ 0 w 10882319"/>
                    <a:gd name="connsiteY4-72" fmla="*/ 0 h 2445196"/>
                    <a:gd name="connsiteX0-73" fmla="*/ 10853134 w 10853134"/>
                    <a:gd name="connsiteY0-74" fmla="*/ 1841415 h 2451015"/>
                    <a:gd name="connsiteX1-75" fmla="*/ 10359648 w 10853134"/>
                    <a:gd name="connsiteY1-76" fmla="*/ 2436501 h 2451015"/>
                    <a:gd name="connsiteX2-77" fmla="*/ 257705 w 10853134"/>
                    <a:gd name="connsiteY2-78" fmla="*/ 2451015 h 2451015"/>
                    <a:gd name="connsiteX3-79" fmla="*/ 10962 w 10853134"/>
                    <a:gd name="connsiteY3-80" fmla="*/ 2131701 h 2451015"/>
                    <a:gd name="connsiteX4-81" fmla="*/ 11553 w 10853134"/>
                    <a:gd name="connsiteY4-82" fmla="*/ 0 h 2451015"/>
                    <a:gd name="connsiteX0-83" fmla="*/ 10864860 w 10864860"/>
                    <a:gd name="connsiteY0-84" fmla="*/ 1841415 h 2451015"/>
                    <a:gd name="connsiteX1-85" fmla="*/ 10371374 w 10864860"/>
                    <a:gd name="connsiteY1-86" fmla="*/ 2436501 h 2451015"/>
                    <a:gd name="connsiteX2-87" fmla="*/ 269431 w 10864860"/>
                    <a:gd name="connsiteY2-88" fmla="*/ 2451015 h 2451015"/>
                    <a:gd name="connsiteX3-89" fmla="*/ 22688 w 10864860"/>
                    <a:gd name="connsiteY3-90" fmla="*/ 2131701 h 2451015"/>
                    <a:gd name="connsiteX4-91" fmla="*/ 0 w 10864860"/>
                    <a:gd name="connsiteY4-92" fmla="*/ 0 h 2451015"/>
                    <a:gd name="connsiteX0-93" fmla="*/ 10856761 w 10856761"/>
                    <a:gd name="connsiteY0-94" fmla="*/ 1841415 h 2451015"/>
                    <a:gd name="connsiteX1-95" fmla="*/ 10363275 w 10856761"/>
                    <a:gd name="connsiteY1-96" fmla="*/ 2436501 h 2451015"/>
                    <a:gd name="connsiteX2-97" fmla="*/ 261332 w 10856761"/>
                    <a:gd name="connsiteY2-98" fmla="*/ 2451015 h 2451015"/>
                    <a:gd name="connsiteX3-99" fmla="*/ 14589 w 10856761"/>
                    <a:gd name="connsiteY3-100" fmla="*/ 2131701 h 2451015"/>
                    <a:gd name="connsiteX4-101" fmla="*/ 3540 w 10856761"/>
                    <a:gd name="connsiteY4-102" fmla="*/ 0 h 2451015"/>
                    <a:gd name="connsiteX0-103" fmla="*/ 10858803 w 10858803"/>
                    <a:gd name="connsiteY0-104" fmla="*/ 1841415 h 2451015"/>
                    <a:gd name="connsiteX1-105" fmla="*/ 10365317 w 10858803"/>
                    <a:gd name="connsiteY1-106" fmla="*/ 2436501 h 2451015"/>
                    <a:gd name="connsiteX2-107" fmla="*/ 263374 w 10858803"/>
                    <a:gd name="connsiteY2-108" fmla="*/ 2451015 h 2451015"/>
                    <a:gd name="connsiteX3-109" fmla="*/ 16631 w 10858803"/>
                    <a:gd name="connsiteY3-110" fmla="*/ 2131701 h 2451015"/>
                    <a:gd name="connsiteX4-111" fmla="*/ 5582 w 10858803"/>
                    <a:gd name="connsiteY4-112" fmla="*/ 0 h 2451015"/>
                    <a:gd name="connsiteX0-113" fmla="*/ 10854255 w 10854255"/>
                    <a:gd name="connsiteY0-114" fmla="*/ 1841415 h 2451015"/>
                    <a:gd name="connsiteX1-115" fmla="*/ 10360769 w 10854255"/>
                    <a:gd name="connsiteY1-116" fmla="*/ 2436501 h 2451015"/>
                    <a:gd name="connsiteX2-117" fmla="*/ 258826 w 10854255"/>
                    <a:gd name="connsiteY2-118" fmla="*/ 2451015 h 2451015"/>
                    <a:gd name="connsiteX3-119" fmla="*/ 12083 w 10854255"/>
                    <a:gd name="connsiteY3-120" fmla="*/ 2131701 h 2451015"/>
                    <a:gd name="connsiteX4-121" fmla="*/ 1034 w 10854255"/>
                    <a:gd name="connsiteY4-122" fmla="*/ 0 h 2451015"/>
                    <a:gd name="connsiteX0-123" fmla="*/ 10846712 w 10846712"/>
                    <a:gd name="connsiteY0-124" fmla="*/ 1841415 h 2451015"/>
                    <a:gd name="connsiteX1-125" fmla="*/ 10353226 w 10846712"/>
                    <a:gd name="connsiteY1-126" fmla="*/ 2436501 h 2451015"/>
                    <a:gd name="connsiteX2-127" fmla="*/ 251283 w 10846712"/>
                    <a:gd name="connsiteY2-128" fmla="*/ 2451015 h 2451015"/>
                    <a:gd name="connsiteX3-129" fmla="*/ 4540 w 10846712"/>
                    <a:gd name="connsiteY3-130" fmla="*/ 2131701 h 2451015"/>
                    <a:gd name="connsiteX4-131" fmla="*/ 5130 w 10846712"/>
                    <a:gd name="connsiteY4-132" fmla="*/ 0 h 2451015"/>
                    <a:gd name="connsiteX0-133" fmla="*/ 10842172 w 10842172"/>
                    <a:gd name="connsiteY0-134" fmla="*/ 1841415 h 2451015"/>
                    <a:gd name="connsiteX1-135" fmla="*/ 10348686 w 10842172"/>
                    <a:gd name="connsiteY1-136" fmla="*/ 2436501 h 2451015"/>
                    <a:gd name="connsiteX2-137" fmla="*/ 246743 w 10842172"/>
                    <a:gd name="connsiteY2-138" fmla="*/ 2451015 h 2451015"/>
                    <a:gd name="connsiteX3-139" fmla="*/ 0 w 10842172"/>
                    <a:gd name="connsiteY3-140" fmla="*/ 2131701 h 2451015"/>
                    <a:gd name="connsiteX4-141" fmla="*/ 590 w 10842172"/>
                    <a:gd name="connsiteY4-142" fmla="*/ 0 h 2451015"/>
                    <a:gd name="connsiteX0-143" fmla="*/ 10842172 w 10842172"/>
                    <a:gd name="connsiteY0-144" fmla="*/ 1841415 h 2451015"/>
                    <a:gd name="connsiteX1-145" fmla="*/ 10348686 w 10842172"/>
                    <a:gd name="connsiteY1-146" fmla="*/ 2436501 h 2451015"/>
                    <a:gd name="connsiteX2-147" fmla="*/ 246743 w 10842172"/>
                    <a:gd name="connsiteY2-148" fmla="*/ 2451015 h 2451015"/>
                    <a:gd name="connsiteX3-149" fmla="*/ 0 w 10842172"/>
                    <a:gd name="connsiteY3-150" fmla="*/ 2131701 h 2451015"/>
                    <a:gd name="connsiteX4-151" fmla="*/ 590 w 10842172"/>
                    <a:gd name="connsiteY4-152" fmla="*/ 0 h 2451015"/>
                    <a:gd name="connsiteX0-153" fmla="*/ 10842172 w 10842172"/>
                    <a:gd name="connsiteY0-154" fmla="*/ 1841415 h 2451015"/>
                    <a:gd name="connsiteX1-155" fmla="*/ 10348686 w 10842172"/>
                    <a:gd name="connsiteY1-156" fmla="*/ 2436501 h 2451015"/>
                    <a:gd name="connsiteX2-157" fmla="*/ 246743 w 10842172"/>
                    <a:gd name="connsiteY2-158" fmla="*/ 2451015 h 2451015"/>
                    <a:gd name="connsiteX3-159" fmla="*/ 0 w 10842172"/>
                    <a:gd name="connsiteY3-160" fmla="*/ 2131701 h 2451015"/>
                    <a:gd name="connsiteX4-161" fmla="*/ 6410 w 10842172"/>
                    <a:gd name="connsiteY4-162" fmla="*/ 0 h 2451015"/>
                    <a:gd name="connsiteX0-163" fmla="*/ 10842172 w 10842172"/>
                    <a:gd name="connsiteY0-164" fmla="*/ 1841415 h 2451015"/>
                    <a:gd name="connsiteX1-165" fmla="*/ 10348686 w 10842172"/>
                    <a:gd name="connsiteY1-166" fmla="*/ 2436501 h 2451015"/>
                    <a:gd name="connsiteX2-167" fmla="*/ 246743 w 10842172"/>
                    <a:gd name="connsiteY2-168" fmla="*/ 2451015 h 2451015"/>
                    <a:gd name="connsiteX3-169" fmla="*/ 0 w 10842172"/>
                    <a:gd name="connsiteY3-170" fmla="*/ 2131701 h 2451015"/>
                    <a:gd name="connsiteX4-171" fmla="*/ 6410 w 10842172"/>
                    <a:gd name="connsiteY4-172" fmla="*/ 0 h 2451015"/>
                    <a:gd name="connsiteX0-173" fmla="*/ 10846950 w 10846950"/>
                    <a:gd name="connsiteY0-174" fmla="*/ 1841415 h 2451015"/>
                    <a:gd name="connsiteX1-175" fmla="*/ 10353464 w 10846950"/>
                    <a:gd name="connsiteY1-176" fmla="*/ 2436501 h 2451015"/>
                    <a:gd name="connsiteX2-177" fmla="*/ 251521 w 10846950"/>
                    <a:gd name="connsiteY2-178" fmla="*/ 2451015 h 2451015"/>
                    <a:gd name="connsiteX3-179" fmla="*/ 4778 w 10846950"/>
                    <a:gd name="connsiteY3-180" fmla="*/ 2131701 h 2451015"/>
                    <a:gd name="connsiteX4-181" fmla="*/ 11188 w 10846950"/>
                    <a:gd name="connsiteY4-182" fmla="*/ 0 h 2451015"/>
                    <a:gd name="connsiteX0-183" fmla="*/ 10846950 w 10846950"/>
                    <a:gd name="connsiteY0-184" fmla="*/ 1841415 h 2451015"/>
                    <a:gd name="connsiteX1-185" fmla="*/ 10568788 w 10846950"/>
                    <a:gd name="connsiteY1-186" fmla="*/ 2430680 h 2451015"/>
                    <a:gd name="connsiteX2-187" fmla="*/ 251521 w 10846950"/>
                    <a:gd name="connsiteY2-188" fmla="*/ 2451015 h 2451015"/>
                    <a:gd name="connsiteX3-189" fmla="*/ 4778 w 10846950"/>
                    <a:gd name="connsiteY3-190" fmla="*/ 2131701 h 2451015"/>
                    <a:gd name="connsiteX4-191" fmla="*/ 11188 w 10846950"/>
                    <a:gd name="connsiteY4-192" fmla="*/ 0 h 2451015"/>
                    <a:gd name="connsiteX0-193" fmla="*/ 10846950 w 10846950"/>
                    <a:gd name="connsiteY0-194" fmla="*/ 1841415 h 2451015"/>
                    <a:gd name="connsiteX1-195" fmla="*/ 10522232 w 10846950"/>
                    <a:gd name="connsiteY1-196" fmla="*/ 2430680 h 2451015"/>
                    <a:gd name="connsiteX2-197" fmla="*/ 251521 w 10846950"/>
                    <a:gd name="connsiteY2-198" fmla="*/ 2451015 h 2451015"/>
                    <a:gd name="connsiteX3-199" fmla="*/ 4778 w 10846950"/>
                    <a:gd name="connsiteY3-200" fmla="*/ 2131701 h 2451015"/>
                    <a:gd name="connsiteX4-201" fmla="*/ 11188 w 10846950"/>
                    <a:gd name="connsiteY4-202" fmla="*/ 0 h 2451015"/>
                    <a:gd name="connsiteX0-203" fmla="*/ 10846950 w 10846950"/>
                    <a:gd name="connsiteY0-204" fmla="*/ 1841415 h 2451015"/>
                    <a:gd name="connsiteX1-205" fmla="*/ 10745593 w 10846950"/>
                    <a:gd name="connsiteY1-206" fmla="*/ 2046023 h 2451015"/>
                    <a:gd name="connsiteX2-207" fmla="*/ 10522232 w 10846950"/>
                    <a:gd name="connsiteY2-208" fmla="*/ 2430680 h 2451015"/>
                    <a:gd name="connsiteX3-209" fmla="*/ 251521 w 10846950"/>
                    <a:gd name="connsiteY3-210" fmla="*/ 2451015 h 2451015"/>
                    <a:gd name="connsiteX4-211" fmla="*/ 4778 w 10846950"/>
                    <a:gd name="connsiteY4-212" fmla="*/ 2131701 h 2451015"/>
                    <a:gd name="connsiteX5-213" fmla="*/ 11188 w 10846950"/>
                    <a:gd name="connsiteY5-214" fmla="*/ 0 h 2451015"/>
                    <a:gd name="connsiteX0-215" fmla="*/ 10745593 w 10745593"/>
                    <a:gd name="connsiteY0-216" fmla="*/ 2046023 h 2451015"/>
                    <a:gd name="connsiteX1-217" fmla="*/ 10522232 w 10745593"/>
                    <a:gd name="connsiteY1-218" fmla="*/ 2430680 h 2451015"/>
                    <a:gd name="connsiteX2-219" fmla="*/ 251521 w 10745593"/>
                    <a:gd name="connsiteY2-220" fmla="*/ 2451015 h 2451015"/>
                    <a:gd name="connsiteX3-221" fmla="*/ 4778 w 10745593"/>
                    <a:gd name="connsiteY3-222" fmla="*/ 2131701 h 2451015"/>
                    <a:gd name="connsiteX4-223" fmla="*/ 11188 w 10745593"/>
                    <a:gd name="connsiteY4-224" fmla="*/ 0 h 2451015"/>
                    <a:gd name="connsiteX0-225" fmla="*/ 10830947 w 10830947"/>
                    <a:gd name="connsiteY0-226" fmla="*/ 2046023 h 2451015"/>
                    <a:gd name="connsiteX1-227" fmla="*/ 10522232 w 10830947"/>
                    <a:gd name="connsiteY1-228" fmla="*/ 2430680 h 2451015"/>
                    <a:gd name="connsiteX2-229" fmla="*/ 251521 w 10830947"/>
                    <a:gd name="connsiteY2-230" fmla="*/ 2451015 h 2451015"/>
                    <a:gd name="connsiteX3-231" fmla="*/ 4778 w 10830947"/>
                    <a:gd name="connsiteY3-232" fmla="*/ 2131701 h 2451015"/>
                    <a:gd name="connsiteX4-233" fmla="*/ 11188 w 10830947"/>
                    <a:gd name="connsiteY4-234" fmla="*/ 0 h 2451015"/>
                    <a:gd name="connsiteX0-235" fmla="*/ 10877504 w 10877504"/>
                    <a:gd name="connsiteY0-236" fmla="*/ 2046023 h 2451015"/>
                    <a:gd name="connsiteX1-237" fmla="*/ 10522232 w 10877504"/>
                    <a:gd name="connsiteY1-238" fmla="*/ 2430680 h 2451015"/>
                    <a:gd name="connsiteX2-239" fmla="*/ 251521 w 10877504"/>
                    <a:gd name="connsiteY2-240" fmla="*/ 2451015 h 2451015"/>
                    <a:gd name="connsiteX3-241" fmla="*/ 4778 w 10877504"/>
                    <a:gd name="connsiteY3-242" fmla="*/ 2131701 h 2451015"/>
                    <a:gd name="connsiteX4-243" fmla="*/ 11188 w 10877504"/>
                    <a:gd name="connsiteY4-244" fmla="*/ 0 h 2451015"/>
                    <a:gd name="connsiteX0-245" fmla="*/ 10861985 w 10861985"/>
                    <a:gd name="connsiteY0-246" fmla="*/ 2084821 h 2451015"/>
                    <a:gd name="connsiteX1-247" fmla="*/ 10522232 w 10861985"/>
                    <a:gd name="connsiteY1-248" fmla="*/ 2430680 h 2451015"/>
                    <a:gd name="connsiteX2-249" fmla="*/ 251521 w 10861985"/>
                    <a:gd name="connsiteY2-250" fmla="*/ 2451015 h 2451015"/>
                    <a:gd name="connsiteX3-251" fmla="*/ 4778 w 10861985"/>
                    <a:gd name="connsiteY3-252" fmla="*/ 2131701 h 2451015"/>
                    <a:gd name="connsiteX4-253" fmla="*/ 11188 w 10861985"/>
                    <a:gd name="connsiteY4-254" fmla="*/ 0 h 2451015"/>
                    <a:gd name="connsiteX0-255" fmla="*/ 10857207 w 10857207"/>
                    <a:gd name="connsiteY0-256" fmla="*/ 0 h 366194"/>
                    <a:gd name="connsiteX1-257" fmla="*/ 10517454 w 10857207"/>
                    <a:gd name="connsiteY1-258" fmla="*/ 345859 h 366194"/>
                    <a:gd name="connsiteX2-259" fmla="*/ 246743 w 10857207"/>
                    <a:gd name="connsiteY2-260" fmla="*/ 366194 h 366194"/>
                    <a:gd name="connsiteX3-261" fmla="*/ 0 w 10857207"/>
                    <a:gd name="connsiteY3-262" fmla="*/ 46880 h 366194"/>
                    <a:gd name="connsiteX0-263" fmla="*/ 10610464 w 10610464"/>
                    <a:gd name="connsiteY0-264" fmla="*/ 0 h 366194"/>
                    <a:gd name="connsiteX1-265" fmla="*/ 10270711 w 10610464"/>
                    <a:gd name="connsiteY1-266" fmla="*/ 345859 h 366194"/>
                    <a:gd name="connsiteX2-267" fmla="*/ 0 w 10610464"/>
                    <a:gd name="connsiteY2-268" fmla="*/ 366194 h 366194"/>
                    <a:gd name="connsiteX0-269" fmla="*/ 339753 w 339753"/>
                    <a:gd name="connsiteY0-270" fmla="*/ 0 h 345859"/>
                    <a:gd name="connsiteX1-271" fmla="*/ 0 w 339753"/>
                    <a:gd name="connsiteY1-272" fmla="*/ 345859 h 345859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</a:cxnLst>
                  <a:rect l="l" t="t" r="r" b="b"/>
                  <a:pathLst>
                    <a:path w="339753" h="345859">
                      <a:moveTo>
                        <a:pt x="339753" y="0"/>
                      </a:moveTo>
                      <a:lnTo>
                        <a:pt x="0" y="345859"/>
                      </a:lnTo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33" name="组合 32"/>
              <p:cNvGrpSpPr/>
              <p:nvPr/>
            </p:nvGrpSpPr>
            <p:grpSpPr>
              <a:xfrm flipH="1" flipV="1">
                <a:off x="1584402" y="1903846"/>
                <a:ext cx="9062674" cy="2137112"/>
                <a:chOff x="1584402" y="3589771"/>
                <a:chExt cx="9062674" cy="2137112"/>
              </a:xfrm>
            </p:grpSpPr>
            <p:sp>
              <p:nvSpPr>
                <p:cNvPr id="34" name="任意多边形: 形状 33"/>
                <p:cNvSpPr/>
                <p:nvPr/>
              </p:nvSpPr>
              <p:spPr>
                <a:xfrm>
                  <a:off x="1652007" y="3589771"/>
                  <a:ext cx="8888987" cy="2005807"/>
                </a:xfrm>
                <a:custGeom>
                  <a:avLst/>
                  <a:gdLst>
                    <a:gd name="connsiteX0" fmla="*/ 10856686 w 10856686"/>
                    <a:gd name="connsiteY0" fmla="*/ 4180114 h 4789714"/>
                    <a:gd name="connsiteX1" fmla="*/ 10363200 w 10856686"/>
                    <a:gd name="connsiteY1" fmla="*/ 4775200 h 4789714"/>
                    <a:gd name="connsiteX2" fmla="*/ 261257 w 10856686"/>
                    <a:gd name="connsiteY2" fmla="*/ 4789714 h 4789714"/>
                    <a:gd name="connsiteX3" fmla="*/ 14514 w 10856686"/>
                    <a:gd name="connsiteY3" fmla="*/ 4470400 h 4789714"/>
                    <a:gd name="connsiteX4" fmla="*/ 0 w 10856686"/>
                    <a:gd name="connsiteY4" fmla="*/ 0 h 4789714"/>
                    <a:gd name="connsiteX0-1" fmla="*/ 10856686 w 10856686"/>
                    <a:gd name="connsiteY0-2" fmla="*/ 4180114 h 4789714"/>
                    <a:gd name="connsiteX1-3" fmla="*/ 10363200 w 10856686"/>
                    <a:gd name="connsiteY1-4" fmla="*/ 4775200 h 4789714"/>
                    <a:gd name="connsiteX2-5" fmla="*/ 261257 w 10856686"/>
                    <a:gd name="connsiteY2-6" fmla="*/ 4789714 h 4789714"/>
                    <a:gd name="connsiteX3-7" fmla="*/ 14514 w 10856686"/>
                    <a:gd name="connsiteY3-8" fmla="*/ 4470400 h 4789714"/>
                    <a:gd name="connsiteX4-9" fmla="*/ 749 w 10856686"/>
                    <a:gd name="connsiteY4-10" fmla="*/ 1242677 h 4789714"/>
                    <a:gd name="connsiteX5" fmla="*/ 0 w 10856686"/>
                    <a:gd name="connsiteY5" fmla="*/ 0 h 4789714"/>
                    <a:gd name="connsiteX0-11" fmla="*/ 10855937 w 10855937"/>
                    <a:gd name="connsiteY0-12" fmla="*/ 2937437 h 3547037"/>
                    <a:gd name="connsiteX1-13" fmla="*/ 10362451 w 10855937"/>
                    <a:gd name="connsiteY1-14" fmla="*/ 3532523 h 3547037"/>
                    <a:gd name="connsiteX2-15" fmla="*/ 260508 w 10855937"/>
                    <a:gd name="connsiteY2-16" fmla="*/ 3547037 h 3547037"/>
                    <a:gd name="connsiteX3-17" fmla="*/ 13765 w 10855937"/>
                    <a:gd name="connsiteY3-18" fmla="*/ 3227723 h 3547037"/>
                    <a:gd name="connsiteX4-19" fmla="*/ 0 w 10855937"/>
                    <a:gd name="connsiteY4-20" fmla="*/ 0 h 3547037"/>
                    <a:gd name="connsiteX0-21" fmla="*/ 10855937 w 10855937"/>
                    <a:gd name="connsiteY0-22" fmla="*/ 2937437 h 3547037"/>
                    <a:gd name="connsiteX1-23" fmla="*/ 10362451 w 10855937"/>
                    <a:gd name="connsiteY1-24" fmla="*/ 3532523 h 3547037"/>
                    <a:gd name="connsiteX2-25" fmla="*/ 260508 w 10855937"/>
                    <a:gd name="connsiteY2-26" fmla="*/ 3547037 h 3547037"/>
                    <a:gd name="connsiteX3-27" fmla="*/ 13765 w 10855937"/>
                    <a:gd name="connsiteY3-28" fmla="*/ 3227723 h 3547037"/>
                    <a:gd name="connsiteX4-29" fmla="*/ 0 w 10855937"/>
                    <a:gd name="connsiteY4-30" fmla="*/ 0 h 3547037"/>
                    <a:gd name="connsiteX0-31" fmla="*/ 10868873 w 10868873"/>
                    <a:gd name="connsiteY0-32" fmla="*/ 2937437 h 3547037"/>
                    <a:gd name="connsiteX1-33" fmla="*/ 10375387 w 10868873"/>
                    <a:gd name="connsiteY1-34" fmla="*/ 3532523 h 3547037"/>
                    <a:gd name="connsiteX2-35" fmla="*/ 273444 w 10868873"/>
                    <a:gd name="connsiteY2-36" fmla="*/ 3547037 h 3547037"/>
                    <a:gd name="connsiteX3-37" fmla="*/ 26701 w 10868873"/>
                    <a:gd name="connsiteY3-38" fmla="*/ 3227723 h 3547037"/>
                    <a:gd name="connsiteX4-39" fmla="*/ 5177 w 10868873"/>
                    <a:gd name="connsiteY4-40" fmla="*/ 1101841 h 3547037"/>
                    <a:gd name="connsiteX5-41" fmla="*/ 12936 w 10868873"/>
                    <a:gd name="connsiteY5-42" fmla="*/ 0 h 3547037"/>
                    <a:gd name="connsiteX0-43" fmla="*/ 10868873 w 10868873"/>
                    <a:gd name="connsiteY0-44" fmla="*/ 1835596 h 2445196"/>
                    <a:gd name="connsiteX1-45" fmla="*/ 10375387 w 10868873"/>
                    <a:gd name="connsiteY1-46" fmla="*/ 2430682 h 2445196"/>
                    <a:gd name="connsiteX2-47" fmla="*/ 273444 w 10868873"/>
                    <a:gd name="connsiteY2-48" fmla="*/ 2445196 h 2445196"/>
                    <a:gd name="connsiteX3-49" fmla="*/ 26701 w 10868873"/>
                    <a:gd name="connsiteY3-50" fmla="*/ 2125882 h 2445196"/>
                    <a:gd name="connsiteX4-51" fmla="*/ 5177 w 10868873"/>
                    <a:gd name="connsiteY4-52" fmla="*/ 0 h 2445196"/>
                    <a:gd name="connsiteX0-53" fmla="*/ 10863696 w 10863696"/>
                    <a:gd name="connsiteY0-54" fmla="*/ 1835596 h 2445196"/>
                    <a:gd name="connsiteX1-55" fmla="*/ 10370210 w 10863696"/>
                    <a:gd name="connsiteY1-56" fmla="*/ 2430682 h 2445196"/>
                    <a:gd name="connsiteX2-57" fmla="*/ 268267 w 10863696"/>
                    <a:gd name="connsiteY2-58" fmla="*/ 2445196 h 2445196"/>
                    <a:gd name="connsiteX3-59" fmla="*/ 21524 w 10863696"/>
                    <a:gd name="connsiteY3-60" fmla="*/ 2125882 h 2445196"/>
                    <a:gd name="connsiteX4-61" fmla="*/ 0 w 10863696"/>
                    <a:gd name="connsiteY4-62" fmla="*/ 0 h 2445196"/>
                    <a:gd name="connsiteX0-63" fmla="*/ 10882319 w 10882319"/>
                    <a:gd name="connsiteY0-64" fmla="*/ 1835596 h 2445196"/>
                    <a:gd name="connsiteX1-65" fmla="*/ 10388833 w 10882319"/>
                    <a:gd name="connsiteY1-66" fmla="*/ 2430682 h 2445196"/>
                    <a:gd name="connsiteX2-67" fmla="*/ 286890 w 10882319"/>
                    <a:gd name="connsiteY2-68" fmla="*/ 2445196 h 2445196"/>
                    <a:gd name="connsiteX3-69" fmla="*/ 40147 w 10882319"/>
                    <a:gd name="connsiteY3-70" fmla="*/ 2125882 h 2445196"/>
                    <a:gd name="connsiteX4-71" fmla="*/ 0 w 10882319"/>
                    <a:gd name="connsiteY4-72" fmla="*/ 0 h 2445196"/>
                    <a:gd name="connsiteX0-73" fmla="*/ 10853134 w 10853134"/>
                    <a:gd name="connsiteY0-74" fmla="*/ 1841415 h 2451015"/>
                    <a:gd name="connsiteX1-75" fmla="*/ 10359648 w 10853134"/>
                    <a:gd name="connsiteY1-76" fmla="*/ 2436501 h 2451015"/>
                    <a:gd name="connsiteX2-77" fmla="*/ 257705 w 10853134"/>
                    <a:gd name="connsiteY2-78" fmla="*/ 2451015 h 2451015"/>
                    <a:gd name="connsiteX3-79" fmla="*/ 10962 w 10853134"/>
                    <a:gd name="connsiteY3-80" fmla="*/ 2131701 h 2451015"/>
                    <a:gd name="connsiteX4-81" fmla="*/ 11553 w 10853134"/>
                    <a:gd name="connsiteY4-82" fmla="*/ 0 h 2451015"/>
                    <a:gd name="connsiteX0-83" fmla="*/ 10864860 w 10864860"/>
                    <a:gd name="connsiteY0-84" fmla="*/ 1841415 h 2451015"/>
                    <a:gd name="connsiteX1-85" fmla="*/ 10371374 w 10864860"/>
                    <a:gd name="connsiteY1-86" fmla="*/ 2436501 h 2451015"/>
                    <a:gd name="connsiteX2-87" fmla="*/ 269431 w 10864860"/>
                    <a:gd name="connsiteY2-88" fmla="*/ 2451015 h 2451015"/>
                    <a:gd name="connsiteX3-89" fmla="*/ 22688 w 10864860"/>
                    <a:gd name="connsiteY3-90" fmla="*/ 2131701 h 2451015"/>
                    <a:gd name="connsiteX4-91" fmla="*/ 0 w 10864860"/>
                    <a:gd name="connsiteY4-92" fmla="*/ 0 h 2451015"/>
                    <a:gd name="connsiteX0-93" fmla="*/ 10856761 w 10856761"/>
                    <a:gd name="connsiteY0-94" fmla="*/ 1841415 h 2451015"/>
                    <a:gd name="connsiteX1-95" fmla="*/ 10363275 w 10856761"/>
                    <a:gd name="connsiteY1-96" fmla="*/ 2436501 h 2451015"/>
                    <a:gd name="connsiteX2-97" fmla="*/ 261332 w 10856761"/>
                    <a:gd name="connsiteY2-98" fmla="*/ 2451015 h 2451015"/>
                    <a:gd name="connsiteX3-99" fmla="*/ 14589 w 10856761"/>
                    <a:gd name="connsiteY3-100" fmla="*/ 2131701 h 2451015"/>
                    <a:gd name="connsiteX4-101" fmla="*/ 3540 w 10856761"/>
                    <a:gd name="connsiteY4-102" fmla="*/ 0 h 2451015"/>
                    <a:gd name="connsiteX0-103" fmla="*/ 10858803 w 10858803"/>
                    <a:gd name="connsiteY0-104" fmla="*/ 1841415 h 2451015"/>
                    <a:gd name="connsiteX1-105" fmla="*/ 10365317 w 10858803"/>
                    <a:gd name="connsiteY1-106" fmla="*/ 2436501 h 2451015"/>
                    <a:gd name="connsiteX2-107" fmla="*/ 263374 w 10858803"/>
                    <a:gd name="connsiteY2-108" fmla="*/ 2451015 h 2451015"/>
                    <a:gd name="connsiteX3-109" fmla="*/ 16631 w 10858803"/>
                    <a:gd name="connsiteY3-110" fmla="*/ 2131701 h 2451015"/>
                    <a:gd name="connsiteX4-111" fmla="*/ 5582 w 10858803"/>
                    <a:gd name="connsiteY4-112" fmla="*/ 0 h 2451015"/>
                    <a:gd name="connsiteX0-113" fmla="*/ 10854255 w 10854255"/>
                    <a:gd name="connsiteY0-114" fmla="*/ 1841415 h 2451015"/>
                    <a:gd name="connsiteX1-115" fmla="*/ 10360769 w 10854255"/>
                    <a:gd name="connsiteY1-116" fmla="*/ 2436501 h 2451015"/>
                    <a:gd name="connsiteX2-117" fmla="*/ 258826 w 10854255"/>
                    <a:gd name="connsiteY2-118" fmla="*/ 2451015 h 2451015"/>
                    <a:gd name="connsiteX3-119" fmla="*/ 12083 w 10854255"/>
                    <a:gd name="connsiteY3-120" fmla="*/ 2131701 h 2451015"/>
                    <a:gd name="connsiteX4-121" fmla="*/ 1034 w 10854255"/>
                    <a:gd name="connsiteY4-122" fmla="*/ 0 h 2451015"/>
                    <a:gd name="connsiteX0-123" fmla="*/ 10846712 w 10846712"/>
                    <a:gd name="connsiteY0-124" fmla="*/ 1841415 h 2451015"/>
                    <a:gd name="connsiteX1-125" fmla="*/ 10353226 w 10846712"/>
                    <a:gd name="connsiteY1-126" fmla="*/ 2436501 h 2451015"/>
                    <a:gd name="connsiteX2-127" fmla="*/ 251283 w 10846712"/>
                    <a:gd name="connsiteY2-128" fmla="*/ 2451015 h 2451015"/>
                    <a:gd name="connsiteX3-129" fmla="*/ 4540 w 10846712"/>
                    <a:gd name="connsiteY3-130" fmla="*/ 2131701 h 2451015"/>
                    <a:gd name="connsiteX4-131" fmla="*/ 5130 w 10846712"/>
                    <a:gd name="connsiteY4-132" fmla="*/ 0 h 2451015"/>
                    <a:gd name="connsiteX0-133" fmla="*/ 10842172 w 10842172"/>
                    <a:gd name="connsiteY0-134" fmla="*/ 1841415 h 2451015"/>
                    <a:gd name="connsiteX1-135" fmla="*/ 10348686 w 10842172"/>
                    <a:gd name="connsiteY1-136" fmla="*/ 2436501 h 2451015"/>
                    <a:gd name="connsiteX2-137" fmla="*/ 246743 w 10842172"/>
                    <a:gd name="connsiteY2-138" fmla="*/ 2451015 h 2451015"/>
                    <a:gd name="connsiteX3-139" fmla="*/ 0 w 10842172"/>
                    <a:gd name="connsiteY3-140" fmla="*/ 2131701 h 2451015"/>
                    <a:gd name="connsiteX4-141" fmla="*/ 590 w 10842172"/>
                    <a:gd name="connsiteY4-142" fmla="*/ 0 h 2451015"/>
                    <a:gd name="connsiteX0-143" fmla="*/ 10842172 w 10842172"/>
                    <a:gd name="connsiteY0-144" fmla="*/ 1841415 h 2451015"/>
                    <a:gd name="connsiteX1-145" fmla="*/ 10348686 w 10842172"/>
                    <a:gd name="connsiteY1-146" fmla="*/ 2436501 h 2451015"/>
                    <a:gd name="connsiteX2-147" fmla="*/ 246743 w 10842172"/>
                    <a:gd name="connsiteY2-148" fmla="*/ 2451015 h 2451015"/>
                    <a:gd name="connsiteX3-149" fmla="*/ 0 w 10842172"/>
                    <a:gd name="connsiteY3-150" fmla="*/ 2131701 h 2451015"/>
                    <a:gd name="connsiteX4-151" fmla="*/ 590 w 10842172"/>
                    <a:gd name="connsiteY4-152" fmla="*/ 0 h 2451015"/>
                    <a:gd name="connsiteX0-153" fmla="*/ 10842172 w 10842172"/>
                    <a:gd name="connsiteY0-154" fmla="*/ 1841415 h 2451015"/>
                    <a:gd name="connsiteX1-155" fmla="*/ 10348686 w 10842172"/>
                    <a:gd name="connsiteY1-156" fmla="*/ 2436501 h 2451015"/>
                    <a:gd name="connsiteX2-157" fmla="*/ 246743 w 10842172"/>
                    <a:gd name="connsiteY2-158" fmla="*/ 2451015 h 2451015"/>
                    <a:gd name="connsiteX3-159" fmla="*/ 0 w 10842172"/>
                    <a:gd name="connsiteY3-160" fmla="*/ 2131701 h 2451015"/>
                    <a:gd name="connsiteX4-161" fmla="*/ 6410 w 10842172"/>
                    <a:gd name="connsiteY4-162" fmla="*/ 0 h 2451015"/>
                    <a:gd name="connsiteX0-163" fmla="*/ 10842172 w 10842172"/>
                    <a:gd name="connsiteY0-164" fmla="*/ 1841415 h 2451015"/>
                    <a:gd name="connsiteX1-165" fmla="*/ 10348686 w 10842172"/>
                    <a:gd name="connsiteY1-166" fmla="*/ 2436501 h 2451015"/>
                    <a:gd name="connsiteX2-167" fmla="*/ 246743 w 10842172"/>
                    <a:gd name="connsiteY2-168" fmla="*/ 2451015 h 2451015"/>
                    <a:gd name="connsiteX3-169" fmla="*/ 0 w 10842172"/>
                    <a:gd name="connsiteY3-170" fmla="*/ 2131701 h 2451015"/>
                    <a:gd name="connsiteX4-171" fmla="*/ 6410 w 10842172"/>
                    <a:gd name="connsiteY4-172" fmla="*/ 0 h 2451015"/>
                    <a:gd name="connsiteX0-173" fmla="*/ 10846950 w 10846950"/>
                    <a:gd name="connsiteY0-174" fmla="*/ 1841415 h 2451015"/>
                    <a:gd name="connsiteX1-175" fmla="*/ 10353464 w 10846950"/>
                    <a:gd name="connsiteY1-176" fmla="*/ 2436501 h 2451015"/>
                    <a:gd name="connsiteX2-177" fmla="*/ 251521 w 10846950"/>
                    <a:gd name="connsiteY2-178" fmla="*/ 2451015 h 2451015"/>
                    <a:gd name="connsiteX3-179" fmla="*/ 4778 w 10846950"/>
                    <a:gd name="connsiteY3-180" fmla="*/ 2131701 h 2451015"/>
                    <a:gd name="connsiteX4-181" fmla="*/ 11188 w 10846950"/>
                    <a:gd name="connsiteY4-182" fmla="*/ 0 h 2451015"/>
                    <a:gd name="connsiteX0-183" fmla="*/ 10846950 w 10846950"/>
                    <a:gd name="connsiteY0-184" fmla="*/ 1841415 h 2451015"/>
                    <a:gd name="connsiteX1-185" fmla="*/ 10568788 w 10846950"/>
                    <a:gd name="connsiteY1-186" fmla="*/ 2430680 h 2451015"/>
                    <a:gd name="connsiteX2-187" fmla="*/ 251521 w 10846950"/>
                    <a:gd name="connsiteY2-188" fmla="*/ 2451015 h 2451015"/>
                    <a:gd name="connsiteX3-189" fmla="*/ 4778 w 10846950"/>
                    <a:gd name="connsiteY3-190" fmla="*/ 2131701 h 2451015"/>
                    <a:gd name="connsiteX4-191" fmla="*/ 11188 w 10846950"/>
                    <a:gd name="connsiteY4-192" fmla="*/ 0 h 2451015"/>
                    <a:gd name="connsiteX0-193" fmla="*/ 10846950 w 10846950"/>
                    <a:gd name="connsiteY0-194" fmla="*/ 1841415 h 2451015"/>
                    <a:gd name="connsiteX1-195" fmla="*/ 10522232 w 10846950"/>
                    <a:gd name="connsiteY1-196" fmla="*/ 2430680 h 2451015"/>
                    <a:gd name="connsiteX2-197" fmla="*/ 251521 w 10846950"/>
                    <a:gd name="connsiteY2-198" fmla="*/ 2451015 h 2451015"/>
                    <a:gd name="connsiteX3-199" fmla="*/ 4778 w 10846950"/>
                    <a:gd name="connsiteY3-200" fmla="*/ 2131701 h 2451015"/>
                    <a:gd name="connsiteX4-201" fmla="*/ 11188 w 10846950"/>
                    <a:gd name="connsiteY4-202" fmla="*/ 0 h 2451015"/>
                    <a:gd name="connsiteX0-203" fmla="*/ 10846950 w 10846950"/>
                    <a:gd name="connsiteY0-204" fmla="*/ 1841415 h 2451015"/>
                    <a:gd name="connsiteX1-205" fmla="*/ 10745593 w 10846950"/>
                    <a:gd name="connsiteY1-206" fmla="*/ 2046023 h 2451015"/>
                    <a:gd name="connsiteX2-207" fmla="*/ 10522232 w 10846950"/>
                    <a:gd name="connsiteY2-208" fmla="*/ 2430680 h 2451015"/>
                    <a:gd name="connsiteX3-209" fmla="*/ 251521 w 10846950"/>
                    <a:gd name="connsiteY3-210" fmla="*/ 2451015 h 2451015"/>
                    <a:gd name="connsiteX4-211" fmla="*/ 4778 w 10846950"/>
                    <a:gd name="connsiteY4-212" fmla="*/ 2131701 h 2451015"/>
                    <a:gd name="connsiteX5-213" fmla="*/ 11188 w 10846950"/>
                    <a:gd name="connsiteY5-214" fmla="*/ 0 h 2451015"/>
                    <a:gd name="connsiteX0-215" fmla="*/ 10745593 w 10745593"/>
                    <a:gd name="connsiteY0-216" fmla="*/ 2046023 h 2451015"/>
                    <a:gd name="connsiteX1-217" fmla="*/ 10522232 w 10745593"/>
                    <a:gd name="connsiteY1-218" fmla="*/ 2430680 h 2451015"/>
                    <a:gd name="connsiteX2-219" fmla="*/ 251521 w 10745593"/>
                    <a:gd name="connsiteY2-220" fmla="*/ 2451015 h 2451015"/>
                    <a:gd name="connsiteX3-221" fmla="*/ 4778 w 10745593"/>
                    <a:gd name="connsiteY3-222" fmla="*/ 2131701 h 2451015"/>
                    <a:gd name="connsiteX4-223" fmla="*/ 11188 w 10745593"/>
                    <a:gd name="connsiteY4-224" fmla="*/ 0 h 2451015"/>
                    <a:gd name="connsiteX0-225" fmla="*/ 10830947 w 10830947"/>
                    <a:gd name="connsiteY0-226" fmla="*/ 2046023 h 2451015"/>
                    <a:gd name="connsiteX1-227" fmla="*/ 10522232 w 10830947"/>
                    <a:gd name="connsiteY1-228" fmla="*/ 2430680 h 2451015"/>
                    <a:gd name="connsiteX2-229" fmla="*/ 251521 w 10830947"/>
                    <a:gd name="connsiteY2-230" fmla="*/ 2451015 h 2451015"/>
                    <a:gd name="connsiteX3-231" fmla="*/ 4778 w 10830947"/>
                    <a:gd name="connsiteY3-232" fmla="*/ 2131701 h 2451015"/>
                    <a:gd name="connsiteX4-233" fmla="*/ 11188 w 10830947"/>
                    <a:gd name="connsiteY4-234" fmla="*/ 0 h 2451015"/>
                    <a:gd name="connsiteX0-235" fmla="*/ 10877504 w 10877504"/>
                    <a:gd name="connsiteY0-236" fmla="*/ 2046023 h 2451015"/>
                    <a:gd name="connsiteX1-237" fmla="*/ 10522232 w 10877504"/>
                    <a:gd name="connsiteY1-238" fmla="*/ 2430680 h 2451015"/>
                    <a:gd name="connsiteX2-239" fmla="*/ 251521 w 10877504"/>
                    <a:gd name="connsiteY2-240" fmla="*/ 2451015 h 2451015"/>
                    <a:gd name="connsiteX3-241" fmla="*/ 4778 w 10877504"/>
                    <a:gd name="connsiteY3-242" fmla="*/ 2131701 h 2451015"/>
                    <a:gd name="connsiteX4-243" fmla="*/ 11188 w 10877504"/>
                    <a:gd name="connsiteY4-244" fmla="*/ 0 h 2451015"/>
                    <a:gd name="connsiteX0-245" fmla="*/ 10861985 w 10861985"/>
                    <a:gd name="connsiteY0-246" fmla="*/ 2084821 h 2451015"/>
                    <a:gd name="connsiteX1-247" fmla="*/ 10522232 w 10861985"/>
                    <a:gd name="connsiteY1-248" fmla="*/ 2430680 h 2451015"/>
                    <a:gd name="connsiteX2-249" fmla="*/ 251521 w 10861985"/>
                    <a:gd name="connsiteY2-250" fmla="*/ 2451015 h 2451015"/>
                    <a:gd name="connsiteX3-251" fmla="*/ 4778 w 10861985"/>
                    <a:gd name="connsiteY3-252" fmla="*/ 2131701 h 2451015"/>
                    <a:gd name="connsiteX4-253" fmla="*/ 11188 w 10861985"/>
                    <a:gd name="connsiteY4-254" fmla="*/ 0 h 2451015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</a:cxnLst>
                  <a:rect l="l" t="t" r="r" b="b"/>
                  <a:pathLst>
                    <a:path w="10861985" h="2451015">
                      <a:moveTo>
                        <a:pt x="10861985" y="2084821"/>
                      </a:moveTo>
                      <a:lnTo>
                        <a:pt x="10522232" y="2430680"/>
                      </a:lnTo>
                      <a:lnTo>
                        <a:pt x="251521" y="2451015"/>
                      </a:lnTo>
                      <a:lnTo>
                        <a:pt x="4778" y="2131701"/>
                      </a:lnTo>
                      <a:cubicBezTo>
                        <a:pt x="-9673" y="1092163"/>
                        <a:pt x="13480" y="881310"/>
                        <a:pt x="11188" y="0"/>
                      </a:cubicBezTo>
                    </a:path>
                  </a:pathLst>
                </a:custGeom>
                <a:noFill/>
                <a:ln w="1905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5" name="梯形 34"/>
                <p:cNvSpPr/>
                <p:nvPr/>
              </p:nvSpPr>
              <p:spPr>
                <a:xfrm flipV="1">
                  <a:off x="2795159" y="5595578"/>
                  <a:ext cx="851792" cy="131305"/>
                </a:xfrm>
                <a:prstGeom prst="trapezoid">
                  <a:avLst>
                    <a:gd name="adj" fmla="val 83457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6" name="梯形 35"/>
                <p:cNvSpPr/>
                <p:nvPr/>
              </p:nvSpPr>
              <p:spPr>
                <a:xfrm rot="5400000" flipV="1">
                  <a:off x="1407134" y="4727547"/>
                  <a:ext cx="419147" cy="64612"/>
                </a:xfrm>
                <a:prstGeom prst="trapezoid">
                  <a:avLst>
                    <a:gd name="adj" fmla="val 83457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7" name="梯形 4"/>
                <p:cNvSpPr/>
                <p:nvPr/>
              </p:nvSpPr>
              <p:spPr>
                <a:xfrm rot="3120575" flipV="1">
                  <a:off x="1544456" y="5395003"/>
                  <a:ext cx="460512" cy="64612"/>
                </a:xfrm>
                <a:custGeom>
                  <a:avLst/>
                  <a:gdLst>
                    <a:gd name="connsiteX0" fmla="*/ 0 w 512180"/>
                    <a:gd name="connsiteY0" fmla="*/ 78953 h 78953"/>
                    <a:gd name="connsiteX1" fmla="*/ 65892 w 512180"/>
                    <a:gd name="connsiteY1" fmla="*/ 0 h 78953"/>
                    <a:gd name="connsiteX2" fmla="*/ 446288 w 512180"/>
                    <a:gd name="connsiteY2" fmla="*/ 0 h 78953"/>
                    <a:gd name="connsiteX3" fmla="*/ 512180 w 512180"/>
                    <a:gd name="connsiteY3" fmla="*/ 78953 h 78953"/>
                    <a:gd name="connsiteX4" fmla="*/ 0 w 512180"/>
                    <a:gd name="connsiteY4" fmla="*/ 78953 h 78953"/>
                    <a:gd name="connsiteX0-1" fmla="*/ 0 w 562727"/>
                    <a:gd name="connsiteY0-2" fmla="*/ 76132 h 78953"/>
                    <a:gd name="connsiteX1-3" fmla="*/ 116439 w 562727"/>
                    <a:gd name="connsiteY1-4" fmla="*/ 0 h 78953"/>
                    <a:gd name="connsiteX2-5" fmla="*/ 496835 w 562727"/>
                    <a:gd name="connsiteY2-6" fmla="*/ 0 h 78953"/>
                    <a:gd name="connsiteX3-7" fmla="*/ 562727 w 562727"/>
                    <a:gd name="connsiteY3-8" fmla="*/ 78953 h 78953"/>
                    <a:gd name="connsiteX4-9" fmla="*/ 0 w 562727"/>
                    <a:gd name="connsiteY4-10" fmla="*/ 76132 h 78953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</a:cxnLst>
                  <a:rect l="l" t="t" r="r" b="b"/>
                  <a:pathLst>
                    <a:path w="562727" h="78953">
                      <a:moveTo>
                        <a:pt x="0" y="76132"/>
                      </a:moveTo>
                      <a:lnTo>
                        <a:pt x="116439" y="0"/>
                      </a:lnTo>
                      <a:lnTo>
                        <a:pt x="496835" y="0"/>
                      </a:lnTo>
                      <a:lnTo>
                        <a:pt x="562727" y="78953"/>
                      </a:lnTo>
                      <a:lnTo>
                        <a:pt x="0" y="76132"/>
                      </a:lnTo>
                      <a:close/>
                    </a:path>
                  </a:pathLst>
                </a:cu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8" name="椭圆 37"/>
                <p:cNvSpPr/>
                <p:nvPr/>
              </p:nvSpPr>
              <p:spPr>
                <a:xfrm>
                  <a:off x="10526994" y="5210782"/>
                  <a:ext cx="106082" cy="106082"/>
                </a:xfrm>
                <a:prstGeom prst="ellipse">
                  <a:avLst/>
                </a:prstGeom>
                <a:noFill/>
                <a:ln w="28575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zh-CN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9" name="任意多边形: 形状 38"/>
                <p:cNvSpPr/>
                <p:nvPr/>
              </p:nvSpPr>
              <p:spPr>
                <a:xfrm>
                  <a:off x="10443054" y="4871788"/>
                  <a:ext cx="204022" cy="207689"/>
                </a:xfrm>
                <a:custGeom>
                  <a:avLst/>
                  <a:gdLst>
                    <a:gd name="connsiteX0" fmla="*/ 10856686 w 10856686"/>
                    <a:gd name="connsiteY0" fmla="*/ 4180114 h 4789714"/>
                    <a:gd name="connsiteX1" fmla="*/ 10363200 w 10856686"/>
                    <a:gd name="connsiteY1" fmla="*/ 4775200 h 4789714"/>
                    <a:gd name="connsiteX2" fmla="*/ 261257 w 10856686"/>
                    <a:gd name="connsiteY2" fmla="*/ 4789714 h 4789714"/>
                    <a:gd name="connsiteX3" fmla="*/ 14514 w 10856686"/>
                    <a:gd name="connsiteY3" fmla="*/ 4470400 h 4789714"/>
                    <a:gd name="connsiteX4" fmla="*/ 0 w 10856686"/>
                    <a:gd name="connsiteY4" fmla="*/ 0 h 4789714"/>
                    <a:gd name="connsiteX0-1" fmla="*/ 10856686 w 10856686"/>
                    <a:gd name="connsiteY0-2" fmla="*/ 4180114 h 4789714"/>
                    <a:gd name="connsiteX1-3" fmla="*/ 10363200 w 10856686"/>
                    <a:gd name="connsiteY1-4" fmla="*/ 4775200 h 4789714"/>
                    <a:gd name="connsiteX2-5" fmla="*/ 261257 w 10856686"/>
                    <a:gd name="connsiteY2-6" fmla="*/ 4789714 h 4789714"/>
                    <a:gd name="connsiteX3-7" fmla="*/ 14514 w 10856686"/>
                    <a:gd name="connsiteY3-8" fmla="*/ 4470400 h 4789714"/>
                    <a:gd name="connsiteX4-9" fmla="*/ 749 w 10856686"/>
                    <a:gd name="connsiteY4-10" fmla="*/ 1242677 h 4789714"/>
                    <a:gd name="connsiteX5" fmla="*/ 0 w 10856686"/>
                    <a:gd name="connsiteY5" fmla="*/ 0 h 4789714"/>
                    <a:gd name="connsiteX0-11" fmla="*/ 10855937 w 10855937"/>
                    <a:gd name="connsiteY0-12" fmla="*/ 2937437 h 3547037"/>
                    <a:gd name="connsiteX1-13" fmla="*/ 10362451 w 10855937"/>
                    <a:gd name="connsiteY1-14" fmla="*/ 3532523 h 3547037"/>
                    <a:gd name="connsiteX2-15" fmla="*/ 260508 w 10855937"/>
                    <a:gd name="connsiteY2-16" fmla="*/ 3547037 h 3547037"/>
                    <a:gd name="connsiteX3-17" fmla="*/ 13765 w 10855937"/>
                    <a:gd name="connsiteY3-18" fmla="*/ 3227723 h 3547037"/>
                    <a:gd name="connsiteX4-19" fmla="*/ 0 w 10855937"/>
                    <a:gd name="connsiteY4-20" fmla="*/ 0 h 3547037"/>
                    <a:gd name="connsiteX0-21" fmla="*/ 10855937 w 10855937"/>
                    <a:gd name="connsiteY0-22" fmla="*/ 2937437 h 3547037"/>
                    <a:gd name="connsiteX1-23" fmla="*/ 10362451 w 10855937"/>
                    <a:gd name="connsiteY1-24" fmla="*/ 3532523 h 3547037"/>
                    <a:gd name="connsiteX2-25" fmla="*/ 260508 w 10855937"/>
                    <a:gd name="connsiteY2-26" fmla="*/ 3547037 h 3547037"/>
                    <a:gd name="connsiteX3-27" fmla="*/ 13765 w 10855937"/>
                    <a:gd name="connsiteY3-28" fmla="*/ 3227723 h 3547037"/>
                    <a:gd name="connsiteX4-29" fmla="*/ 0 w 10855937"/>
                    <a:gd name="connsiteY4-30" fmla="*/ 0 h 3547037"/>
                    <a:gd name="connsiteX0-31" fmla="*/ 10868873 w 10868873"/>
                    <a:gd name="connsiteY0-32" fmla="*/ 2937437 h 3547037"/>
                    <a:gd name="connsiteX1-33" fmla="*/ 10375387 w 10868873"/>
                    <a:gd name="connsiteY1-34" fmla="*/ 3532523 h 3547037"/>
                    <a:gd name="connsiteX2-35" fmla="*/ 273444 w 10868873"/>
                    <a:gd name="connsiteY2-36" fmla="*/ 3547037 h 3547037"/>
                    <a:gd name="connsiteX3-37" fmla="*/ 26701 w 10868873"/>
                    <a:gd name="connsiteY3-38" fmla="*/ 3227723 h 3547037"/>
                    <a:gd name="connsiteX4-39" fmla="*/ 5177 w 10868873"/>
                    <a:gd name="connsiteY4-40" fmla="*/ 1101841 h 3547037"/>
                    <a:gd name="connsiteX5-41" fmla="*/ 12936 w 10868873"/>
                    <a:gd name="connsiteY5-42" fmla="*/ 0 h 3547037"/>
                    <a:gd name="connsiteX0-43" fmla="*/ 10868873 w 10868873"/>
                    <a:gd name="connsiteY0-44" fmla="*/ 1835596 h 2445196"/>
                    <a:gd name="connsiteX1-45" fmla="*/ 10375387 w 10868873"/>
                    <a:gd name="connsiteY1-46" fmla="*/ 2430682 h 2445196"/>
                    <a:gd name="connsiteX2-47" fmla="*/ 273444 w 10868873"/>
                    <a:gd name="connsiteY2-48" fmla="*/ 2445196 h 2445196"/>
                    <a:gd name="connsiteX3-49" fmla="*/ 26701 w 10868873"/>
                    <a:gd name="connsiteY3-50" fmla="*/ 2125882 h 2445196"/>
                    <a:gd name="connsiteX4-51" fmla="*/ 5177 w 10868873"/>
                    <a:gd name="connsiteY4-52" fmla="*/ 0 h 2445196"/>
                    <a:gd name="connsiteX0-53" fmla="*/ 10863696 w 10863696"/>
                    <a:gd name="connsiteY0-54" fmla="*/ 1835596 h 2445196"/>
                    <a:gd name="connsiteX1-55" fmla="*/ 10370210 w 10863696"/>
                    <a:gd name="connsiteY1-56" fmla="*/ 2430682 h 2445196"/>
                    <a:gd name="connsiteX2-57" fmla="*/ 268267 w 10863696"/>
                    <a:gd name="connsiteY2-58" fmla="*/ 2445196 h 2445196"/>
                    <a:gd name="connsiteX3-59" fmla="*/ 21524 w 10863696"/>
                    <a:gd name="connsiteY3-60" fmla="*/ 2125882 h 2445196"/>
                    <a:gd name="connsiteX4-61" fmla="*/ 0 w 10863696"/>
                    <a:gd name="connsiteY4-62" fmla="*/ 0 h 2445196"/>
                    <a:gd name="connsiteX0-63" fmla="*/ 10882319 w 10882319"/>
                    <a:gd name="connsiteY0-64" fmla="*/ 1835596 h 2445196"/>
                    <a:gd name="connsiteX1-65" fmla="*/ 10388833 w 10882319"/>
                    <a:gd name="connsiteY1-66" fmla="*/ 2430682 h 2445196"/>
                    <a:gd name="connsiteX2-67" fmla="*/ 286890 w 10882319"/>
                    <a:gd name="connsiteY2-68" fmla="*/ 2445196 h 2445196"/>
                    <a:gd name="connsiteX3-69" fmla="*/ 40147 w 10882319"/>
                    <a:gd name="connsiteY3-70" fmla="*/ 2125882 h 2445196"/>
                    <a:gd name="connsiteX4-71" fmla="*/ 0 w 10882319"/>
                    <a:gd name="connsiteY4-72" fmla="*/ 0 h 2445196"/>
                    <a:gd name="connsiteX0-73" fmla="*/ 10853134 w 10853134"/>
                    <a:gd name="connsiteY0-74" fmla="*/ 1841415 h 2451015"/>
                    <a:gd name="connsiteX1-75" fmla="*/ 10359648 w 10853134"/>
                    <a:gd name="connsiteY1-76" fmla="*/ 2436501 h 2451015"/>
                    <a:gd name="connsiteX2-77" fmla="*/ 257705 w 10853134"/>
                    <a:gd name="connsiteY2-78" fmla="*/ 2451015 h 2451015"/>
                    <a:gd name="connsiteX3-79" fmla="*/ 10962 w 10853134"/>
                    <a:gd name="connsiteY3-80" fmla="*/ 2131701 h 2451015"/>
                    <a:gd name="connsiteX4-81" fmla="*/ 11553 w 10853134"/>
                    <a:gd name="connsiteY4-82" fmla="*/ 0 h 2451015"/>
                    <a:gd name="connsiteX0-83" fmla="*/ 10864860 w 10864860"/>
                    <a:gd name="connsiteY0-84" fmla="*/ 1841415 h 2451015"/>
                    <a:gd name="connsiteX1-85" fmla="*/ 10371374 w 10864860"/>
                    <a:gd name="connsiteY1-86" fmla="*/ 2436501 h 2451015"/>
                    <a:gd name="connsiteX2-87" fmla="*/ 269431 w 10864860"/>
                    <a:gd name="connsiteY2-88" fmla="*/ 2451015 h 2451015"/>
                    <a:gd name="connsiteX3-89" fmla="*/ 22688 w 10864860"/>
                    <a:gd name="connsiteY3-90" fmla="*/ 2131701 h 2451015"/>
                    <a:gd name="connsiteX4-91" fmla="*/ 0 w 10864860"/>
                    <a:gd name="connsiteY4-92" fmla="*/ 0 h 2451015"/>
                    <a:gd name="connsiteX0-93" fmla="*/ 10856761 w 10856761"/>
                    <a:gd name="connsiteY0-94" fmla="*/ 1841415 h 2451015"/>
                    <a:gd name="connsiteX1-95" fmla="*/ 10363275 w 10856761"/>
                    <a:gd name="connsiteY1-96" fmla="*/ 2436501 h 2451015"/>
                    <a:gd name="connsiteX2-97" fmla="*/ 261332 w 10856761"/>
                    <a:gd name="connsiteY2-98" fmla="*/ 2451015 h 2451015"/>
                    <a:gd name="connsiteX3-99" fmla="*/ 14589 w 10856761"/>
                    <a:gd name="connsiteY3-100" fmla="*/ 2131701 h 2451015"/>
                    <a:gd name="connsiteX4-101" fmla="*/ 3540 w 10856761"/>
                    <a:gd name="connsiteY4-102" fmla="*/ 0 h 2451015"/>
                    <a:gd name="connsiteX0-103" fmla="*/ 10858803 w 10858803"/>
                    <a:gd name="connsiteY0-104" fmla="*/ 1841415 h 2451015"/>
                    <a:gd name="connsiteX1-105" fmla="*/ 10365317 w 10858803"/>
                    <a:gd name="connsiteY1-106" fmla="*/ 2436501 h 2451015"/>
                    <a:gd name="connsiteX2-107" fmla="*/ 263374 w 10858803"/>
                    <a:gd name="connsiteY2-108" fmla="*/ 2451015 h 2451015"/>
                    <a:gd name="connsiteX3-109" fmla="*/ 16631 w 10858803"/>
                    <a:gd name="connsiteY3-110" fmla="*/ 2131701 h 2451015"/>
                    <a:gd name="connsiteX4-111" fmla="*/ 5582 w 10858803"/>
                    <a:gd name="connsiteY4-112" fmla="*/ 0 h 2451015"/>
                    <a:gd name="connsiteX0-113" fmla="*/ 10854255 w 10854255"/>
                    <a:gd name="connsiteY0-114" fmla="*/ 1841415 h 2451015"/>
                    <a:gd name="connsiteX1-115" fmla="*/ 10360769 w 10854255"/>
                    <a:gd name="connsiteY1-116" fmla="*/ 2436501 h 2451015"/>
                    <a:gd name="connsiteX2-117" fmla="*/ 258826 w 10854255"/>
                    <a:gd name="connsiteY2-118" fmla="*/ 2451015 h 2451015"/>
                    <a:gd name="connsiteX3-119" fmla="*/ 12083 w 10854255"/>
                    <a:gd name="connsiteY3-120" fmla="*/ 2131701 h 2451015"/>
                    <a:gd name="connsiteX4-121" fmla="*/ 1034 w 10854255"/>
                    <a:gd name="connsiteY4-122" fmla="*/ 0 h 2451015"/>
                    <a:gd name="connsiteX0-123" fmla="*/ 10846712 w 10846712"/>
                    <a:gd name="connsiteY0-124" fmla="*/ 1841415 h 2451015"/>
                    <a:gd name="connsiteX1-125" fmla="*/ 10353226 w 10846712"/>
                    <a:gd name="connsiteY1-126" fmla="*/ 2436501 h 2451015"/>
                    <a:gd name="connsiteX2-127" fmla="*/ 251283 w 10846712"/>
                    <a:gd name="connsiteY2-128" fmla="*/ 2451015 h 2451015"/>
                    <a:gd name="connsiteX3-129" fmla="*/ 4540 w 10846712"/>
                    <a:gd name="connsiteY3-130" fmla="*/ 2131701 h 2451015"/>
                    <a:gd name="connsiteX4-131" fmla="*/ 5130 w 10846712"/>
                    <a:gd name="connsiteY4-132" fmla="*/ 0 h 2451015"/>
                    <a:gd name="connsiteX0-133" fmla="*/ 10842172 w 10842172"/>
                    <a:gd name="connsiteY0-134" fmla="*/ 1841415 h 2451015"/>
                    <a:gd name="connsiteX1-135" fmla="*/ 10348686 w 10842172"/>
                    <a:gd name="connsiteY1-136" fmla="*/ 2436501 h 2451015"/>
                    <a:gd name="connsiteX2-137" fmla="*/ 246743 w 10842172"/>
                    <a:gd name="connsiteY2-138" fmla="*/ 2451015 h 2451015"/>
                    <a:gd name="connsiteX3-139" fmla="*/ 0 w 10842172"/>
                    <a:gd name="connsiteY3-140" fmla="*/ 2131701 h 2451015"/>
                    <a:gd name="connsiteX4-141" fmla="*/ 590 w 10842172"/>
                    <a:gd name="connsiteY4-142" fmla="*/ 0 h 2451015"/>
                    <a:gd name="connsiteX0-143" fmla="*/ 10842172 w 10842172"/>
                    <a:gd name="connsiteY0-144" fmla="*/ 1841415 h 2451015"/>
                    <a:gd name="connsiteX1-145" fmla="*/ 10348686 w 10842172"/>
                    <a:gd name="connsiteY1-146" fmla="*/ 2436501 h 2451015"/>
                    <a:gd name="connsiteX2-147" fmla="*/ 246743 w 10842172"/>
                    <a:gd name="connsiteY2-148" fmla="*/ 2451015 h 2451015"/>
                    <a:gd name="connsiteX3-149" fmla="*/ 0 w 10842172"/>
                    <a:gd name="connsiteY3-150" fmla="*/ 2131701 h 2451015"/>
                    <a:gd name="connsiteX4-151" fmla="*/ 590 w 10842172"/>
                    <a:gd name="connsiteY4-152" fmla="*/ 0 h 2451015"/>
                    <a:gd name="connsiteX0-153" fmla="*/ 10842172 w 10842172"/>
                    <a:gd name="connsiteY0-154" fmla="*/ 1841415 h 2451015"/>
                    <a:gd name="connsiteX1-155" fmla="*/ 10348686 w 10842172"/>
                    <a:gd name="connsiteY1-156" fmla="*/ 2436501 h 2451015"/>
                    <a:gd name="connsiteX2-157" fmla="*/ 246743 w 10842172"/>
                    <a:gd name="connsiteY2-158" fmla="*/ 2451015 h 2451015"/>
                    <a:gd name="connsiteX3-159" fmla="*/ 0 w 10842172"/>
                    <a:gd name="connsiteY3-160" fmla="*/ 2131701 h 2451015"/>
                    <a:gd name="connsiteX4-161" fmla="*/ 6410 w 10842172"/>
                    <a:gd name="connsiteY4-162" fmla="*/ 0 h 2451015"/>
                    <a:gd name="connsiteX0-163" fmla="*/ 10842172 w 10842172"/>
                    <a:gd name="connsiteY0-164" fmla="*/ 1841415 h 2451015"/>
                    <a:gd name="connsiteX1-165" fmla="*/ 10348686 w 10842172"/>
                    <a:gd name="connsiteY1-166" fmla="*/ 2436501 h 2451015"/>
                    <a:gd name="connsiteX2-167" fmla="*/ 246743 w 10842172"/>
                    <a:gd name="connsiteY2-168" fmla="*/ 2451015 h 2451015"/>
                    <a:gd name="connsiteX3-169" fmla="*/ 0 w 10842172"/>
                    <a:gd name="connsiteY3-170" fmla="*/ 2131701 h 2451015"/>
                    <a:gd name="connsiteX4-171" fmla="*/ 6410 w 10842172"/>
                    <a:gd name="connsiteY4-172" fmla="*/ 0 h 2451015"/>
                    <a:gd name="connsiteX0-173" fmla="*/ 10846950 w 10846950"/>
                    <a:gd name="connsiteY0-174" fmla="*/ 1841415 h 2451015"/>
                    <a:gd name="connsiteX1-175" fmla="*/ 10353464 w 10846950"/>
                    <a:gd name="connsiteY1-176" fmla="*/ 2436501 h 2451015"/>
                    <a:gd name="connsiteX2-177" fmla="*/ 251521 w 10846950"/>
                    <a:gd name="connsiteY2-178" fmla="*/ 2451015 h 2451015"/>
                    <a:gd name="connsiteX3-179" fmla="*/ 4778 w 10846950"/>
                    <a:gd name="connsiteY3-180" fmla="*/ 2131701 h 2451015"/>
                    <a:gd name="connsiteX4-181" fmla="*/ 11188 w 10846950"/>
                    <a:gd name="connsiteY4-182" fmla="*/ 0 h 2451015"/>
                    <a:gd name="connsiteX0-183" fmla="*/ 10846950 w 10846950"/>
                    <a:gd name="connsiteY0-184" fmla="*/ 1841415 h 2451015"/>
                    <a:gd name="connsiteX1-185" fmla="*/ 10568788 w 10846950"/>
                    <a:gd name="connsiteY1-186" fmla="*/ 2430680 h 2451015"/>
                    <a:gd name="connsiteX2-187" fmla="*/ 251521 w 10846950"/>
                    <a:gd name="connsiteY2-188" fmla="*/ 2451015 h 2451015"/>
                    <a:gd name="connsiteX3-189" fmla="*/ 4778 w 10846950"/>
                    <a:gd name="connsiteY3-190" fmla="*/ 2131701 h 2451015"/>
                    <a:gd name="connsiteX4-191" fmla="*/ 11188 w 10846950"/>
                    <a:gd name="connsiteY4-192" fmla="*/ 0 h 2451015"/>
                    <a:gd name="connsiteX0-193" fmla="*/ 10846950 w 10846950"/>
                    <a:gd name="connsiteY0-194" fmla="*/ 1841415 h 2451015"/>
                    <a:gd name="connsiteX1-195" fmla="*/ 10522232 w 10846950"/>
                    <a:gd name="connsiteY1-196" fmla="*/ 2430680 h 2451015"/>
                    <a:gd name="connsiteX2-197" fmla="*/ 251521 w 10846950"/>
                    <a:gd name="connsiteY2-198" fmla="*/ 2451015 h 2451015"/>
                    <a:gd name="connsiteX3-199" fmla="*/ 4778 w 10846950"/>
                    <a:gd name="connsiteY3-200" fmla="*/ 2131701 h 2451015"/>
                    <a:gd name="connsiteX4-201" fmla="*/ 11188 w 10846950"/>
                    <a:gd name="connsiteY4-202" fmla="*/ 0 h 2451015"/>
                    <a:gd name="connsiteX0-203" fmla="*/ 10846950 w 10846950"/>
                    <a:gd name="connsiteY0-204" fmla="*/ 1841415 h 2451015"/>
                    <a:gd name="connsiteX1-205" fmla="*/ 10745593 w 10846950"/>
                    <a:gd name="connsiteY1-206" fmla="*/ 2046023 h 2451015"/>
                    <a:gd name="connsiteX2-207" fmla="*/ 10522232 w 10846950"/>
                    <a:gd name="connsiteY2-208" fmla="*/ 2430680 h 2451015"/>
                    <a:gd name="connsiteX3-209" fmla="*/ 251521 w 10846950"/>
                    <a:gd name="connsiteY3-210" fmla="*/ 2451015 h 2451015"/>
                    <a:gd name="connsiteX4-211" fmla="*/ 4778 w 10846950"/>
                    <a:gd name="connsiteY4-212" fmla="*/ 2131701 h 2451015"/>
                    <a:gd name="connsiteX5-213" fmla="*/ 11188 w 10846950"/>
                    <a:gd name="connsiteY5-214" fmla="*/ 0 h 2451015"/>
                    <a:gd name="connsiteX0-215" fmla="*/ 10745593 w 10745593"/>
                    <a:gd name="connsiteY0-216" fmla="*/ 2046023 h 2451015"/>
                    <a:gd name="connsiteX1-217" fmla="*/ 10522232 w 10745593"/>
                    <a:gd name="connsiteY1-218" fmla="*/ 2430680 h 2451015"/>
                    <a:gd name="connsiteX2-219" fmla="*/ 251521 w 10745593"/>
                    <a:gd name="connsiteY2-220" fmla="*/ 2451015 h 2451015"/>
                    <a:gd name="connsiteX3-221" fmla="*/ 4778 w 10745593"/>
                    <a:gd name="connsiteY3-222" fmla="*/ 2131701 h 2451015"/>
                    <a:gd name="connsiteX4-223" fmla="*/ 11188 w 10745593"/>
                    <a:gd name="connsiteY4-224" fmla="*/ 0 h 2451015"/>
                    <a:gd name="connsiteX0-225" fmla="*/ 10830947 w 10830947"/>
                    <a:gd name="connsiteY0-226" fmla="*/ 2046023 h 2451015"/>
                    <a:gd name="connsiteX1-227" fmla="*/ 10522232 w 10830947"/>
                    <a:gd name="connsiteY1-228" fmla="*/ 2430680 h 2451015"/>
                    <a:gd name="connsiteX2-229" fmla="*/ 251521 w 10830947"/>
                    <a:gd name="connsiteY2-230" fmla="*/ 2451015 h 2451015"/>
                    <a:gd name="connsiteX3-231" fmla="*/ 4778 w 10830947"/>
                    <a:gd name="connsiteY3-232" fmla="*/ 2131701 h 2451015"/>
                    <a:gd name="connsiteX4-233" fmla="*/ 11188 w 10830947"/>
                    <a:gd name="connsiteY4-234" fmla="*/ 0 h 2451015"/>
                    <a:gd name="connsiteX0-235" fmla="*/ 10877504 w 10877504"/>
                    <a:gd name="connsiteY0-236" fmla="*/ 2046023 h 2451015"/>
                    <a:gd name="connsiteX1-237" fmla="*/ 10522232 w 10877504"/>
                    <a:gd name="connsiteY1-238" fmla="*/ 2430680 h 2451015"/>
                    <a:gd name="connsiteX2-239" fmla="*/ 251521 w 10877504"/>
                    <a:gd name="connsiteY2-240" fmla="*/ 2451015 h 2451015"/>
                    <a:gd name="connsiteX3-241" fmla="*/ 4778 w 10877504"/>
                    <a:gd name="connsiteY3-242" fmla="*/ 2131701 h 2451015"/>
                    <a:gd name="connsiteX4-243" fmla="*/ 11188 w 10877504"/>
                    <a:gd name="connsiteY4-244" fmla="*/ 0 h 2451015"/>
                    <a:gd name="connsiteX0-245" fmla="*/ 10861985 w 10861985"/>
                    <a:gd name="connsiteY0-246" fmla="*/ 2084821 h 2451015"/>
                    <a:gd name="connsiteX1-247" fmla="*/ 10522232 w 10861985"/>
                    <a:gd name="connsiteY1-248" fmla="*/ 2430680 h 2451015"/>
                    <a:gd name="connsiteX2-249" fmla="*/ 251521 w 10861985"/>
                    <a:gd name="connsiteY2-250" fmla="*/ 2451015 h 2451015"/>
                    <a:gd name="connsiteX3-251" fmla="*/ 4778 w 10861985"/>
                    <a:gd name="connsiteY3-252" fmla="*/ 2131701 h 2451015"/>
                    <a:gd name="connsiteX4-253" fmla="*/ 11188 w 10861985"/>
                    <a:gd name="connsiteY4-254" fmla="*/ 0 h 2451015"/>
                    <a:gd name="connsiteX0-255" fmla="*/ 10857207 w 10857207"/>
                    <a:gd name="connsiteY0-256" fmla="*/ 0 h 366194"/>
                    <a:gd name="connsiteX1-257" fmla="*/ 10517454 w 10857207"/>
                    <a:gd name="connsiteY1-258" fmla="*/ 345859 h 366194"/>
                    <a:gd name="connsiteX2-259" fmla="*/ 246743 w 10857207"/>
                    <a:gd name="connsiteY2-260" fmla="*/ 366194 h 366194"/>
                    <a:gd name="connsiteX3-261" fmla="*/ 0 w 10857207"/>
                    <a:gd name="connsiteY3-262" fmla="*/ 46880 h 366194"/>
                    <a:gd name="connsiteX0-263" fmla="*/ 10610464 w 10610464"/>
                    <a:gd name="connsiteY0-264" fmla="*/ 0 h 366194"/>
                    <a:gd name="connsiteX1-265" fmla="*/ 10270711 w 10610464"/>
                    <a:gd name="connsiteY1-266" fmla="*/ 345859 h 366194"/>
                    <a:gd name="connsiteX2-267" fmla="*/ 0 w 10610464"/>
                    <a:gd name="connsiteY2-268" fmla="*/ 366194 h 366194"/>
                    <a:gd name="connsiteX0-269" fmla="*/ 339753 w 339753"/>
                    <a:gd name="connsiteY0-270" fmla="*/ 0 h 345859"/>
                    <a:gd name="connsiteX1-271" fmla="*/ 0 w 339753"/>
                    <a:gd name="connsiteY1-272" fmla="*/ 345859 h 345859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</a:cxnLst>
                  <a:rect l="l" t="t" r="r" b="b"/>
                  <a:pathLst>
                    <a:path w="339753" h="345859">
                      <a:moveTo>
                        <a:pt x="339753" y="0"/>
                      </a:moveTo>
                      <a:lnTo>
                        <a:pt x="0" y="345859"/>
                      </a:lnTo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0" name="任意多边形: 形状 39"/>
                <p:cNvSpPr/>
                <p:nvPr/>
              </p:nvSpPr>
              <p:spPr>
                <a:xfrm>
                  <a:off x="10443054" y="4695388"/>
                  <a:ext cx="204022" cy="207689"/>
                </a:xfrm>
                <a:custGeom>
                  <a:avLst/>
                  <a:gdLst>
                    <a:gd name="connsiteX0" fmla="*/ 10856686 w 10856686"/>
                    <a:gd name="connsiteY0" fmla="*/ 4180114 h 4789714"/>
                    <a:gd name="connsiteX1" fmla="*/ 10363200 w 10856686"/>
                    <a:gd name="connsiteY1" fmla="*/ 4775200 h 4789714"/>
                    <a:gd name="connsiteX2" fmla="*/ 261257 w 10856686"/>
                    <a:gd name="connsiteY2" fmla="*/ 4789714 h 4789714"/>
                    <a:gd name="connsiteX3" fmla="*/ 14514 w 10856686"/>
                    <a:gd name="connsiteY3" fmla="*/ 4470400 h 4789714"/>
                    <a:gd name="connsiteX4" fmla="*/ 0 w 10856686"/>
                    <a:gd name="connsiteY4" fmla="*/ 0 h 4789714"/>
                    <a:gd name="connsiteX0-1" fmla="*/ 10856686 w 10856686"/>
                    <a:gd name="connsiteY0-2" fmla="*/ 4180114 h 4789714"/>
                    <a:gd name="connsiteX1-3" fmla="*/ 10363200 w 10856686"/>
                    <a:gd name="connsiteY1-4" fmla="*/ 4775200 h 4789714"/>
                    <a:gd name="connsiteX2-5" fmla="*/ 261257 w 10856686"/>
                    <a:gd name="connsiteY2-6" fmla="*/ 4789714 h 4789714"/>
                    <a:gd name="connsiteX3-7" fmla="*/ 14514 w 10856686"/>
                    <a:gd name="connsiteY3-8" fmla="*/ 4470400 h 4789714"/>
                    <a:gd name="connsiteX4-9" fmla="*/ 749 w 10856686"/>
                    <a:gd name="connsiteY4-10" fmla="*/ 1242677 h 4789714"/>
                    <a:gd name="connsiteX5" fmla="*/ 0 w 10856686"/>
                    <a:gd name="connsiteY5" fmla="*/ 0 h 4789714"/>
                    <a:gd name="connsiteX0-11" fmla="*/ 10855937 w 10855937"/>
                    <a:gd name="connsiteY0-12" fmla="*/ 2937437 h 3547037"/>
                    <a:gd name="connsiteX1-13" fmla="*/ 10362451 w 10855937"/>
                    <a:gd name="connsiteY1-14" fmla="*/ 3532523 h 3547037"/>
                    <a:gd name="connsiteX2-15" fmla="*/ 260508 w 10855937"/>
                    <a:gd name="connsiteY2-16" fmla="*/ 3547037 h 3547037"/>
                    <a:gd name="connsiteX3-17" fmla="*/ 13765 w 10855937"/>
                    <a:gd name="connsiteY3-18" fmla="*/ 3227723 h 3547037"/>
                    <a:gd name="connsiteX4-19" fmla="*/ 0 w 10855937"/>
                    <a:gd name="connsiteY4-20" fmla="*/ 0 h 3547037"/>
                    <a:gd name="connsiteX0-21" fmla="*/ 10855937 w 10855937"/>
                    <a:gd name="connsiteY0-22" fmla="*/ 2937437 h 3547037"/>
                    <a:gd name="connsiteX1-23" fmla="*/ 10362451 w 10855937"/>
                    <a:gd name="connsiteY1-24" fmla="*/ 3532523 h 3547037"/>
                    <a:gd name="connsiteX2-25" fmla="*/ 260508 w 10855937"/>
                    <a:gd name="connsiteY2-26" fmla="*/ 3547037 h 3547037"/>
                    <a:gd name="connsiteX3-27" fmla="*/ 13765 w 10855937"/>
                    <a:gd name="connsiteY3-28" fmla="*/ 3227723 h 3547037"/>
                    <a:gd name="connsiteX4-29" fmla="*/ 0 w 10855937"/>
                    <a:gd name="connsiteY4-30" fmla="*/ 0 h 3547037"/>
                    <a:gd name="connsiteX0-31" fmla="*/ 10868873 w 10868873"/>
                    <a:gd name="connsiteY0-32" fmla="*/ 2937437 h 3547037"/>
                    <a:gd name="connsiteX1-33" fmla="*/ 10375387 w 10868873"/>
                    <a:gd name="connsiteY1-34" fmla="*/ 3532523 h 3547037"/>
                    <a:gd name="connsiteX2-35" fmla="*/ 273444 w 10868873"/>
                    <a:gd name="connsiteY2-36" fmla="*/ 3547037 h 3547037"/>
                    <a:gd name="connsiteX3-37" fmla="*/ 26701 w 10868873"/>
                    <a:gd name="connsiteY3-38" fmla="*/ 3227723 h 3547037"/>
                    <a:gd name="connsiteX4-39" fmla="*/ 5177 w 10868873"/>
                    <a:gd name="connsiteY4-40" fmla="*/ 1101841 h 3547037"/>
                    <a:gd name="connsiteX5-41" fmla="*/ 12936 w 10868873"/>
                    <a:gd name="connsiteY5-42" fmla="*/ 0 h 3547037"/>
                    <a:gd name="connsiteX0-43" fmla="*/ 10868873 w 10868873"/>
                    <a:gd name="connsiteY0-44" fmla="*/ 1835596 h 2445196"/>
                    <a:gd name="connsiteX1-45" fmla="*/ 10375387 w 10868873"/>
                    <a:gd name="connsiteY1-46" fmla="*/ 2430682 h 2445196"/>
                    <a:gd name="connsiteX2-47" fmla="*/ 273444 w 10868873"/>
                    <a:gd name="connsiteY2-48" fmla="*/ 2445196 h 2445196"/>
                    <a:gd name="connsiteX3-49" fmla="*/ 26701 w 10868873"/>
                    <a:gd name="connsiteY3-50" fmla="*/ 2125882 h 2445196"/>
                    <a:gd name="connsiteX4-51" fmla="*/ 5177 w 10868873"/>
                    <a:gd name="connsiteY4-52" fmla="*/ 0 h 2445196"/>
                    <a:gd name="connsiteX0-53" fmla="*/ 10863696 w 10863696"/>
                    <a:gd name="connsiteY0-54" fmla="*/ 1835596 h 2445196"/>
                    <a:gd name="connsiteX1-55" fmla="*/ 10370210 w 10863696"/>
                    <a:gd name="connsiteY1-56" fmla="*/ 2430682 h 2445196"/>
                    <a:gd name="connsiteX2-57" fmla="*/ 268267 w 10863696"/>
                    <a:gd name="connsiteY2-58" fmla="*/ 2445196 h 2445196"/>
                    <a:gd name="connsiteX3-59" fmla="*/ 21524 w 10863696"/>
                    <a:gd name="connsiteY3-60" fmla="*/ 2125882 h 2445196"/>
                    <a:gd name="connsiteX4-61" fmla="*/ 0 w 10863696"/>
                    <a:gd name="connsiteY4-62" fmla="*/ 0 h 2445196"/>
                    <a:gd name="connsiteX0-63" fmla="*/ 10882319 w 10882319"/>
                    <a:gd name="connsiteY0-64" fmla="*/ 1835596 h 2445196"/>
                    <a:gd name="connsiteX1-65" fmla="*/ 10388833 w 10882319"/>
                    <a:gd name="connsiteY1-66" fmla="*/ 2430682 h 2445196"/>
                    <a:gd name="connsiteX2-67" fmla="*/ 286890 w 10882319"/>
                    <a:gd name="connsiteY2-68" fmla="*/ 2445196 h 2445196"/>
                    <a:gd name="connsiteX3-69" fmla="*/ 40147 w 10882319"/>
                    <a:gd name="connsiteY3-70" fmla="*/ 2125882 h 2445196"/>
                    <a:gd name="connsiteX4-71" fmla="*/ 0 w 10882319"/>
                    <a:gd name="connsiteY4-72" fmla="*/ 0 h 2445196"/>
                    <a:gd name="connsiteX0-73" fmla="*/ 10853134 w 10853134"/>
                    <a:gd name="connsiteY0-74" fmla="*/ 1841415 h 2451015"/>
                    <a:gd name="connsiteX1-75" fmla="*/ 10359648 w 10853134"/>
                    <a:gd name="connsiteY1-76" fmla="*/ 2436501 h 2451015"/>
                    <a:gd name="connsiteX2-77" fmla="*/ 257705 w 10853134"/>
                    <a:gd name="connsiteY2-78" fmla="*/ 2451015 h 2451015"/>
                    <a:gd name="connsiteX3-79" fmla="*/ 10962 w 10853134"/>
                    <a:gd name="connsiteY3-80" fmla="*/ 2131701 h 2451015"/>
                    <a:gd name="connsiteX4-81" fmla="*/ 11553 w 10853134"/>
                    <a:gd name="connsiteY4-82" fmla="*/ 0 h 2451015"/>
                    <a:gd name="connsiteX0-83" fmla="*/ 10864860 w 10864860"/>
                    <a:gd name="connsiteY0-84" fmla="*/ 1841415 h 2451015"/>
                    <a:gd name="connsiteX1-85" fmla="*/ 10371374 w 10864860"/>
                    <a:gd name="connsiteY1-86" fmla="*/ 2436501 h 2451015"/>
                    <a:gd name="connsiteX2-87" fmla="*/ 269431 w 10864860"/>
                    <a:gd name="connsiteY2-88" fmla="*/ 2451015 h 2451015"/>
                    <a:gd name="connsiteX3-89" fmla="*/ 22688 w 10864860"/>
                    <a:gd name="connsiteY3-90" fmla="*/ 2131701 h 2451015"/>
                    <a:gd name="connsiteX4-91" fmla="*/ 0 w 10864860"/>
                    <a:gd name="connsiteY4-92" fmla="*/ 0 h 2451015"/>
                    <a:gd name="connsiteX0-93" fmla="*/ 10856761 w 10856761"/>
                    <a:gd name="connsiteY0-94" fmla="*/ 1841415 h 2451015"/>
                    <a:gd name="connsiteX1-95" fmla="*/ 10363275 w 10856761"/>
                    <a:gd name="connsiteY1-96" fmla="*/ 2436501 h 2451015"/>
                    <a:gd name="connsiteX2-97" fmla="*/ 261332 w 10856761"/>
                    <a:gd name="connsiteY2-98" fmla="*/ 2451015 h 2451015"/>
                    <a:gd name="connsiteX3-99" fmla="*/ 14589 w 10856761"/>
                    <a:gd name="connsiteY3-100" fmla="*/ 2131701 h 2451015"/>
                    <a:gd name="connsiteX4-101" fmla="*/ 3540 w 10856761"/>
                    <a:gd name="connsiteY4-102" fmla="*/ 0 h 2451015"/>
                    <a:gd name="connsiteX0-103" fmla="*/ 10858803 w 10858803"/>
                    <a:gd name="connsiteY0-104" fmla="*/ 1841415 h 2451015"/>
                    <a:gd name="connsiteX1-105" fmla="*/ 10365317 w 10858803"/>
                    <a:gd name="connsiteY1-106" fmla="*/ 2436501 h 2451015"/>
                    <a:gd name="connsiteX2-107" fmla="*/ 263374 w 10858803"/>
                    <a:gd name="connsiteY2-108" fmla="*/ 2451015 h 2451015"/>
                    <a:gd name="connsiteX3-109" fmla="*/ 16631 w 10858803"/>
                    <a:gd name="connsiteY3-110" fmla="*/ 2131701 h 2451015"/>
                    <a:gd name="connsiteX4-111" fmla="*/ 5582 w 10858803"/>
                    <a:gd name="connsiteY4-112" fmla="*/ 0 h 2451015"/>
                    <a:gd name="connsiteX0-113" fmla="*/ 10854255 w 10854255"/>
                    <a:gd name="connsiteY0-114" fmla="*/ 1841415 h 2451015"/>
                    <a:gd name="connsiteX1-115" fmla="*/ 10360769 w 10854255"/>
                    <a:gd name="connsiteY1-116" fmla="*/ 2436501 h 2451015"/>
                    <a:gd name="connsiteX2-117" fmla="*/ 258826 w 10854255"/>
                    <a:gd name="connsiteY2-118" fmla="*/ 2451015 h 2451015"/>
                    <a:gd name="connsiteX3-119" fmla="*/ 12083 w 10854255"/>
                    <a:gd name="connsiteY3-120" fmla="*/ 2131701 h 2451015"/>
                    <a:gd name="connsiteX4-121" fmla="*/ 1034 w 10854255"/>
                    <a:gd name="connsiteY4-122" fmla="*/ 0 h 2451015"/>
                    <a:gd name="connsiteX0-123" fmla="*/ 10846712 w 10846712"/>
                    <a:gd name="connsiteY0-124" fmla="*/ 1841415 h 2451015"/>
                    <a:gd name="connsiteX1-125" fmla="*/ 10353226 w 10846712"/>
                    <a:gd name="connsiteY1-126" fmla="*/ 2436501 h 2451015"/>
                    <a:gd name="connsiteX2-127" fmla="*/ 251283 w 10846712"/>
                    <a:gd name="connsiteY2-128" fmla="*/ 2451015 h 2451015"/>
                    <a:gd name="connsiteX3-129" fmla="*/ 4540 w 10846712"/>
                    <a:gd name="connsiteY3-130" fmla="*/ 2131701 h 2451015"/>
                    <a:gd name="connsiteX4-131" fmla="*/ 5130 w 10846712"/>
                    <a:gd name="connsiteY4-132" fmla="*/ 0 h 2451015"/>
                    <a:gd name="connsiteX0-133" fmla="*/ 10842172 w 10842172"/>
                    <a:gd name="connsiteY0-134" fmla="*/ 1841415 h 2451015"/>
                    <a:gd name="connsiteX1-135" fmla="*/ 10348686 w 10842172"/>
                    <a:gd name="connsiteY1-136" fmla="*/ 2436501 h 2451015"/>
                    <a:gd name="connsiteX2-137" fmla="*/ 246743 w 10842172"/>
                    <a:gd name="connsiteY2-138" fmla="*/ 2451015 h 2451015"/>
                    <a:gd name="connsiteX3-139" fmla="*/ 0 w 10842172"/>
                    <a:gd name="connsiteY3-140" fmla="*/ 2131701 h 2451015"/>
                    <a:gd name="connsiteX4-141" fmla="*/ 590 w 10842172"/>
                    <a:gd name="connsiteY4-142" fmla="*/ 0 h 2451015"/>
                    <a:gd name="connsiteX0-143" fmla="*/ 10842172 w 10842172"/>
                    <a:gd name="connsiteY0-144" fmla="*/ 1841415 h 2451015"/>
                    <a:gd name="connsiteX1-145" fmla="*/ 10348686 w 10842172"/>
                    <a:gd name="connsiteY1-146" fmla="*/ 2436501 h 2451015"/>
                    <a:gd name="connsiteX2-147" fmla="*/ 246743 w 10842172"/>
                    <a:gd name="connsiteY2-148" fmla="*/ 2451015 h 2451015"/>
                    <a:gd name="connsiteX3-149" fmla="*/ 0 w 10842172"/>
                    <a:gd name="connsiteY3-150" fmla="*/ 2131701 h 2451015"/>
                    <a:gd name="connsiteX4-151" fmla="*/ 590 w 10842172"/>
                    <a:gd name="connsiteY4-152" fmla="*/ 0 h 2451015"/>
                    <a:gd name="connsiteX0-153" fmla="*/ 10842172 w 10842172"/>
                    <a:gd name="connsiteY0-154" fmla="*/ 1841415 h 2451015"/>
                    <a:gd name="connsiteX1-155" fmla="*/ 10348686 w 10842172"/>
                    <a:gd name="connsiteY1-156" fmla="*/ 2436501 h 2451015"/>
                    <a:gd name="connsiteX2-157" fmla="*/ 246743 w 10842172"/>
                    <a:gd name="connsiteY2-158" fmla="*/ 2451015 h 2451015"/>
                    <a:gd name="connsiteX3-159" fmla="*/ 0 w 10842172"/>
                    <a:gd name="connsiteY3-160" fmla="*/ 2131701 h 2451015"/>
                    <a:gd name="connsiteX4-161" fmla="*/ 6410 w 10842172"/>
                    <a:gd name="connsiteY4-162" fmla="*/ 0 h 2451015"/>
                    <a:gd name="connsiteX0-163" fmla="*/ 10842172 w 10842172"/>
                    <a:gd name="connsiteY0-164" fmla="*/ 1841415 h 2451015"/>
                    <a:gd name="connsiteX1-165" fmla="*/ 10348686 w 10842172"/>
                    <a:gd name="connsiteY1-166" fmla="*/ 2436501 h 2451015"/>
                    <a:gd name="connsiteX2-167" fmla="*/ 246743 w 10842172"/>
                    <a:gd name="connsiteY2-168" fmla="*/ 2451015 h 2451015"/>
                    <a:gd name="connsiteX3-169" fmla="*/ 0 w 10842172"/>
                    <a:gd name="connsiteY3-170" fmla="*/ 2131701 h 2451015"/>
                    <a:gd name="connsiteX4-171" fmla="*/ 6410 w 10842172"/>
                    <a:gd name="connsiteY4-172" fmla="*/ 0 h 2451015"/>
                    <a:gd name="connsiteX0-173" fmla="*/ 10846950 w 10846950"/>
                    <a:gd name="connsiteY0-174" fmla="*/ 1841415 h 2451015"/>
                    <a:gd name="connsiteX1-175" fmla="*/ 10353464 w 10846950"/>
                    <a:gd name="connsiteY1-176" fmla="*/ 2436501 h 2451015"/>
                    <a:gd name="connsiteX2-177" fmla="*/ 251521 w 10846950"/>
                    <a:gd name="connsiteY2-178" fmla="*/ 2451015 h 2451015"/>
                    <a:gd name="connsiteX3-179" fmla="*/ 4778 w 10846950"/>
                    <a:gd name="connsiteY3-180" fmla="*/ 2131701 h 2451015"/>
                    <a:gd name="connsiteX4-181" fmla="*/ 11188 w 10846950"/>
                    <a:gd name="connsiteY4-182" fmla="*/ 0 h 2451015"/>
                    <a:gd name="connsiteX0-183" fmla="*/ 10846950 w 10846950"/>
                    <a:gd name="connsiteY0-184" fmla="*/ 1841415 h 2451015"/>
                    <a:gd name="connsiteX1-185" fmla="*/ 10568788 w 10846950"/>
                    <a:gd name="connsiteY1-186" fmla="*/ 2430680 h 2451015"/>
                    <a:gd name="connsiteX2-187" fmla="*/ 251521 w 10846950"/>
                    <a:gd name="connsiteY2-188" fmla="*/ 2451015 h 2451015"/>
                    <a:gd name="connsiteX3-189" fmla="*/ 4778 w 10846950"/>
                    <a:gd name="connsiteY3-190" fmla="*/ 2131701 h 2451015"/>
                    <a:gd name="connsiteX4-191" fmla="*/ 11188 w 10846950"/>
                    <a:gd name="connsiteY4-192" fmla="*/ 0 h 2451015"/>
                    <a:gd name="connsiteX0-193" fmla="*/ 10846950 w 10846950"/>
                    <a:gd name="connsiteY0-194" fmla="*/ 1841415 h 2451015"/>
                    <a:gd name="connsiteX1-195" fmla="*/ 10522232 w 10846950"/>
                    <a:gd name="connsiteY1-196" fmla="*/ 2430680 h 2451015"/>
                    <a:gd name="connsiteX2-197" fmla="*/ 251521 w 10846950"/>
                    <a:gd name="connsiteY2-198" fmla="*/ 2451015 h 2451015"/>
                    <a:gd name="connsiteX3-199" fmla="*/ 4778 w 10846950"/>
                    <a:gd name="connsiteY3-200" fmla="*/ 2131701 h 2451015"/>
                    <a:gd name="connsiteX4-201" fmla="*/ 11188 w 10846950"/>
                    <a:gd name="connsiteY4-202" fmla="*/ 0 h 2451015"/>
                    <a:gd name="connsiteX0-203" fmla="*/ 10846950 w 10846950"/>
                    <a:gd name="connsiteY0-204" fmla="*/ 1841415 h 2451015"/>
                    <a:gd name="connsiteX1-205" fmla="*/ 10745593 w 10846950"/>
                    <a:gd name="connsiteY1-206" fmla="*/ 2046023 h 2451015"/>
                    <a:gd name="connsiteX2-207" fmla="*/ 10522232 w 10846950"/>
                    <a:gd name="connsiteY2-208" fmla="*/ 2430680 h 2451015"/>
                    <a:gd name="connsiteX3-209" fmla="*/ 251521 w 10846950"/>
                    <a:gd name="connsiteY3-210" fmla="*/ 2451015 h 2451015"/>
                    <a:gd name="connsiteX4-211" fmla="*/ 4778 w 10846950"/>
                    <a:gd name="connsiteY4-212" fmla="*/ 2131701 h 2451015"/>
                    <a:gd name="connsiteX5-213" fmla="*/ 11188 w 10846950"/>
                    <a:gd name="connsiteY5-214" fmla="*/ 0 h 2451015"/>
                    <a:gd name="connsiteX0-215" fmla="*/ 10745593 w 10745593"/>
                    <a:gd name="connsiteY0-216" fmla="*/ 2046023 h 2451015"/>
                    <a:gd name="connsiteX1-217" fmla="*/ 10522232 w 10745593"/>
                    <a:gd name="connsiteY1-218" fmla="*/ 2430680 h 2451015"/>
                    <a:gd name="connsiteX2-219" fmla="*/ 251521 w 10745593"/>
                    <a:gd name="connsiteY2-220" fmla="*/ 2451015 h 2451015"/>
                    <a:gd name="connsiteX3-221" fmla="*/ 4778 w 10745593"/>
                    <a:gd name="connsiteY3-222" fmla="*/ 2131701 h 2451015"/>
                    <a:gd name="connsiteX4-223" fmla="*/ 11188 w 10745593"/>
                    <a:gd name="connsiteY4-224" fmla="*/ 0 h 2451015"/>
                    <a:gd name="connsiteX0-225" fmla="*/ 10830947 w 10830947"/>
                    <a:gd name="connsiteY0-226" fmla="*/ 2046023 h 2451015"/>
                    <a:gd name="connsiteX1-227" fmla="*/ 10522232 w 10830947"/>
                    <a:gd name="connsiteY1-228" fmla="*/ 2430680 h 2451015"/>
                    <a:gd name="connsiteX2-229" fmla="*/ 251521 w 10830947"/>
                    <a:gd name="connsiteY2-230" fmla="*/ 2451015 h 2451015"/>
                    <a:gd name="connsiteX3-231" fmla="*/ 4778 w 10830947"/>
                    <a:gd name="connsiteY3-232" fmla="*/ 2131701 h 2451015"/>
                    <a:gd name="connsiteX4-233" fmla="*/ 11188 w 10830947"/>
                    <a:gd name="connsiteY4-234" fmla="*/ 0 h 2451015"/>
                    <a:gd name="connsiteX0-235" fmla="*/ 10877504 w 10877504"/>
                    <a:gd name="connsiteY0-236" fmla="*/ 2046023 h 2451015"/>
                    <a:gd name="connsiteX1-237" fmla="*/ 10522232 w 10877504"/>
                    <a:gd name="connsiteY1-238" fmla="*/ 2430680 h 2451015"/>
                    <a:gd name="connsiteX2-239" fmla="*/ 251521 w 10877504"/>
                    <a:gd name="connsiteY2-240" fmla="*/ 2451015 h 2451015"/>
                    <a:gd name="connsiteX3-241" fmla="*/ 4778 w 10877504"/>
                    <a:gd name="connsiteY3-242" fmla="*/ 2131701 h 2451015"/>
                    <a:gd name="connsiteX4-243" fmla="*/ 11188 w 10877504"/>
                    <a:gd name="connsiteY4-244" fmla="*/ 0 h 2451015"/>
                    <a:gd name="connsiteX0-245" fmla="*/ 10861985 w 10861985"/>
                    <a:gd name="connsiteY0-246" fmla="*/ 2084821 h 2451015"/>
                    <a:gd name="connsiteX1-247" fmla="*/ 10522232 w 10861985"/>
                    <a:gd name="connsiteY1-248" fmla="*/ 2430680 h 2451015"/>
                    <a:gd name="connsiteX2-249" fmla="*/ 251521 w 10861985"/>
                    <a:gd name="connsiteY2-250" fmla="*/ 2451015 h 2451015"/>
                    <a:gd name="connsiteX3-251" fmla="*/ 4778 w 10861985"/>
                    <a:gd name="connsiteY3-252" fmla="*/ 2131701 h 2451015"/>
                    <a:gd name="connsiteX4-253" fmla="*/ 11188 w 10861985"/>
                    <a:gd name="connsiteY4-254" fmla="*/ 0 h 2451015"/>
                    <a:gd name="connsiteX0-255" fmla="*/ 10857207 w 10857207"/>
                    <a:gd name="connsiteY0-256" fmla="*/ 0 h 366194"/>
                    <a:gd name="connsiteX1-257" fmla="*/ 10517454 w 10857207"/>
                    <a:gd name="connsiteY1-258" fmla="*/ 345859 h 366194"/>
                    <a:gd name="connsiteX2-259" fmla="*/ 246743 w 10857207"/>
                    <a:gd name="connsiteY2-260" fmla="*/ 366194 h 366194"/>
                    <a:gd name="connsiteX3-261" fmla="*/ 0 w 10857207"/>
                    <a:gd name="connsiteY3-262" fmla="*/ 46880 h 366194"/>
                    <a:gd name="connsiteX0-263" fmla="*/ 10610464 w 10610464"/>
                    <a:gd name="connsiteY0-264" fmla="*/ 0 h 366194"/>
                    <a:gd name="connsiteX1-265" fmla="*/ 10270711 w 10610464"/>
                    <a:gd name="connsiteY1-266" fmla="*/ 345859 h 366194"/>
                    <a:gd name="connsiteX2-267" fmla="*/ 0 w 10610464"/>
                    <a:gd name="connsiteY2-268" fmla="*/ 366194 h 366194"/>
                    <a:gd name="connsiteX0-269" fmla="*/ 339753 w 339753"/>
                    <a:gd name="connsiteY0-270" fmla="*/ 0 h 345859"/>
                    <a:gd name="connsiteX1-271" fmla="*/ 0 w 339753"/>
                    <a:gd name="connsiteY1-272" fmla="*/ 345859 h 345859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</a:cxnLst>
                  <a:rect l="l" t="t" r="r" b="b"/>
                  <a:pathLst>
                    <a:path w="339753" h="345859">
                      <a:moveTo>
                        <a:pt x="339753" y="0"/>
                      </a:moveTo>
                      <a:lnTo>
                        <a:pt x="0" y="345859"/>
                      </a:lnTo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1" name="任意多边形: 形状 40"/>
                <p:cNvSpPr/>
                <p:nvPr/>
              </p:nvSpPr>
              <p:spPr>
                <a:xfrm>
                  <a:off x="10443054" y="4518989"/>
                  <a:ext cx="204022" cy="207689"/>
                </a:xfrm>
                <a:custGeom>
                  <a:avLst/>
                  <a:gdLst>
                    <a:gd name="connsiteX0" fmla="*/ 10856686 w 10856686"/>
                    <a:gd name="connsiteY0" fmla="*/ 4180114 h 4789714"/>
                    <a:gd name="connsiteX1" fmla="*/ 10363200 w 10856686"/>
                    <a:gd name="connsiteY1" fmla="*/ 4775200 h 4789714"/>
                    <a:gd name="connsiteX2" fmla="*/ 261257 w 10856686"/>
                    <a:gd name="connsiteY2" fmla="*/ 4789714 h 4789714"/>
                    <a:gd name="connsiteX3" fmla="*/ 14514 w 10856686"/>
                    <a:gd name="connsiteY3" fmla="*/ 4470400 h 4789714"/>
                    <a:gd name="connsiteX4" fmla="*/ 0 w 10856686"/>
                    <a:gd name="connsiteY4" fmla="*/ 0 h 4789714"/>
                    <a:gd name="connsiteX0-1" fmla="*/ 10856686 w 10856686"/>
                    <a:gd name="connsiteY0-2" fmla="*/ 4180114 h 4789714"/>
                    <a:gd name="connsiteX1-3" fmla="*/ 10363200 w 10856686"/>
                    <a:gd name="connsiteY1-4" fmla="*/ 4775200 h 4789714"/>
                    <a:gd name="connsiteX2-5" fmla="*/ 261257 w 10856686"/>
                    <a:gd name="connsiteY2-6" fmla="*/ 4789714 h 4789714"/>
                    <a:gd name="connsiteX3-7" fmla="*/ 14514 w 10856686"/>
                    <a:gd name="connsiteY3-8" fmla="*/ 4470400 h 4789714"/>
                    <a:gd name="connsiteX4-9" fmla="*/ 749 w 10856686"/>
                    <a:gd name="connsiteY4-10" fmla="*/ 1242677 h 4789714"/>
                    <a:gd name="connsiteX5" fmla="*/ 0 w 10856686"/>
                    <a:gd name="connsiteY5" fmla="*/ 0 h 4789714"/>
                    <a:gd name="connsiteX0-11" fmla="*/ 10855937 w 10855937"/>
                    <a:gd name="connsiteY0-12" fmla="*/ 2937437 h 3547037"/>
                    <a:gd name="connsiteX1-13" fmla="*/ 10362451 w 10855937"/>
                    <a:gd name="connsiteY1-14" fmla="*/ 3532523 h 3547037"/>
                    <a:gd name="connsiteX2-15" fmla="*/ 260508 w 10855937"/>
                    <a:gd name="connsiteY2-16" fmla="*/ 3547037 h 3547037"/>
                    <a:gd name="connsiteX3-17" fmla="*/ 13765 w 10855937"/>
                    <a:gd name="connsiteY3-18" fmla="*/ 3227723 h 3547037"/>
                    <a:gd name="connsiteX4-19" fmla="*/ 0 w 10855937"/>
                    <a:gd name="connsiteY4-20" fmla="*/ 0 h 3547037"/>
                    <a:gd name="connsiteX0-21" fmla="*/ 10855937 w 10855937"/>
                    <a:gd name="connsiteY0-22" fmla="*/ 2937437 h 3547037"/>
                    <a:gd name="connsiteX1-23" fmla="*/ 10362451 w 10855937"/>
                    <a:gd name="connsiteY1-24" fmla="*/ 3532523 h 3547037"/>
                    <a:gd name="connsiteX2-25" fmla="*/ 260508 w 10855937"/>
                    <a:gd name="connsiteY2-26" fmla="*/ 3547037 h 3547037"/>
                    <a:gd name="connsiteX3-27" fmla="*/ 13765 w 10855937"/>
                    <a:gd name="connsiteY3-28" fmla="*/ 3227723 h 3547037"/>
                    <a:gd name="connsiteX4-29" fmla="*/ 0 w 10855937"/>
                    <a:gd name="connsiteY4-30" fmla="*/ 0 h 3547037"/>
                    <a:gd name="connsiteX0-31" fmla="*/ 10868873 w 10868873"/>
                    <a:gd name="connsiteY0-32" fmla="*/ 2937437 h 3547037"/>
                    <a:gd name="connsiteX1-33" fmla="*/ 10375387 w 10868873"/>
                    <a:gd name="connsiteY1-34" fmla="*/ 3532523 h 3547037"/>
                    <a:gd name="connsiteX2-35" fmla="*/ 273444 w 10868873"/>
                    <a:gd name="connsiteY2-36" fmla="*/ 3547037 h 3547037"/>
                    <a:gd name="connsiteX3-37" fmla="*/ 26701 w 10868873"/>
                    <a:gd name="connsiteY3-38" fmla="*/ 3227723 h 3547037"/>
                    <a:gd name="connsiteX4-39" fmla="*/ 5177 w 10868873"/>
                    <a:gd name="connsiteY4-40" fmla="*/ 1101841 h 3547037"/>
                    <a:gd name="connsiteX5-41" fmla="*/ 12936 w 10868873"/>
                    <a:gd name="connsiteY5-42" fmla="*/ 0 h 3547037"/>
                    <a:gd name="connsiteX0-43" fmla="*/ 10868873 w 10868873"/>
                    <a:gd name="connsiteY0-44" fmla="*/ 1835596 h 2445196"/>
                    <a:gd name="connsiteX1-45" fmla="*/ 10375387 w 10868873"/>
                    <a:gd name="connsiteY1-46" fmla="*/ 2430682 h 2445196"/>
                    <a:gd name="connsiteX2-47" fmla="*/ 273444 w 10868873"/>
                    <a:gd name="connsiteY2-48" fmla="*/ 2445196 h 2445196"/>
                    <a:gd name="connsiteX3-49" fmla="*/ 26701 w 10868873"/>
                    <a:gd name="connsiteY3-50" fmla="*/ 2125882 h 2445196"/>
                    <a:gd name="connsiteX4-51" fmla="*/ 5177 w 10868873"/>
                    <a:gd name="connsiteY4-52" fmla="*/ 0 h 2445196"/>
                    <a:gd name="connsiteX0-53" fmla="*/ 10863696 w 10863696"/>
                    <a:gd name="connsiteY0-54" fmla="*/ 1835596 h 2445196"/>
                    <a:gd name="connsiteX1-55" fmla="*/ 10370210 w 10863696"/>
                    <a:gd name="connsiteY1-56" fmla="*/ 2430682 h 2445196"/>
                    <a:gd name="connsiteX2-57" fmla="*/ 268267 w 10863696"/>
                    <a:gd name="connsiteY2-58" fmla="*/ 2445196 h 2445196"/>
                    <a:gd name="connsiteX3-59" fmla="*/ 21524 w 10863696"/>
                    <a:gd name="connsiteY3-60" fmla="*/ 2125882 h 2445196"/>
                    <a:gd name="connsiteX4-61" fmla="*/ 0 w 10863696"/>
                    <a:gd name="connsiteY4-62" fmla="*/ 0 h 2445196"/>
                    <a:gd name="connsiteX0-63" fmla="*/ 10882319 w 10882319"/>
                    <a:gd name="connsiteY0-64" fmla="*/ 1835596 h 2445196"/>
                    <a:gd name="connsiteX1-65" fmla="*/ 10388833 w 10882319"/>
                    <a:gd name="connsiteY1-66" fmla="*/ 2430682 h 2445196"/>
                    <a:gd name="connsiteX2-67" fmla="*/ 286890 w 10882319"/>
                    <a:gd name="connsiteY2-68" fmla="*/ 2445196 h 2445196"/>
                    <a:gd name="connsiteX3-69" fmla="*/ 40147 w 10882319"/>
                    <a:gd name="connsiteY3-70" fmla="*/ 2125882 h 2445196"/>
                    <a:gd name="connsiteX4-71" fmla="*/ 0 w 10882319"/>
                    <a:gd name="connsiteY4-72" fmla="*/ 0 h 2445196"/>
                    <a:gd name="connsiteX0-73" fmla="*/ 10853134 w 10853134"/>
                    <a:gd name="connsiteY0-74" fmla="*/ 1841415 h 2451015"/>
                    <a:gd name="connsiteX1-75" fmla="*/ 10359648 w 10853134"/>
                    <a:gd name="connsiteY1-76" fmla="*/ 2436501 h 2451015"/>
                    <a:gd name="connsiteX2-77" fmla="*/ 257705 w 10853134"/>
                    <a:gd name="connsiteY2-78" fmla="*/ 2451015 h 2451015"/>
                    <a:gd name="connsiteX3-79" fmla="*/ 10962 w 10853134"/>
                    <a:gd name="connsiteY3-80" fmla="*/ 2131701 h 2451015"/>
                    <a:gd name="connsiteX4-81" fmla="*/ 11553 w 10853134"/>
                    <a:gd name="connsiteY4-82" fmla="*/ 0 h 2451015"/>
                    <a:gd name="connsiteX0-83" fmla="*/ 10864860 w 10864860"/>
                    <a:gd name="connsiteY0-84" fmla="*/ 1841415 h 2451015"/>
                    <a:gd name="connsiteX1-85" fmla="*/ 10371374 w 10864860"/>
                    <a:gd name="connsiteY1-86" fmla="*/ 2436501 h 2451015"/>
                    <a:gd name="connsiteX2-87" fmla="*/ 269431 w 10864860"/>
                    <a:gd name="connsiteY2-88" fmla="*/ 2451015 h 2451015"/>
                    <a:gd name="connsiteX3-89" fmla="*/ 22688 w 10864860"/>
                    <a:gd name="connsiteY3-90" fmla="*/ 2131701 h 2451015"/>
                    <a:gd name="connsiteX4-91" fmla="*/ 0 w 10864860"/>
                    <a:gd name="connsiteY4-92" fmla="*/ 0 h 2451015"/>
                    <a:gd name="connsiteX0-93" fmla="*/ 10856761 w 10856761"/>
                    <a:gd name="connsiteY0-94" fmla="*/ 1841415 h 2451015"/>
                    <a:gd name="connsiteX1-95" fmla="*/ 10363275 w 10856761"/>
                    <a:gd name="connsiteY1-96" fmla="*/ 2436501 h 2451015"/>
                    <a:gd name="connsiteX2-97" fmla="*/ 261332 w 10856761"/>
                    <a:gd name="connsiteY2-98" fmla="*/ 2451015 h 2451015"/>
                    <a:gd name="connsiteX3-99" fmla="*/ 14589 w 10856761"/>
                    <a:gd name="connsiteY3-100" fmla="*/ 2131701 h 2451015"/>
                    <a:gd name="connsiteX4-101" fmla="*/ 3540 w 10856761"/>
                    <a:gd name="connsiteY4-102" fmla="*/ 0 h 2451015"/>
                    <a:gd name="connsiteX0-103" fmla="*/ 10858803 w 10858803"/>
                    <a:gd name="connsiteY0-104" fmla="*/ 1841415 h 2451015"/>
                    <a:gd name="connsiteX1-105" fmla="*/ 10365317 w 10858803"/>
                    <a:gd name="connsiteY1-106" fmla="*/ 2436501 h 2451015"/>
                    <a:gd name="connsiteX2-107" fmla="*/ 263374 w 10858803"/>
                    <a:gd name="connsiteY2-108" fmla="*/ 2451015 h 2451015"/>
                    <a:gd name="connsiteX3-109" fmla="*/ 16631 w 10858803"/>
                    <a:gd name="connsiteY3-110" fmla="*/ 2131701 h 2451015"/>
                    <a:gd name="connsiteX4-111" fmla="*/ 5582 w 10858803"/>
                    <a:gd name="connsiteY4-112" fmla="*/ 0 h 2451015"/>
                    <a:gd name="connsiteX0-113" fmla="*/ 10854255 w 10854255"/>
                    <a:gd name="connsiteY0-114" fmla="*/ 1841415 h 2451015"/>
                    <a:gd name="connsiteX1-115" fmla="*/ 10360769 w 10854255"/>
                    <a:gd name="connsiteY1-116" fmla="*/ 2436501 h 2451015"/>
                    <a:gd name="connsiteX2-117" fmla="*/ 258826 w 10854255"/>
                    <a:gd name="connsiteY2-118" fmla="*/ 2451015 h 2451015"/>
                    <a:gd name="connsiteX3-119" fmla="*/ 12083 w 10854255"/>
                    <a:gd name="connsiteY3-120" fmla="*/ 2131701 h 2451015"/>
                    <a:gd name="connsiteX4-121" fmla="*/ 1034 w 10854255"/>
                    <a:gd name="connsiteY4-122" fmla="*/ 0 h 2451015"/>
                    <a:gd name="connsiteX0-123" fmla="*/ 10846712 w 10846712"/>
                    <a:gd name="connsiteY0-124" fmla="*/ 1841415 h 2451015"/>
                    <a:gd name="connsiteX1-125" fmla="*/ 10353226 w 10846712"/>
                    <a:gd name="connsiteY1-126" fmla="*/ 2436501 h 2451015"/>
                    <a:gd name="connsiteX2-127" fmla="*/ 251283 w 10846712"/>
                    <a:gd name="connsiteY2-128" fmla="*/ 2451015 h 2451015"/>
                    <a:gd name="connsiteX3-129" fmla="*/ 4540 w 10846712"/>
                    <a:gd name="connsiteY3-130" fmla="*/ 2131701 h 2451015"/>
                    <a:gd name="connsiteX4-131" fmla="*/ 5130 w 10846712"/>
                    <a:gd name="connsiteY4-132" fmla="*/ 0 h 2451015"/>
                    <a:gd name="connsiteX0-133" fmla="*/ 10842172 w 10842172"/>
                    <a:gd name="connsiteY0-134" fmla="*/ 1841415 h 2451015"/>
                    <a:gd name="connsiteX1-135" fmla="*/ 10348686 w 10842172"/>
                    <a:gd name="connsiteY1-136" fmla="*/ 2436501 h 2451015"/>
                    <a:gd name="connsiteX2-137" fmla="*/ 246743 w 10842172"/>
                    <a:gd name="connsiteY2-138" fmla="*/ 2451015 h 2451015"/>
                    <a:gd name="connsiteX3-139" fmla="*/ 0 w 10842172"/>
                    <a:gd name="connsiteY3-140" fmla="*/ 2131701 h 2451015"/>
                    <a:gd name="connsiteX4-141" fmla="*/ 590 w 10842172"/>
                    <a:gd name="connsiteY4-142" fmla="*/ 0 h 2451015"/>
                    <a:gd name="connsiteX0-143" fmla="*/ 10842172 w 10842172"/>
                    <a:gd name="connsiteY0-144" fmla="*/ 1841415 h 2451015"/>
                    <a:gd name="connsiteX1-145" fmla="*/ 10348686 w 10842172"/>
                    <a:gd name="connsiteY1-146" fmla="*/ 2436501 h 2451015"/>
                    <a:gd name="connsiteX2-147" fmla="*/ 246743 w 10842172"/>
                    <a:gd name="connsiteY2-148" fmla="*/ 2451015 h 2451015"/>
                    <a:gd name="connsiteX3-149" fmla="*/ 0 w 10842172"/>
                    <a:gd name="connsiteY3-150" fmla="*/ 2131701 h 2451015"/>
                    <a:gd name="connsiteX4-151" fmla="*/ 590 w 10842172"/>
                    <a:gd name="connsiteY4-152" fmla="*/ 0 h 2451015"/>
                    <a:gd name="connsiteX0-153" fmla="*/ 10842172 w 10842172"/>
                    <a:gd name="connsiteY0-154" fmla="*/ 1841415 h 2451015"/>
                    <a:gd name="connsiteX1-155" fmla="*/ 10348686 w 10842172"/>
                    <a:gd name="connsiteY1-156" fmla="*/ 2436501 h 2451015"/>
                    <a:gd name="connsiteX2-157" fmla="*/ 246743 w 10842172"/>
                    <a:gd name="connsiteY2-158" fmla="*/ 2451015 h 2451015"/>
                    <a:gd name="connsiteX3-159" fmla="*/ 0 w 10842172"/>
                    <a:gd name="connsiteY3-160" fmla="*/ 2131701 h 2451015"/>
                    <a:gd name="connsiteX4-161" fmla="*/ 6410 w 10842172"/>
                    <a:gd name="connsiteY4-162" fmla="*/ 0 h 2451015"/>
                    <a:gd name="connsiteX0-163" fmla="*/ 10842172 w 10842172"/>
                    <a:gd name="connsiteY0-164" fmla="*/ 1841415 h 2451015"/>
                    <a:gd name="connsiteX1-165" fmla="*/ 10348686 w 10842172"/>
                    <a:gd name="connsiteY1-166" fmla="*/ 2436501 h 2451015"/>
                    <a:gd name="connsiteX2-167" fmla="*/ 246743 w 10842172"/>
                    <a:gd name="connsiteY2-168" fmla="*/ 2451015 h 2451015"/>
                    <a:gd name="connsiteX3-169" fmla="*/ 0 w 10842172"/>
                    <a:gd name="connsiteY3-170" fmla="*/ 2131701 h 2451015"/>
                    <a:gd name="connsiteX4-171" fmla="*/ 6410 w 10842172"/>
                    <a:gd name="connsiteY4-172" fmla="*/ 0 h 2451015"/>
                    <a:gd name="connsiteX0-173" fmla="*/ 10846950 w 10846950"/>
                    <a:gd name="connsiteY0-174" fmla="*/ 1841415 h 2451015"/>
                    <a:gd name="connsiteX1-175" fmla="*/ 10353464 w 10846950"/>
                    <a:gd name="connsiteY1-176" fmla="*/ 2436501 h 2451015"/>
                    <a:gd name="connsiteX2-177" fmla="*/ 251521 w 10846950"/>
                    <a:gd name="connsiteY2-178" fmla="*/ 2451015 h 2451015"/>
                    <a:gd name="connsiteX3-179" fmla="*/ 4778 w 10846950"/>
                    <a:gd name="connsiteY3-180" fmla="*/ 2131701 h 2451015"/>
                    <a:gd name="connsiteX4-181" fmla="*/ 11188 w 10846950"/>
                    <a:gd name="connsiteY4-182" fmla="*/ 0 h 2451015"/>
                    <a:gd name="connsiteX0-183" fmla="*/ 10846950 w 10846950"/>
                    <a:gd name="connsiteY0-184" fmla="*/ 1841415 h 2451015"/>
                    <a:gd name="connsiteX1-185" fmla="*/ 10568788 w 10846950"/>
                    <a:gd name="connsiteY1-186" fmla="*/ 2430680 h 2451015"/>
                    <a:gd name="connsiteX2-187" fmla="*/ 251521 w 10846950"/>
                    <a:gd name="connsiteY2-188" fmla="*/ 2451015 h 2451015"/>
                    <a:gd name="connsiteX3-189" fmla="*/ 4778 w 10846950"/>
                    <a:gd name="connsiteY3-190" fmla="*/ 2131701 h 2451015"/>
                    <a:gd name="connsiteX4-191" fmla="*/ 11188 w 10846950"/>
                    <a:gd name="connsiteY4-192" fmla="*/ 0 h 2451015"/>
                    <a:gd name="connsiteX0-193" fmla="*/ 10846950 w 10846950"/>
                    <a:gd name="connsiteY0-194" fmla="*/ 1841415 h 2451015"/>
                    <a:gd name="connsiteX1-195" fmla="*/ 10522232 w 10846950"/>
                    <a:gd name="connsiteY1-196" fmla="*/ 2430680 h 2451015"/>
                    <a:gd name="connsiteX2-197" fmla="*/ 251521 w 10846950"/>
                    <a:gd name="connsiteY2-198" fmla="*/ 2451015 h 2451015"/>
                    <a:gd name="connsiteX3-199" fmla="*/ 4778 w 10846950"/>
                    <a:gd name="connsiteY3-200" fmla="*/ 2131701 h 2451015"/>
                    <a:gd name="connsiteX4-201" fmla="*/ 11188 w 10846950"/>
                    <a:gd name="connsiteY4-202" fmla="*/ 0 h 2451015"/>
                    <a:gd name="connsiteX0-203" fmla="*/ 10846950 w 10846950"/>
                    <a:gd name="connsiteY0-204" fmla="*/ 1841415 h 2451015"/>
                    <a:gd name="connsiteX1-205" fmla="*/ 10745593 w 10846950"/>
                    <a:gd name="connsiteY1-206" fmla="*/ 2046023 h 2451015"/>
                    <a:gd name="connsiteX2-207" fmla="*/ 10522232 w 10846950"/>
                    <a:gd name="connsiteY2-208" fmla="*/ 2430680 h 2451015"/>
                    <a:gd name="connsiteX3-209" fmla="*/ 251521 w 10846950"/>
                    <a:gd name="connsiteY3-210" fmla="*/ 2451015 h 2451015"/>
                    <a:gd name="connsiteX4-211" fmla="*/ 4778 w 10846950"/>
                    <a:gd name="connsiteY4-212" fmla="*/ 2131701 h 2451015"/>
                    <a:gd name="connsiteX5-213" fmla="*/ 11188 w 10846950"/>
                    <a:gd name="connsiteY5-214" fmla="*/ 0 h 2451015"/>
                    <a:gd name="connsiteX0-215" fmla="*/ 10745593 w 10745593"/>
                    <a:gd name="connsiteY0-216" fmla="*/ 2046023 h 2451015"/>
                    <a:gd name="connsiteX1-217" fmla="*/ 10522232 w 10745593"/>
                    <a:gd name="connsiteY1-218" fmla="*/ 2430680 h 2451015"/>
                    <a:gd name="connsiteX2-219" fmla="*/ 251521 w 10745593"/>
                    <a:gd name="connsiteY2-220" fmla="*/ 2451015 h 2451015"/>
                    <a:gd name="connsiteX3-221" fmla="*/ 4778 w 10745593"/>
                    <a:gd name="connsiteY3-222" fmla="*/ 2131701 h 2451015"/>
                    <a:gd name="connsiteX4-223" fmla="*/ 11188 w 10745593"/>
                    <a:gd name="connsiteY4-224" fmla="*/ 0 h 2451015"/>
                    <a:gd name="connsiteX0-225" fmla="*/ 10830947 w 10830947"/>
                    <a:gd name="connsiteY0-226" fmla="*/ 2046023 h 2451015"/>
                    <a:gd name="connsiteX1-227" fmla="*/ 10522232 w 10830947"/>
                    <a:gd name="connsiteY1-228" fmla="*/ 2430680 h 2451015"/>
                    <a:gd name="connsiteX2-229" fmla="*/ 251521 w 10830947"/>
                    <a:gd name="connsiteY2-230" fmla="*/ 2451015 h 2451015"/>
                    <a:gd name="connsiteX3-231" fmla="*/ 4778 w 10830947"/>
                    <a:gd name="connsiteY3-232" fmla="*/ 2131701 h 2451015"/>
                    <a:gd name="connsiteX4-233" fmla="*/ 11188 w 10830947"/>
                    <a:gd name="connsiteY4-234" fmla="*/ 0 h 2451015"/>
                    <a:gd name="connsiteX0-235" fmla="*/ 10877504 w 10877504"/>
                    <a:gd name="connsiteY0-236" fmla="*/ 2046023 h 2451015"/>
                    <a:gd name="connsiteX1-237" fmla="*/ 10522232 w 10877504"/>
                    <a:gd name="connsiteY1-238" fmla="*/ 2430680 h 2451015"/>
                    <a:gd name="connsiteX2-239" fmla="*/ 251521 w 10877504"/>
                    <a:gd name="connsiteY2-240" fmla="*/ 2451015 h 2451015"/>
                    <a:gd name="connsiteX3-241" fmla="*/ 4778 w 10877504"/>
                    <a:gd name="connsiteY3-242" fmla="*/ 2131701 h 2451015"/>
                    <a:gd name="connsiteX4-243" fmla="*/ 11188 w 10877504"/>
                    <a:gd name="connsiteY4-244" fmla="*/ 0 h 2451015"/>
                    <a:gd name="connsiteX0-245" fmla="*/ 10861985 w 10861985"/>
                    <a:gd name="connsiteY0-246" fmla="*/ 2084821 h 2451015"/>
                    <a:gd name="connsiteX1-247" fmla="*/ 10522232 w 10861985"/>
                    <a:gd name="connsiteY1-248" fmla="*/ 2430680 h 2451015"/>
                    <a:gd name="connsiteX2-249" fmla="*/ 251521 w 10861985"/>
                    <a:gd name="connsiteY2-250" fmla="*/ 2451015 h 2451015"/>
                    <a:gd name="connsiteX3-251" fmla="*/ 4778 w 10861985"/>
                    <a:gd name="connsiteY3-252" fmla="*/ 2131701 h 2451015"/>
                    <a:gd name="connsiteX4-253" fmla="*/ 11188 w 10861985"/>
                    <a:gd name="connsiteY4-254" fmla="*/ 0 h 2451015"/>
                    <a:gd name="connsiteX0-255" fmla="*/ 10857207 w 10857207"/>
                    <a:gd name="connsiteY0-256" fmla="*/ 0 h 366194"/>
                    <a:gd name="connsiteX1-257" fmla="*/ 10517454 w 10857207"/>
                    <a:gd name="connsiteY1-258" fmla="*/ 345859 h 366194"/>
                    <a:gd name="connsiteX2-259" fmla="*/ 246743 w 10857207"/>
                    <a:gd name="connsiteY2-260" fmla="*/ 366194 h 366194"/>
                    <a:gd name="connsiteX3-261" fmla="*/ 0 w 10857207"/>
                    <a:gd name="connsiteY3-262" fmla="*/ 46880 h 366194"/>
                    <a:gd name="connsiteX0-263" fmla="*/ 10610464 w 10610464"/>
                    <a:gd name="connsiteY0-264" fmla="*/ 0 h 366194"/>
                    <a:gd name="connsiteX1-265" fmla="*/ 10270711 w 10610464"/>
                    <a:gd name="connsiteY1-266" fmla="*/ 345859 h 366194"/>
                    <a:gd name="connsiteX2-267" fmla="*/ 0 w 10610464"/>
                    <a:gd name="connsiteY2-268" fmla="*/ 366194 h 366194"/>
                    <a:gd name="connsiteX0-269" fmla="*/ 339753 w 339753"/>
                    <a:gd name="connsiteY0-270" fmla="*/ 0 h 345859"/>
                    <a:gd name="connsiteX1-271" fmla="*/ 0 w 339753"/>
                    <a:gd name="connsiteY1-272" fmla="*/ 345859 h 345859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</a:cxnLst>
                  <a:rect l="l" t="t" r="r" b="b"/>
                  <a:pathLst>
                    <a:path w="339753" h="345859">
                      <a:moveTo>
                        <a:pt x="339753" y="0"/>
                      </a:moveTo>
                      <a:lnTo>
                        <a:pt x="0" y="345859"/>
                      </a:lnTo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2" name="任意多边形: 形状 41"/>
                <p:cNvSpPr/>
                <p:nvPr/>
              </p:nvSpPr>
              <p:spPr>
                <a:xfrm>
                  <a:off x="10443054" y="4342590"/>
                  <a:ext cx="204022" cy="207689"/>
                </a:xfrm>
                <a:custGeom>
                  <a:avLst/>
                  <a:gdLst>
                    <a:gd name="connsiteX0" fmla="*/ 10856686 w 10856686"/>
                    <a:gd name="connsiteY0" fmla="*/ 4180114 h 4789714"/>
                    <a:gd name="connsiteX1" fmla="*/ 10363200 w 10856686"/>
                    <a:gd name="connsiteY1" fmla="*/ 4775200 h 4789714"/>
                    <a:gd name="connsiteX2" fmla="*/ 261257 w 10856686"/>
                    <a:gd name="connsiteY2" fmla="*/ 4789714 h 4789714"/>
                    <a:gd name="connsiteX3" fmla="*/ 14514 w 10856686"/>
                    <a:gd name="connsiteY3" fmla="*/ 4470400 h 4789714"/>
                    <a:gd name="connsiteX4" fmla="*/ 0 w 10856686"/>
                    <a:gd name="connsiteY4" fmla="*/ 0 h 4789714"/>
                    <a:gd name="connsiteX0-1" fmla="*/ 10856686 w 10856686"/>
                    <a:gd name="connsiteY0-2" fmla="*/ 4180114 h 4789714"/>
                    <a:gd name="connsiteX1-3" fmla="*/ 10363200 w 10856686"/>
                    <a:gd name="connsiteY1-4" fmla="*/ 4775200 h 4789714"/>
                    <a:gd name="connsiteX2-5" fmla="*/ 261257 w 10856686"/>
                    <a:gd name="connsiteY2-6" fmla="*/ 4789714 h 4789714"/>
                    <a:gd name="connsiteX3-7" fmla="*/ 14514 w 10856686"/>
                    <a:gd name="connsiteY3-8" fmla="*/ 4470400 h 4789714"/>
                    <a:gd name="connsiteX4-9" fmla="*/ 749 w 10856686"/>
                    <a:gd name="connsiteY4-10" fmla="*/ 1242677 h 4789714"/>
                    <a:gd name="connsiteX5" fmla="*/ 0 w 10856686"/>
                    <a:gd name="connsiteY5" fmla="*/ 0 h 4789714"/>
                    <a:gd name="connsiteX0-11" fmla="*/ 10855937 w 10855937"/>
                    <a:gd name="connsiteY0-12" fmla="*/ 2937437 h 3547037"/>
                    <a:gd name="connsiteX1-13" fmla="*/ 10362451 w 10855937"/>
                    <a:gd name="connsiteY1-14" fmla="*/ 3532523 h 3547037"/>
                    <a:gd name="connsiteX2-15" fmla="*/ 260508 w 10855937"/>
                    <a:gd name="connsiteY2-16" fmla="*/ 3547037 h 3547037"/>
                    <a:gd name="connsiteX3-17" fmla="*/ 13765 w 10855937"/>
                    <a:gd name="connsiteY3-18" fmla="*/ 3227723 h 3547037"/>
                    <a:gd name="connsiteX4-19" fmla="*/ 0 w 10855937"/>
                    <a:gd name="connsiteY4-20" fmla="*/ 0 h 3547037"/>
                    <a:gd name="connsiteX0-21" fmla="*/ 10855937 w 10855937"/>
                    <a:gd name="connsiteY0-22" fmla="*/ 2937437 h 3547037"/>
                    <a:gd name="connsiteX1-23" fmla="*/ 10362451 w 10855937"/>
                    <a:gd name="connsiteY1-24" fmla="*/ 3532523 h 3547037"/>
                    <a:gd name="connsiteX2-25" fmla="*/ 260508 w 10855937"/>
                    <a:gd name="connsiteY2-26" fmla="*/ 3547037 h 3547037"/>
                    <a:gd name="connsiteX3-27" fmla="*/ 13765 w 10855937"/>
                    <a:gd name="connsiteY3-28" fmla="*/ 3227723 h 3547037"/>
                    <a:gd name="connsiteX4-29" fmla="*/ 0 w 10855937"/>
                    <a:gd name="connsiteY4-30" fmla="*/ 0 h 3547037"/>
                    <a:gd name="connsiteX0-31" fmla="*/ 10868873 w 10868873"/>
                    <a:gd name="connsiteY0-32" fmla="*/ 2937437 h 3547037"/>
                    <a:gd name="connsiteX1-33" fmla="*/ 10375387 w 10868873"/>
                    <a:gd name="connsiteY1-34" fmla="*/ 3532523 h 3547037"/>
                    <a:gd name="connsiteX2-35" fmla="*/ 273444 w 10868873"/>
                    <a:gd name="connsiteY2-36" fmla="*/ 3547037 h 3547037"/>
                    <a:gd name="connsiteX3-37" fmla="*/ 26701 w 10868873"/>
                    <a:gd name="connsiteY3-38" fmla="*/ 3227723 h 3547037"/>
                    <a:gd name="connsiteX4-39" fmla="*/ 5177 w 10868873"/>
                    <a:gd name="connsiteY4-40" fmla="*/ 1101841 h 3547037"/>
                    <a:gd name="connsiteX5-41" fmla="*/ 12936 w 10868873"/>
                    <a:gd name="connsiteY5-42" fmla="*/ 0 h 3547037"/>
                    <a:gd name="connsiteX0-43" fmla="*/ 10868873 w 10868873"/>
                    <a:gd name="connsiteY0-44" fmla="*/ 1835596 h 2445196"/>
                    <a:gd name="connsiteX1-45" fmla="*/ 10375387 w 10868873"/>
                    <a:gd name="connsiteY1-46" fmla="*/ 2430682 h 2445196"/>
                    <a:gd name="connsiteX2-47" fmla="*/ 273444 w 10868873"/>
                    <a:gd name="connsiteY2-48" fmla="*/ 2445196 h 2445196"/>
                    <a:gd name="connsiteX3-49" fmla="*/ 26701 w 10868873"/>
                    <a:gd name="connsiteY3-50" fmla="*/ 2125882 h 2445196"/>
                    <a:gd name="connsiteX4-51" fmla="*/ 5177 w 10868873"/>
                    <a:gd name="connsiteY4-52" fmla="*/ 0 h 2445196"/>
                    <a:gd name="connsiteX0-53" fmla="*/ 10863696 w 10863696"/>
                    <a:gd name="connsiteY0-54" fmla="*/ 1835596 h 2445196"/>
                    <a:gd name="connsiteX1-55" fmla="*/ 10370210 w 10863696"/>
                    <a:gd name="connsiteY1-56" fmla="*/ 2430682 h 2445196"/>
                    <a:gd name="connsiteX2-57" fmla="*/ 268267 w 10863696"/>
                    <a:gd name="connsiteY2-58" fmla="*/ 2445196 h 2445196"/>
                    <a:gd name="connsiteX3-59" fmla="*/ 21524 w 10863696"/>
                    <a:gd name="connsiteY3-60" fmla="*/ 2125882 h 2445196"/>
                    <a:gd name="connsiteX4-61" fmla="*/ 0 w 10863696"/>
                    <a:gd name="connsiteY4-62" fmla="*/ 0 h 2445196"/>
                    <a:gd name="connsiteX0-63" fmla="*/ 10882319 w 10882319"/>
                    <a:gd name="connsiteY0-64" fmla="*/ 1835596 h 2445196"/>
                    <a:gd name="connsiteX1-65" fmla="*/ 10388833 w 10882319"/>
                    <a:gd name="connsiteY1-66" fmla="*/ 2430682 h 2445196"/>
                    <a:gd name="connsiteX2-67" fmla="*/ 286890 w 10882319"/>
                    <a:gd name="connsiteY2-68" fmla="*/ 2445196 h 2445196"/>
                    <a:gd name="connsiteX3-69" fmla="*/ 40147 w 10882319"/>
                    <a:gd name="connsiteY3-70" fmla="*/ 2125882 h 2445196"/>
                    <a:gd name="connsiteX4-71" fmla="*/ 0 w 10882319"/>
                    <a:gd name="connsiteY4-72" fmla="*/ 0 h 2445196"/>
                    <a:gd name="connsiteX0-73" fmla="*/ 10853134 w 10853134"/>
                    <a:gd name="connsiteY0-74" fmla="*/ 1841415 h 2451015"/>
                    <a:gd name="connsiteX1-75" fmla="*/ 10359648 w 10853134"/>
                    <a:gd name="connsiteY1-76" fmla="*/ 2436501 h 2451015"/>
                    <a:gd name="connsiteX2-77" fmla="*/ 257705 w 10853134"/>
                    <a:gd name="connsiteY2-78" fmla="*/ 2451015 h 2451015"/>
                    <a:gd name="connsiteX3-79" fmla="*/ 10962 w 10853134"/>
                    <a:gd name="connsiteY3-80" fmla="*/ 2131701 h 2451015"/>
                    <a:gd name="connsiteX4-81" fmla="*/ 11553 w 10853134"/>
                    <a:gd name="connsiteY4-82" fmla="*/ 0 h 2451015"/>
                    <a:gd name="connsiteX0-83" fmla="*/ 10864860 w 10864860"/>
                    <a:gd name="connsiteY0-84" fmla="*/ 1841415 h 2451015"/>
                    <a:gd name="connsiteX1-85" fmla="*/ 10371374 w 10864860"/>
                    <a:gd name="connsiteY1-86" fmla="*/ 2436501 h 2451015"/>
                    <a:gd name="connsiteX2-87" fmla="*/ 269431 w 10864860"/>
                    <a:gd name="connsiteY2-88" fmla="*/ 2451015 h 2451015"/>
                    <a:gd name="connsiteX3-89" fmla="*/ 22688 w 10864860"/>
                    <a:gd name="connsiteY3-90" fmla="*/ 2131701 h 2451015"/>
                    <a:gd name="connsiteX4-91" fmla="*/ 0 w 10864860"/>
                    <a:gd name="connsiteY4-92" fmla="*/ 0 h 2451015"/>
                    <a:gd name="connsiteX0-93" fmla="*/ 10856761 w 10856761"/>
                    <a:gd name="connsiteY0-94" fmla="*/ 1841415 h 2451015"/>
                    <a:gd name="connsiteX1-95" fmla="*/ 10363275 w 10856761"/>
                    <a:gd name="connsiteY1-96" fmla="*/ 2436501 h 2451015"/>
                    <a:gd name="connsiteX2-97" fmla="*/ 261332 w 10856761"/>
                    <a:gd name="connsiteY2-98" fmla="*/ 2451015 h 2451015"/>
                    <a:gd name="connsiteX3-99" fmla="*/ 14589 w 10856761"/>
                    <a:gd name="connsiteY3-100" fmla="*/ 2131701 h 2451015"/>
                    <a:gd name="connsiteX4-101" fmla="*/ 3540 w 10856761"/>
                    <a:gd name="connsiteY4-102" fmla="*/ 0 h 2451015"/>
                    <a:gd name="connsiteX0-103" fmla="*/ 10858803 w 10858803"/>
                    <a:gd name="connsiteY0-104" fmla="*/ 1841415 h 2451015"/>
                    <a:gd name="connsiteX1-105" fmla="*/ 10365317 w 10858803"/>
                    <a:gd name="connsiteY1-106" fmla="*/ 2436501 h 2451015"/>
                    <a:gd name="connsiteX2-107" fmla="*/ 263374 w 10858803"/>
                    <a:gd name="connsiteY2-108" fmla="*/ 2451015 h 2451015"/>
                    <a:gd name="connsiteX3-109" fmla="*/ 16631 w 10858803"/>
                    <a:gd name="connsiteY3-110" fmla="*/ 2131701 h 2451015"/>
                    <a:gd name="connsiteX4-111" fmla="*/ 5582 w 10858803"/>
                    <a:gd name="connsiteY4-112" fmla="*/ 0 h 2451015"/>
                    <a:gd name="connsiteX0-113" fmla="*/ 10854255 w 10854255"/>
                    <a:gd name="connsiteY0-114" fmla="*/ 1841415 h 2451015"/>
                    <a:gd name="connsiteX1-115" fmla="*/ 10360769 w 10854255"/>
                    <a:gd name="connsiteY1-116" fmla="*/ 2436501 h 2451015"/>
                    <a:gd name="connsiteX2-117" fmla="*/ 258826 w 10854255"/>
                    <a:gd name="connsiteY2-118" fmla="*/ 2451015 h 2451015"/>
                    <a:gd name="connsiteX3-119" fmla="*/ 12083 w 10854255"/>
                    <a:gd name="connsiteY3-120" fmla="*/ 2131701 h 2451015"/>
                    <a:gd name="connsiteX4-121" fmla="*/ 1034 w 10854255"/>
                    <a:gd name="connsiteY4-122" fmla="*/ 0 h 2451015"/>
                    <a:gd name="connsiteX0-123" fmla="*/ 10846712 w 10846712"/>
                    <a:gd name="connsiteY0-124" fmla="*/ 1841415 h 2451015"/>
                    <a:gd name="connsiteX1-125" fmla="*/ 10353226 w 10846712"/>
                    <a:gd name="connsiteY1-126" fmla="*/ 2436501 h 2451015"/>
                    <a:gd name="connsiteX2-127" fmla="*/ 251283 w 10846712"/>
                    <a:gd name="connsiteY2-128" fmla="*/ 2451015 h 2451015"/>
                    <a:gd name="connsiteX3-129" fmla="*/ 4540 w 10846712"/>
                    <a:gd name="connsiteY3-130" fmla="*/ 2131701 h 2451015"/>
                    <a:gd name="connsiteX4-131" fmla="*/ 5130 w 10846712"/>
                    <a:gd name="connsiteY4-132" fmla="*/ 0 h 2451015"/>
                    <a:gd name="connsiteX0-133" fmla="*/ 10842172 w 10842172"/>
                    <a:gd name="connsiteY0-134" fmla="*/ 1841415 h 2451015"/>
                    <a:gd name="connsiteX1-135" fmla="*/ 10348686 w 10842172"/>
                    <a:gd name="connsiteY1-136" fmla="*/ 2436501 h 2451015"/>
                    <a:gd name="connsiteX2-137" fmla="*/ 246743 w 10842172"/>
                    <a:gd name="connsiteY2-138" fmla="*/ 2451015 h 2451015"/>
                    <a:gd name="connsiteX3-139" fmla="*/ 0 w 10842172"/>
                    <a:gd name="connsiteY3-140" fmla="*/ 2131701 h 2451015"/>
                    <a:gd name="connsiteX4-141" fmla="*/ 590 w 10842172"/>
                    <a:gd name="connsiteY4-142" fmla="*/ 0 h 2451015"/>
                    <a:gd name="connsiteX0-143" fmla="*/ 10842172 w 10842172"/>
                    <a:gd name="connsiteY0-144" fmla="*/ 1841415 h 2451015"/>
                    <a:gd name="connsiteX1-145" fmla="*/ 10348686 w 10842172"/>
                    <a:gd name="connsiteY1-146" fmla="*/ 2436501 h 2451015"/>
                    <a:gd name="connsiteX2-147" fmla="*/ 246743 w 10842172"/>
                    <a:gd name="connsiteY2-148" fmla="*/ 2451015 h 2451015"/>
                    <a:gd name="connsiteX3-149" fmla="*/ 0 w 10842172"/>
                    <a:gd name="connsiteY3-150" fmla="*/ 2131701 h 2451015"/>
                    <a:gd name="connsiteX4-151" fmla="*/ 590 w 10842172"/>
                    <a:gd name="connsiteY4-152" fmla="*/ 0 h 2451015"/>
                    <a:gd name="connsiteX0-153" fmla="*/ 10842172 w 10842172"/>
                    <a:gd name="connsiteY0-154" fmla="*/ 1841415 h 2451015"/>
                    <a:gd name="connsiteX1-155" fmla="*/ 10348686 w 10842172"/>
                    <a:gd name="connsiteY1-156" fmla="*/ 2436501 h 2451015"/>
                    <a:gd name="connsiteX2-157" fmla="*/ 246743 w 10842172"/>
                    <a:gd name="connsiteY2-158" fmla="*/ 2451015 h 2451015"/>
                    <a:gd name="connsiteX3-159" fmla="*/ 0 w 10842172"/>
                    <a:gd name="connsiteY3-160" fmla="*/ 2131701 h 2451015"/>
                    <a:gd name="connsiteX4-161" fmla="*/ 6410 w 10842172"/>
                    <a:gd name="connsiteY4-162" fmla="*/ 0 h 2451015"/>
                    <a:gd name="connsiteX0-163" fmla="*/ 10842172 w 10842172"/>
                    <a:gd name="connsiteY0-164" fmla="*/ 1841415 h 2451015"/>
                    <a:gd name="connsiteX1-165" fmla="*/ 10348686 w 10842172"/>
                    <a:gd name="connsiteY1-166" fmla="*/ 2436501 h 2451015"/>
                    <a:gd name="connsiteX2-167" fmla="*/ 246743 w 10842172"/>
                    <a:gd name="connsiteY2-168" fmla="*/ 2451015 h 2451015"/>
                    <a:gd name="connsiteX3-169" fmla="*/ 0 w 10842172"/>
                    <a:gd name="connsiteY3-170" fmla="*/ 2131701 h 2451015"/>
                    <a:gd name="connsiteX4-171" fmla="*/ 6410 w 10842172"/>
                    <a:gd name="connsiteY4-172" fmla="*/ 0 h 2451015"/>
                    <a:gd name="connsiteX0-173" fmla="*/ 10846950 w 10846950"/>
                    <a:gd name="connsiteY0-174" fmla="*/ 1841415 h 2451015"/>
                    <a:gd name="connsiteX1-175" fmla="*/ 10353464 w 10846950"/>
                    <a:gd name="connsiteY1-176" fmla="*/ 2436501 h 2451015"/>
                    <a:gd name="connsiteX2-177" fmla="*/ 251521 w 10846950"/>
                    <a:gd name="connsiteY2-178" fmla="*/ 2451015 h 2451015"/>
                    <a:gd name="connsiteX3-179" fmla="*/ 4778 w 10846950"/>
                    <a:gd name="connsiteY3-180" fmla="*/ 2131701 h 2451015"/>
                    <a:gd name="connsiteX4-181" fmla="*/ 11188 w 10846950"/>
                    <a:gd name="connsiteY4-182" fmla="*/ 0 h 2451015"/>
                    <a:gd name="connsiteX0-183" fmla="*/ 10846950 w 10846950"/>
                    <a:gd name="connsiteY0-184" fmla="*/ 1841415 h 2451015"/>
                    <a:gd name="connsiteX1-185" fmla="*/ 10568788 w 10846950"/>
                    <a:gd name="connsiteY1-186" fmla="*/ 2430680 h 2451015"/>
                    <a:gd name="connsiteX2-187" fmla="*/ 251521 w 10846950"/>
                    <a:gd name="connsiteY2-188" fmla="*/ 2451015 h 2451015"/>
                    <a:gd name="connsiteX3-189" fmla="*/ 4778 w 10846950"/>
                    <a:gd name="connsiteY3-190" fmla="*/ 2131701 h 2451015"/>
                    <a:gd name="connsiteX4-191" fmla="*/ 11188 w 10846950"/>
                    <a:gd name="connsiteY4-192" fmla="*/ 0 h 2451015"/>
                    <a:gd name="connsiteX0-193" fmla="*/ 10846950 w 10846950"/>
                    <a:gd name="connsiteY0-194" fmla="*/ 1841415 h 2451015"/>
                    <a:gd name="connsiteX1-195" fmla="*/ 10522232 w 10846950"/>
                    <a:gd name="connsiteY1-196" fmla="*/ 2430680 h 2451015"/>
                    <a:gd name="connsiteX2-197" fmla="*/ 251521 w 10846950"/>
                    <a:gd name="connsiteY2-198" fmla="*/ 2451015 h 2451015"/>
                    <a:gd name="connsiteX3-199" fmla="*/ 4778 w 10846950"/>
                    <a:gd name="connsiteY3-200" fmla="*/ 2131701 h 2451015"/>
                    <a:gd name="connsiteX4-201" fmla="*/ 11188 w 10846950"/>
                    <a:gd name="connsiteY4-202" fmla="*/ 0 h 2451015"/>
                    <a:gd name="connsiteX0-203" fmla="*/ 10846950 w 10846950"/>
                    <a:gd name="connsiteY0-204" fmla="*/ 1841415 h 2451015"/>
                    <a:gd name="connsiteX1-205" fmla="*/ 10745593 w 10846950"/>
                    <a:gd name="connsiteY1-206" fmla="*/ 2046023 h 2451015"/>
                    <a:gd name="connsiteX2-207" fmla="*/ 10522232 w 10846950"/>
                    <a:gd name="connsiteY2-208" fmla="*/ 2430680 h 2451015"/>
                    <a:gd name="connsiteX3-209" fmla="*/ 251521 w 10846950"/>
                    <a:gd name="connsiteY3-210" fmla="*/ 2451015 h 2451015"/>
                    <a:gd name="connsiteX4-211" fmla="*/ 4778 w 10846950"/>
                    <a:gd name="connsiteY4-212" fmla="*/ 2131701 h 2451015"/>
                    <a:gd name="connsiteX5-213" fmla="*/ 11188 w 10846950"/>
                    <a:gd name="connsiteY5-214" fmla="*/ 0 h 2451015"/>
                    <a:gd name="connsiteX0-215" fmla="*/ 10745593 w 10745593"/>
                    <a:gd name="connsiteY0-216" fmla="*/ 2046023 h 2451015"/>
                    <a:gd name="connsiteX1-217" fmla="*/ 10522232 w 10745593"/>
                    <a:gd name="connsiteY1-218" fmla="*/ 2430680 h 2451015"/>
                    <a:gd name="connsiteX2-219" fmla="*/ 251521 w 10745593"/>
                    <a:gd name="connsiteY2-220" fmla="*/ 2451015 h 2451015"/>
                    <a:gd name="connsiteX3-221" fmla="*/ 4778 w 10745593"/>
                    <a:gd name="connsiteY3-222" fmla="*/ 2131701 h 2451015"/>
                    <a:gd name="connsiteX4-223" fmla="*/ 11188 w 10745593"/>
                    <a:gd name="connsiteY4-224" fmla="*/ 0 h 2451015"/>
                    <a:gd name="connsiteX0-225" fmla="*/ 10830947 w 10830947"/>
                    <a:gd name="connsiteY0-226" fmla="*/ 2046023 h 2451015"/>
                    <a:gd name="connsiteX1-227" fmla="*/ 10522232 w 10830947"/>
                    <a:gd name="connsiteY1-228" fmla="*/ 2430680 h 2451015"/>
                    <a:gd name="connsiteX2-229" fmla="*/ 251521 w 10830947"/>
                    <a:gd name="connsiteY2-230" fmla="*/ 2451015 h 2451015"/>
                    <a:gd name="connsiteX3-231" fmla="*/ 4778 w 10830947"/>
                    <a:gd name="connsiteY3-232" fmla="*/ 2131701 h 2451015"/>
                    <a:gd name="connsiteX4-233" fmla="*/ 11188 w 10830947"/>
                    <a:gd name="connsiteY4-234" fmla="*/ 0 h 2451015"/>
                    <a:gd name="connsiteX0-235" fmla="*/ 10877504 w 10877504"/>
                    <a:gd name="connsiteY0-236" fmla="*/ 2046023 h 2451015"/>
                    <a:gd name="connsiteX1-237" fmla="*/ 10522232 w 10877504"/>
                    <a:gd name="connsiteY1-238" fmla="*/ 2430680 h 2451015"/>
                    <a:gd name="connsiteX2-239" fmla="*/ 251521 w 10877504"/>
                    <a:gd name="connsiteY2-240" fmla="*/ 2451015 h 2451015"/>
                    <a:gd name="connsiteX3-241" fmla="*/ 4778 w 10877504"/>
                    <a:gd name="connsiteY3-242" fmla="*/ 2131701 h 2451015"/>
                    <a:gd name="connsiteX4-243" fmla="*/ 11188 w 10877504"/>
                    <a:gd name="connsiteY4-244" fmla="*/ 0 h 2451015"/>
                    <a:gd name="connsiteX0-245" fmla="*/ 10861985 w 10861985"/>
                    <a:gd name="connsiteY0-246" fmla="*/ 2084821 h 2451015"/>
                    <a:gd name="connsiteX1-247" fmla="*/ 10522232 w 10861985"/>
                    <a:gd name="connsiteY1-248" fmla="*/ 2430680 h 2451015"/>
                    <a:gd name="connsiteX2-249" fmla="*/ 251521 w 10861985"/>
                    <a:gd name="connsiteY2-250" fmla="*/ 2451015 h 2451015"/>
                    <a:gd name="connsiteX3-251" fmla="*/ 4778 w 10861985"/>
                    <a:gd name="connsiteY3-252" fmla="*/ 2131701 h 2451015"/>
                    <a:gd name="connsiteX4-253" fmla="*/ 11188 w 10861985"/>
                    <a:gd name="connsiteY4-254" fmla="*/ 0 h 2451015"/>
                    <a:gd name="connsiteX0-255" fmla="*/ 10857207 w 10857207"/>
                    <a:gd name="connsiteY0-256" fmla="*/ 0 h 366194"/>
                    <a:gd name="connsiteX1-257" fmla="*/ 10517454 w 10857207"/>
                    <a:gd name="connsiteY1-258" fmla="*/ 345859 h 366194"/>
                    <a:gd name="connsiteX2-259" fmla="*/ 246743 w 10857207"/>
                    <a:gd name="connsiteY2-260" fmla="*/ 366194 h 366194"/>
                    <a:gd name="connsiteX3-261" fmla="*/ 0 w 10857207"/>
                    <a:gd name="connsiteY3-262" fmla="*/ 46880 h 366194"/>
                    <a:gd name="connsiteX0-263" fmla="*/ 10610464 w 10610464"/>
                    <a:gd name="connsiteY0-264" fmla="*/ 0 h 366194"/>
                    <a:gd name="connsiteX1-265" fmla="*/ 10270711 w 10610464"/>
                    <a:gd name="connsiteY1-266" fmla="*/ 345859 h 366194"/>
                    <a:gd name="connsiteX2-267" fmla="*/ 0 w 10610464"/>
                    <a:gd name="connsiteY2-268" fmla="*/ 366194 h 366194"/>
                    <a:gd name="connsiteX0-269" fmla="*/ 339753 w 339753"/>
                    <a:gd name="connsiteY0-270" fmla="*/ 0 h 345859"/>
                    <a:gd name="connsiteX1-271" fmla="*/ 0 w 339753"/>
                    <a:gd name="connsiteY1-272" fmla="*/ 345859 h 345859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</a:cxnLst>
                  <a:rect l="l" t="t" r="r" b="b"/>
                  <a:pathLst>
                    <a:path w="339753" h="345859">
                      <a:moveTo>
                        <a:pt x="339753" y="0"/>
                      </a:moveTo>
                      <a:lnTo>
                        <a:pt x="0" y="345859"/>
                      </a:lnTo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</p:grpSp>
        <p:sp>
          <p:nvSpPr>
            <p:cNvPr id="3" name="矩形 2"/>
            <p:cNvSpPr/>
            <p:nvPr/>
          </p:nvSpPr>
          <p:spPr>
            <a:xfrm>
              <a:off x="6211883" y="2869762"/>
              <a:ext cx="4653518" cy="21617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indent="-342900">
                <a:buClr>
                  <a:srgbClr val="0070C0"/>
                </a:buClr>
                <a:buFont typeface="Wingdings" panose="05000000000000000000" pitchFamily="2" charset="2"/>
                <a:buChar char="u"/>
              </a:pPr>
              <a:r>
                <a:rPr lang="en-US" altLang="zh-CN" sz="2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IsEmpty</a:t>
              </a:r>
              <a:r>
                <a: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()</a:t>
              </a:r>
              <a:r>
                <a:rPr lang="zh-CN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的算法是：</a:t>
              </a:r>
              <a:endPara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zh-CN" altLang="en-US" sz="2400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		</a:t>
              </a:r>
              <a:r>
                <a:rPr lang="en-US" altLang="zh-CN" sz="2400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return top==-1;</a:t>
              </a:r>
              <a:endParaRPr lang="en-US" altLang="zh-CN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342900" indent="-342900">
                <a:buClr>
                  <a:srgbClr val="0070C0"/>
                </a:buClr>
                <a:buFont typeface="Wingdings" panose="05000000000000000000" pitchFamily="2" charset="2"/>
                <a:buChar char="u"/>
              </a:pPr>
              <a:r>
                <a:rPr lang="en-US" altLang="zh-CN" sz="2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IsFull</a:t>
              </a:r>
              <a:r>
                <a: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()</a:t>
              </a:r>
              <a:r>
                <a:rPr lang="zh-CN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的算法是：</a:t>
              </a:r>
              <a:endPara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zh-CN" altLang="en-US" sz="2400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		</a:t>
              </a:r>
              <a:r>
                <a:rPr lang="en-US" altLang="zh-CN" sz="2400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return top+1==</a:t>
              </a:r>
              <a:r>
                <a:rPr lang="en-US" altLang="zh-CN" sz="2400" dirty="0" err="1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MaxSize</a:t>
              </a:r>
              <a:r>
                <a:rPr lang="en-US" altLang="zh-CN" sz="2400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;</a:t>
              </a:r>
              <a:endParaRPr lang="en-US" altLang="zh-CN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342900" indent="-342900">
                <a:buClr>
                  <a:srgbClr val="0070C0"/>
                </a:buClr>
                <a:buFont typeface="Wingdings" panose="05000000000000000000" pitchFamily="2" charset="2"/>
                <a:buChar char="u"/>
              </a:pPr>
              <a:r>
                <a:rPr lang="zh-CN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实现求栈中元素的个数</a:t>
              </a:r>
              <a:r>
                <a:rPr lang="en-US" altLang="zh-CN" sz="2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GetElementNumber</a:t>
              </a:r>
              <a:r>
                <a: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()</a:t>
              </a:r>
              <a:r>
                <a:rPr lang="zh-CN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的算法是：</a:t>
              </a:r>
              <a:endPara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zh-CN" altLang="en-US" sz="2400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      	            </a:t>
              </a:r>
              <a:r>
                <a:rPr lang="en-US" altLang="zh-CN" sz="2400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return top+1;</a:t>
              </a:r>
              <a:endParaRPr lang="en-US" altLang="zh-CN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53" name="Rectangle 3"/>
          <p:cNvSpPr txBox="1">
            <a:spLocks noChangeArrowheads="1"/>
          </p:cNvSpPr>
          <p:nvPr/>
        </p:nvSpPr>
        <p:spPr>
          <a:xfrm>
            <a:off x="1070804" y="1441199"/>
            <a:ext cx="10354757" cy="1911879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-452755" algn="just">
              <a:lnSpc>
                <a:spcPct val="120000"/>
              </a:lnSpc>
              <a:spcBef>
                <a:spcPts val="0"/>
              </a:spcBef>
              <a:buClr>
                <a:srgbClr val="7030A0"/>
              </a:buClr>
              <a:buNone/>
            </a:pP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当栈中已有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MaxSize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个元素时，如果再进行进栈操作，则会产生溢出，此时称为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上溢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Overflow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）；而对空栈进行出栈操作时也会产生溢出，此时称为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下溢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Underflow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）。因此，在进行进栈或出栈操作时，应首先检查栈是否为满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IsFull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或是否为空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IsEmpty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-452755">
              <a:lnSpc>
                <a:spcPct val="120000"/>
              </a:lnSpc>
              <a:spcBef>
                <a:spcPts val="0"/>
              </a:spcBef>
              <a:buClr>
                <a:srgbClr val="7030A0"/>
              </a:buClr>
              <a:buFont typeface="Arial" panose="020B0604020202020204" pitchFamily="34" charset="0"/>
              <a:buNone/>
            </a:pPr>
            <a:endParaRPr lang="zh-CN" altLang="zh-CN" sz="14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6" name="组合 25"/>
          <p:cNvGrpSpPr/>
          <p:nvPr/>
        </p:nvGrpSpPr>
        <p:grpSpPr>
          <a:xfrm>
            <a:off x="549001" y="555626"/>
            <a:ext cx="3565799" cy="876848"/>
            <a:chOff x="326687" y="247818"/>
            <a:chExt cx="4861582" cy="725466"/>
          </a:xfrm>
        </p:grpSpPr>
        <p:sp>
          <p:nvSpPr>
            <p:cNvPr id="27" name="文本框 26"/>
            <p:cNvSpPr txBox="1"/>
            <p:nvPr/>
          </p:nvSpPr>
          <p:spPr bwMode="auto">
            <a:xfrm>
              <a:off x="1416685" y="412399"/>
              <a:ext cx="2936607" cy="38196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400" kern="0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顺序栈的实现</a:t>
              </a:r>
              <a:endParaRPr lang="zh-CN" altLang="en-US" sz="2400" kern="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28" name="组合 27"/>
            <p:cNvGrpSpPr/>
            <p:nvPr/>
          </p:nvGrpSpPr>
          <p:grpSpPr>
            <a:xfrm>
              <a:off x="326687" y="247818"/>
              <a:ext cx="4861582" cy="725466"/>
              <a:chOff x="326687" y="247818"/>
              <a:chExt cx="4861582" cy="725466"/>
            </a:xfrm>
          </p:grpSpPr>
          <p:grpSp>
            <p:nvGrpSpPr>
              <p:cNvPr id="29" name="组合 28"/>
              <p:cNvGrpSpPr/>
              <p:nvPr/>
            </p:nvGrpSpPr>
            <p:grpSpPr>
              <a:xfrm>
                <a:off x="349799" y="247818"/>
                <a:ext cx="4791980" cy="261575"/>
                <a:chOff x="349799" y="247818"/>
                <a:chExt cx="4791980" cy="261575"/>
              </a:xfrm>
            </p:grpSpPr>
            <p:cxnSp>
              <p:nvCxnSpPr>
                <p:cNvPr id="66" name="直接连接符 65"/>
                <p:cNvCxnSpPr/>
                <p:nvPr/>
              </p:nvCxnSpPr>
              <p:spPr>
                <a:xfrm>
                  <a:off x="638117" y="248864"/>
                  <a:ext cx="3287537" cy="0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直接连接符 66"/>
                <p:cNvCxnSpPr/>
                <p:nvPr/>
              </p:nvCxnSpPr>
              <p:spPr>
                <a:xfrm>
                  <a:off x="4824514" y="335707"/>
                  <a:ext cx="313542" cy="173686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直接连接符 67"/>
                <p:cNvCxnSpPr/>
                <p:nvPr/>
              </p:nvCxnSpPr>
              <p:spPr>
                <a:xfrm>
                  <a:off x="4084534" y="335707"/>
                  <a:ext cx="737870" cy="0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直接连接符 68"/>
                <p:cNvCxnSpPr/>
                <p:nvPr/>
              </p:nvCxnSpPr>
              <p:spPr>
                <a:xfrm>
                  <a:off x="3927764" y="248864"/>
                  <a:ext cx="156771" cy="86843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0" name="任意多边形: 形状 28"/>
                <p:cNvSpPr/>
                <p:nvPr/>
              </p:nvSpPr>
              <p:spPr>
                <a:xfrm>
                  <a:off x="349799" y="247818"/>
                  <a:ext cx="4791980" cy="257189"/>
                </a:xfrm>
                <a:custGeom>
                  <a:avLst/>
                  <a:gdLst>
                    <a:gd name="connsiteX0" fmla="*/ 0 w 5405438"/>
                    <a:gd name="connsiteY0" fmla="*/ 233362 h 366712"/>
                    <a:gd name="connsiteX1" fmla="*/ 328613 w 5405438"/>
                    <a:gd name="connsiteY1" fmla="*/ 0 h 366712"/>
                    <a:gd name="connsiteX2" fmla="*/ 4043363 w 5405438"/>
                    <a:gd name="connsiteY2" fmla="*/ 0 h 366712"/>
                    <a:gd name="connsiteX3" fmla="*/ 4214813 w 5405438"/>
                    <a:gd name="connsiteY3" fmla="*/ 123825 h 366712"/>
                    <a:gd name="connsiteX4" fmla="*/ 5048250 w 5405438"/>
                    <a:gd name="connsiteY4" fmla="*/ 123825 h 366712"/>
                    <a:gd name="connsiteX5" fmla="*/ 5405438 w 5405438"/>
                    <a:gd name="connsiteY5" fmla="*/ 366712 h 3667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405438" h="366712">
                      <a:moveTo>
                        <a:pt x="0" y="233362"/>
                      </a:moveTo>
                      <a:lnTo>
                        <a:pt x="328613" y="0"/>
                      </a:lnTo>
                      <a:lnTo>
                        <a:pt x="4043363" y="0"/>
                      </a:lnTo>
                      <a:lnTo>
                        <a:pt x="4214813" y="123825"/>
                      </a:lnTo>
                      <a:lnTo>
                        <a:pt x="5048250" y="123825"/>
                      </a:lnTo>
                      <a:lnTo>
                        <a:pt x="5405438" y="366712"/>
                      </a:lnTo>
                    </a:path>
                  </a:pathLst>
                </a:cu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endPara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1" name="任意多边形: 形状 29"/>
                <p:cNvSpPr/>
                <p:nvPr/>
              </p:nvSpPr>
              <p:spPr>
                <a:xfrm flipV="1">
                  <a:off x="737468" y="249336"/>
                  <a:ext cx="3029477" cy="84093"/>
                </a:xfrm>
                <a:custGeom>
                  <a:avLst/>
                  <a:gdLst>
                    <a:gd name="connsiteX0" fmla="*/ 0 w 4221480"/>
                    <a:gd name="connsiteY0" fmla="*/ 236220 h 236220"/>
                    <a:gd name="connsiteX1" fmla="*/ 320040 w 4221480"/>
                    <a:gd name="connsiteY1" fmla="*/ 0 h 236220"/>
                    <a:gd name="connsiteX2" fmla="*/ 4053840 w 4221480"/>
                    <a:gd name="connsiteY2" fmla="*/ 0 h 236220"/>
                    <a:gd name="connsiteX3" fmla="*/ 4221480 w 4221480"/>
                    <a:gd name="connsiteY3" fmla="*/ 137160 h 236220"/>
                    <a:gd name="connsiteX4" fmla="*/ 152400 w 4221480"/>
                    <a:gd name="connsiteY4" fmla="*/ 129540 h 236220"/>
                    <a:gd name="connsiteX0-1" fmla="*/ 167640 w 4069080"/>
                    <a:gd name="connsiteY0-2" fmla="*/ 0 h 137160"/>
                    <a:gd name="connsiteX1-3" fmla="*/ 3901440 w 4069080"/>
                    <a:gd name="connsiteY1-4" fmla="*/ 0 h 137160"/>
                    <a:gd name="connsiteX2-5" fmla="*/ 4069080 w 4069080"/>
                    <a:gd name="connsiteY2-6" fmla="*/ 137160 h 137160"/>
                    <a:gd name="connsiteX3-7" fmla="*/ 0 w 4069080"/>
                    <a:gd name="connsiteY3-8" fmla="*/ 129540 h 137160"/>
                    <a:gd name="connsiteX0-9" fmla="*/ 167640 w 4069080"/>
                    <a:gd name="connsiteY0-10" fmla="*/ 0 h 137160"/>
                    <a:gd name="connsiteX1-11" fmla="*/ 3901440 w 4069080"/>
                    <a:gd name="connsiteY1-12" fmla="*/ 0 h 137160"/>
                    <a:gd name="connsiteX2-13" fmla="*/ 4069080 w 4069080"/>
                    <a:gd name="connsiteY2-14" fmla="*/ 137160 h 137160"/>
                    <a:gd name="connsiteX3-15" fmla="*/ 0 w 4069080"/>
                    <a:gd name="connsiteY3-16" fmla="*/ 129540 h 137160"/>
                    <a:gd name="connsiteX4-17" fmla="*/ 167640 w 4069080"/>
                    <a:gd name="connsiteY4-18" fmla="*/ 0 h 137160"/>
                    <a:gd name="connsiteX0-19" fmla="*/ 167640 w 4069080"/>
                    <a:gd name="connsiteY0-20" fmla="*/ 0 h 137160"/>
                    <a:gd name="connsiteX1-21" fmla="*/ 3901440 w 4069080"/>
                    <a:gd name="connsiteY1-22" fmla="*/ 0 h 137160"/>
                    <a:gd name="connsiteX2-23" fmla="*/ 4069080 w 4069080"/>
                    <a:gd name="connsiteY2-24" fmla="*/ 137160 h 137160"/>
                    <a:gd name="connsiteX3-25" fmla="*/ 0 w 4069080"/>
                    <a:gd name="connsiteY3-26" fmla="*/ 135212 h 137160"/>
                    <a:gd name="connsiteX4-27" fmla="*/ 167640 w 4069080"/>
                    <a:gd name="connsiteY4-28" fmla="*/ 0 h 137160"/>
                    <a:gd name="connsiteX0-29" fmla="*/ 167640 w 4069080"/>
                    <a:gd name="connsiteY0-30" fmla="*/ 0 h 142773"/>
                    <a:gd name="connsiteX1-31" fmla="*/ 3901440 w 4069080"/>
                    <a:gd name="connsiteY1-32" fmla="*/ 0 h 142773"/>
                    <a:gd name="connsiteX2-33" fmla="*/ 4069080 w 4069080"/>
                    <a:gd name="connsiteY2-34" fmla="*/ 137160 h 142773"/>
                    <a:gd name="connsiteX3-35" fmla="*/ 0 w 4069080"/>
                    <a:gd name="connsiteY3-36" fmla="*/ 142773 h 142773"/>
                    <a:gd name="connsiteX4-37" fmla="*/ 167640 w 4069080"/>
                    <a:gd name="connsiteY4-38" fmla="*/ 0 h 142773"/>
                    <a:gd name="connsiteX0-39" fmla="*/ 167640 w 4069080"/>
                    <a:gd name="connsiteY0-40" fmla="*/ 0 h 142773"/>
                    <a:gd name="connsiteX1-41" fmla="*/ 3901440 w 4069080"/>
                    <a:gd name="connsiteY1-42" fmla="*/ 0 h 142773"/>
                    <a:gd name="connsiteX2-43" fmla="*/ 4069080 w 4069080"/>
                    <a:gd name="connsiteY2-44" fmla="*/ 140940 h 142773"/>
                    <a:gd name="connsiteX3-45" fmla="*/ 0 w 4069080"/>
                    <a:gd name="connsiteY3-46" fmla="*/ 142773 h 142773"/>
                    <a:gd name="connsiteX4-47" fmla="*/ 167640 w 4069080"/>
                    <a:gd name="connsiteY4-48" fmla="*/ 0 h 142773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17" y="connsiteY4-18"/>
                    </a:cxn>
                  </a:cxnLst>
                  <a:rect l="l" t="t" r="r" b="b"/>
                  <a:pathLst>
                    <a:path w="4069080" h="142773">
                      <a:moveTo>
                        <a:pt x="167640" y="0"/>
                      </a:moveTo>
                      <a:lnTo>
                        <a:pt x="3901440" y="0"/>
                      </a:lnTo>
                      <a:lnTo>
                        <a:pt x="4069080" y="140940"/>
                      </a:lnTo>
                      <a:lnTo>
                        <a:pt x="0" y="142773"/>
                      </a:lnTo>
                      <a:lnTo>
                        <a:pt x="167640" y="0"/>
                      </a:lnTo>
                      <a:close/>
                    </a:path>
                  </a:pathLst>
                </a:custGeom>
                <a:solidFill>
                  <a:srgbClr val="0070C0"/>
                </a:solidFill>
                <a:ln w="254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endPara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30" name="组合 29"/>
              <p:cNvGrpSpPr/>
              <p:nvPr/>
            </p:nvGrpSpPr>
            <p:grpSpPr>
              <a:xfrm>
                <a:off x="349799" y="711709"/>
                <a:ext cx="4815092" cy="261575"/>
                <a:chOff x="358852" y="925118"/>
                <a:chExt cx="4815092" cy="261575"/>
              </a:xfrm>
            </p:grpSpPr>
            <p:cxnSp>
              <p:nvCxnSpPr>
                <p:cNvPr id="59" name="直接连接符 58"/>
                <p:cNvCxnSpPr/>
                <p:nvPr/>
              </p:nvCxnSpPr>
              <p:spPr>
                <a:xfrm flipH="1" flipV="1">
                  <a:off x="1574976" y="1185647"/>
                  <a:ext cx="3287537" cy="0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直接连接符 59"/>
                <p:cNvCxnSpPr/>
                <p:nvPr/>
              </p:nvCxnSpPr>
              <p:spPr>
                <a:xfrm flipH="1" flipV="1">
                  <a:off x="362574" y="925118"/>
                  <a:ext cx="313542" cy="173686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直接连接符 60"/>
                <p:cNvCxnSpPr/>
                <p:nvPr/>
              </p:nvCxnSpPr>
              <p:spPr>
                <a:xfrm flipV="1">
                  <a:off x="4860402" y="1011961"/>
                  <a:ext cx="313542" cy="173686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直接连接符 61"/>
                <p:cNvCxnSpPr/>
                <p:nvPr/>
              </p:nvCxnSpPr>
              <p:spPr>
                <a:xfrm flipH="1" flipV="1">
                  <a:off x="678226" y="1098804"/>
                  <a:ext cx="737870" cy="0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直接连接符 62"/>
                <p:cNvCxnSpPr/>
                <p:nvPr/>
              </p:nvCxnSpPr>
              <p:spPr>
                <a:xfrm flipH="1" flipV="1">
                  <a:off x="1416096" y="1098804"/>
                  <a:ext cx="156771" cy="86843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4" name="任意多边形: 形状 22"/>
                <p:cNvSpPr/>
                <p:nvPr/>
              </p:nvSpPr>
              <p:spPr>
                <a:xfrm flipH="1" flipV="1">
                  <a:off x="358852" y="929504"/>
                  <a:ext cx="4791980" cy="257189"/>
                </a:xfrm>
                <a:custGeom>
                  <a:avLst/>
                  <a:gdLst>
                    <a:gd name="connsiteX0" fmla="*/ 0 w 5405438"/>
                    <a:gd name="connsiteY0" fmla="*/ 233362 h 366712"/>
                    <a:gd name="connsiteX1" fmla="*/ 328613 w 5405438"/>
                    <a:gd name="connsiteY1" fmla="*/ 0 h 366712"/>
                    <a:gd name="connsiteX2" fmla="*/ 4043363 w 5405438"/>
                    <a:gd name="connsiteY2" fmla="*/ 0 h 366712"/>
                    <a:gd name="connsiteX3" fmla="*/ 4214813 w 5405438"/>
                    <a:gd name="connsiteY3" fmla="*/ 123825 h 366712"/>
                    <a:gd name="connsiteX4" fmla="*/ 5048250 w 5405438"/>
                    <a:gd name="connsiteY4" fmla="*/ 123825 h 366712"/>
                    <a:gd name="connsiteX5" fmla="*/ 5405438 w 5405438"/>
                    <a:gd name="connsiteY5" fmla="*/ 366712 h 3667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405438" h="366712">
                      <a:moveTo>
                        <a:pt x="0" y="233362"/>
                      </a:moveTo>
                      <a:lnTo>
                        <a:pt x="328613" y="0"/>
                      </a:lnTo>
                      <a:lnTo>
                        <a:pt x="4043363" y="0"/>
                      </a:lnTo>
                      <a:lnTo>
                        <a:pt x="4214813" y="123825"/>
                      </a:lnTo>
                      <a:lnTo>
                        <a:pt x="5048250" y="123825"/>
                      </a:lnTo>
                      <a:lnTo>
                        <a:pt x="5405438" y="366712"/>
                      </a:lnTo>
                    </a:path>
                  </a:pathLst>
                </a:cu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endParaRPr lang="zh-CN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5" name="任意多边形: 形状 23"/>
                <p:cNvSpPr/>
                <p:nvPr/>
              </p:nvSpPr>
              <p:spPr>
                <a:xfrm flipH="1">
                  <a:off x="1733685" y="1101082"/>
                  <a:ext cx="3029477" cy="84093"/>
                </a:xfrm>
                <a:custGeom>
                  <a:avLst/>
                  <a:gdLst>
                    <a:gd name="connsiteX0" fmla="*/ 0 w 4221480"/>
                    <a:gd name="connsiteY0" fmla="*/ 236220 h 236220"/>
                    <a:gd name="connsiteX1" fmla="*/ 320040 w 4221480"/>
                    <a:gd name="connsiteY1" fmla="*/ 0 h 236220"/>
                    <a:gd name="connsiteX2" fmla="*/ 4053840 w 4221480"/>
                    <a:gd name="connsiteY2" fmla="*/ 0 h 236220"/>
                    <a:gd name="connsiteX3" fmla="*/ 4221480 w 4221480"/>
                    <a:gd name="connsiteY3" fmla="*/ 137160 h 236220"/>
                    <a:gd name="connsiteX4" fmla="*/ 152400 w 4221480"/>
                    <a:gd name="connsiteY4" fmla="*/ 129540 h 236220"/>
                    <a:gd name="connsiteX0-1" fmla="*/ 167640 w 4069080"/>
                    <a:gd name="connsiteY0-2" fmla="*/ 0 h 137160"/>
                    <a:gd name="connsiteX1-3" fmla="*/ 3901440 w 4069080"/>
                    <a:gd name="connsiteY1-4" fmla="*/ 0 h 137160"/>
                    <a:gd name="connsiteX2-5" fmla="*/ 4069080 w 4069080"/>
                    <a:gd name="connsiteY2-6" fmla="*/ 137160 h 137160"/>
                    <a:gd name="connsiteX3-7" fmla="*/ 0 w 4069080"/>
                    <a:gd name="connsiteY3-8" fmla="*/ 129540 h 137160"/>
                    <a:gd name="connsiteX0-9" fmla="*/ 167640 w 4069080"/>
                    <a:gd name="connsiteY0-10" fmla="*/ 0 h 137160"/>
                    <a:gd name="connsiteX1-11" fmla="*/ 3901440 w 4069080"/>
                    <a:gd name="connsiteY1-12" fmla="*/ 0 h 137160"/>
                    <a:gd name="connsiteX2-13" fmla="*/ 4069080 w 4069080"/>
                    <a:gd name="connsiteY2-14" fmla="*/ 137160 h 137160"/>
                    <a:gd name="connsiteX3-15" fmla="*/ 0 w 4069080"/>
                    <a:gd name="connsiteY3-16" fmla="*/ 129540 h 137160"/>
                    <a:gd name="connsiteX4-17" fmla="*/ 167640 w 4069080"/>
                    <a:gd name="connsiteY4-18" fmla="*/ 0 h 137160"/>
                    <a:gd name="connsiteX0-19" fmla="*/ 167640 w 4069080"/>
                    <a:gd name="connsiteY0-20" fmla="*/ 0 h 137160"/>
                    <a:gd name="connsiteX1-21" fmla="*/ 3901440 w 4069080"/>
                    <a:gd name="connsiteY1-22" fmla="*/ 0 h 137160"/>
                    <a:gd name="connsiteX2-23" fmla="*/ 4069080 w 4069080"/>
                    <a:gd name="connsiteY2-24" fmla="*/ 137160 h 137160"/>
                    <a:gd name="connsiteX3-25" fmla="*/ 0 w 4069080"/>
                    <a:gd name="connsiteY3-26" fmla="*/ 135212 h 137160"/>
                    <a:gd name="connsiteX4-27" fmla="*/ 167640 w 4069080"/>
                    <a:gd name="connsiteY4-28" fmla="*/ 0 h 137160"/>
                    <a:gd name="connsiteX0-29" fmla="*/ 167640 w 4069080"/>
                    <a:gd name="connsiteY0-30" fmla="*/ 0 h 142773"/>
                    <a:gd name="connsiteX1-31" fmla="*/ 3901440 w 4069080"/>
                    <a:gd name="connsiteY1-32" fmla="*/ 0 h 142773"/>
                    <a:gd name="connsiteX2-33" fmla="*/ 4069080 w 4069080"/>
                    <a:gd name="connsiteY2-34" fmla="*/ 137160 h 142773"/>
                    <a:gd name="connsiteX3-35" fmla="*/ 0 w 4069080"/>
                    <a:gd name="connsiteY3-36" fmla="*/ 142773 h 142773"/>
                    <a:gd name="connsiteX4-37" fmla="*/ 167640 w 4069080"/>
                    <a:gd name="connsiteY4-38" fmla="*/ 0 h 142773"/>
                    <a:gd name="connsiteX0-39" fmla="*/ 167640 w 4069080"/>
                    <a:gd name="connsiteY0-40" fmla="*/ 0 h 142773"/>
                    <a:gd name="connsiteX1-41" fmla="*/ 3901440 w 4069080"/>
                    <a:gd name="connsiteY1-42" fmla="*/ 0 h 142773"/>
                    <a:gd name="connsiteX2-43" fmla="*/ 4069080 w 4069080"/>
                    <a:gd name="connsiteY2-44" fmla="*/ 140940 h 142773"/>
                    <a:gd name="connsiteX3-45" fmla="*/ 0 w 4069080"/>
                    <a:gd name="connsiteY3-46" fmla="*/ 142773 h 142773"/>
                    <a:gd name="connsiteX4-47" fmla="*/ 167640 w 4069080"/>
                    <a:gd name="connsiteY4-48" fmla="*/ 0 h 142773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17" y="connsiteY4-18"/>
                    </a:cxn>
                  </a:cxnLst>
                  <a:rect l="l" t="t" r="r" b="b"/>
                  <a:pathLst>
                    <a:path w="4069080" h="142773">
                      <a:moveTo>
                        <a:pt x="167640" y="0"/>
                      </a:moveTo>
                      <a:lnTo>
                        <a:pt x="3901440" y="0"/>
                      </a:lnTo>
                      <a:lnTo>
                        <a:pt x="4069080" y="140940"/>
                      </a:lnTo>
                      <a:lnTo>
                        <a:pt x="0" y="142773"/>
                      </a:lnTo>
                      <a:lnTo>
                        <a:pt x="167640" y="0"/>
                      </a:lnTo>
                      <a:close/>
                    </a:path>
                  </a:pathLst>
                </a:custGeom>
                <a:solidFill>
                  <a:srgbClr val="0070C0"/>
                </a:solidFill>
                <a:ln w="254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endPara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52" name="组合 51"/>
              <p:cNvGrpSpPr/>
              <p:nvPr/>
            </p:nvGrpSpPr>
            <p:grpSpPr>
              <a:xfrm>
                <a:off x="5138963" y="489126"/>
                <a:ext cx="49306" cy="329693"/>
                <a:chOff x="5138963" y="489126"/>
                <a:chExt cx="49306" cy="329693"/>
              </a:xfrm>
            </p:grpSpPr>
            <p:sp>
              <p:nvSpPr>
                <p:cNvPr id="57" name="椭圆 56"/>
                <p:cNvSpPr/>
                <p:nvPr/>
              </p:nvSpPr>
              <p:spPr>
                <a:xfrm>
                  <a:off x="5138963" y="769513"/>
                  <a:ext cx="49306" cy="49306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8" name="椭圆 57"/>
                <p:cNvSpPr/>
                <p:nvPr/>
              </p:nvSpPr>
              <p:spPr>
                <a:xfrm>
                  <a:off x="5138963" y="489126"/>
                  <a:ext cx="49306" cy="49306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54" name="组合 53"/>
              <p:cNvGrpSpPr/>
              <p:nvPr/>
            </p:nvGrpSpPr>
            <p:grpSpPr>
              <a:xfrm>
                <a:off x="326687" y="399838"/>
                <a:ext cx="49306" cy="329693"/>
                <a:chOff x="5138963" y="489126"/>
                <a:chExt cx="49306" cy="329693"/>
              </a:xfrm>
            </p:grpSpPr>
            <p:sp>
              <p:nvSpPr>
                <p:cNvPr id="55" name="椭圆 54"/>
                <p:cNvSpPr/>
                <p:nvPr/>
              </p:nvSpPr>
              <p:spPr>
                <a:xfrm>
                  <a:off x="5138963" y="769513"/>
                  <a:ext cx="49306" cy="49306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6" name="椭圆 55"/>
                <p:cNvSpPr/>
                <p:nvPr/>
              </p:nvSpPr>
              <p:spPr>
                <a:xfrm>
                  <a:off x="5138963" y="489126"/>
                  <a:ext cx="49306" cy="49306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</p:grpSp>
      </p:grp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 txBox="1"/>
          <p:nvPr/>
        </p:nvSpPr>
        <p:spPr bwMode="white">
          <a:xfrm>
            <a:off x="2095500" y="44450"/>
            <a:ext cx="5729288" cy="725488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anose="020B0604030504040204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anose="020B0604030504040204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anose="020B0604030504040204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anose="020B0604030504040204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anose="020B0604030504040204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anose="020B0604030504040204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anose="020B0604030504040204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anose="020B0604030504040204" pitchFamily="34" charset="0"/>
              </a:defRPr>
            </a:lvl9pPr>
          </a:lstStyle>
          <a:p>
            <a:pPr algn="l">
              <a:defRPr/>
            </a:pPr>
            <a:endParaRPr lang="zh-CN" altLang="en-US" kern="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070804" y="1606151"/>
            <a:ext cx="108350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进栈操作</a:t>
            </a:r>
            <a:r>
              <a:rPr lang="en-US" altLang="zh-CN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Push(const T&amp; x)</a:t>
            </a:r>
            <a:r>
              <a:rPr lang="zh-CN" altLang="en-US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是向栈顶插入一个值为</a:t>
            </a:r>
            <a:r>
              <a:rPr lang="en-US" altLang="zh-CN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zh-CN" altLang="en-US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的元素，进栈操作算法是：</a:t>
            </a:r>
            <a:endParaRPr lang="zh-CN" altLang="en-US" sz="24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2" name="组合 31"/>
          <p:cNvGrpSpPr/>
          <p:nvPr/>
        </p:nvGrpSpPr>
        <p:grpSpPr>
          <a:xfrm>
            <a:off x="3188716" y="2563538"/>
            <a:ext cx="6092167" cy="3543300"/>
            <a:chOff x="3049916" y="2163066"/>
            <a:chExt cx="6092167" cy="3543300"/>
          </a:xfrm>
        </p:grpSpPr>
        <p:grpSp>
          <p:nvGrpSpPr>
            <p:cNvPr id="4" name="组合 3"/>
            <p:cNvGrpSpPr/>
            <p:nvPr/>
          </p:nvGrpSpPr>
          <p:grpSpPr>
            <a:xfrm>
              <a:off x="3049916" y="2163066"/>
              <a:ext cx="6092167" cy="3543300"/>
              <a:chOff x="3067050" y="2258316"/>
              <a:chExt cx="6092167" cy="3543300"/>
            </a:xfrm>
          </p:grpSpPr>
          <p:sp>
            <p:nvSpPr>
              <p:cNvPr id="3" name="矩形: 一个圆顶角，剪去另一个顶角 2"/>
              <p:cNvSpPr/>
              <p:nvPr/>
            </p:nvSpPr>
            <p:spPr>
              <a:xfrm>
                <a:off x="3067050" y="2258316"/>
                <a:ext cx="6000750" cy="3448050"/>
              </a:xfrm>
              <a:prstGeom prst="snipRoundRect">
                <a:avLst/>
              </a:prstGeom>
              <a:noFill/>
              <a:ln w="1905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2" name="矩形: 一个圆顶角，剪去另一个顶角 51"/>
              <p:cNvSpPr/>
              <p:nvPr/>
            </p:nvSpPr>
            <p:spPr>
              <a:xfrm>
                <a:off x="3158467" y="2353566"/>
                <a:ext cx="6000750" cy="3448050"/>
              </a:xfrm>
              <a:prstGeom prst="snipRoundRect">
                <a:avLst/>
              </a:prstGeom>
              <a:noFill/>
              <a:ln w="1905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31" name="矩形 30"/>
            <p:cNvSpPr/>
            <p:nvPr/>
          </p:nvSpPr>
          <p:spPr>
            <a:xfrm>
              <a:off x="4152900" y="2458847"/>
              <a:ext cx="3886200" cy="304698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indent="633730"/>
              <a:r>
                <a:rPr lang="pt-BR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if (IsFull())</a:t>
              </a:r>
              <a:endParaRPr lang="pt-BR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indent="633730"/>
              <a:r>
                <a:rPr lang="pt-BR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	return false;</a:t>
              </a:r>
              <a:endParaRPr lang="pt-BR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indent="633730"/>
              <a:r>
                <a:rPr lang="pt-BR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else</a:t>
              </a:r>
              <a:endParaRPr lang="pt-BR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indent="633730"/>
              <a:r>
                <a:rPr lang="pt-BR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{</a:t>
              </a:r>
              <a:endParaRPr lang="pt-BR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indent="633730"/>
              <a:r>
                <a:rPr lang="pt-BR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	top++;</a:t>
              </a:r>
              <a:endParaRPr lang="pt-BR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indent="633730"/>
              <a:r>
                <a:rPr lang="pt-BR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	element[top]=x;</a:t>
              </a:r>
              <a:endParaRPr lang="pt-BR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indent="633730"/>
              <a:r>
                <a:rPr lang="pt-BR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	return true;</a:t>
              </a:r>
              <a:endParaRPr lang="pt-BR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indent="633730"/>
              <a:r>
                <a:rPr lang="pt-BR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}</a:t>
              </a:r>
              <a:endParaRPr lang="pt-BR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549001" y="555626"/>
            <a:ext cx="3565799" cy="876848"/>
            <a:chOff x="326687" y="247818"/>
            <a:chExt cx="4861582" cy="725466"/>
          </a:xfrm>
        </p:grpSpPr>
        <p:sp>
          <p:nvSpPr>
            <p:cNvPr id="10" name="文本框 9"/>
            <p:cNvSpPr txBox="1"/>
            <p:nvPr/>
          </p:nvSpPr>
          <p:spPr bwMode="auto">
            <a:xfrm>
              <a:off x="1416685" y="412399"/>
              <a:ext cx="2936607" cy="38196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400" kern="0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顺序栈的实现</a:t>
              </a:r>
              <a:endParaRPr lang="zh-CN" altLang="en-US" sz="2400" kern="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1" name="组合 10"/>
            <p:cNvGrpSpPr/>
            <p:nvPr/>
          </p:nvGrpSpPr>
          <p:grpSpPr>
            <a:xfrm>
              <a:off x="326687" y="247818"/>
              <a:ext cx="4861582" cy="725466"/>
              <a:chOff x="326687" y="247818"/>
              <a:chExt cx="4861582" cy="725466"/>
            </a:xfrm>
          </p:grpSpPr>
          <p:grpSp>
            <p:nvGrpSpPr>
              <p:cNvPr id="12" name="组合 11"/>
              <p:cNvGrpSpPr/>
              <p:nvPr/>
            </p:nvGrpSpPr>
            <p:grpSpPr>
              <a:xfrm>
                <a:off x="349799" y="247818"/>
                <a:ext cx="4791980" cy="261575"/>
                <a:chOff x="349799" y="247818"/>
                <a:chExt cx="4791980" cy="261575"/>
              </a:xfrm>
            </p:grpSpPr>
            <p:cxnSp>
              <p:nvCxnSpPr>
                <p:cNvPr id="27" name="直接连接符 26"/>
                <p:cNvCxnSpPr/>
                <p:nvPr/>
              </p:nvCxnSpPr>
              <p:spPr>
                <a:xfrm>
                  <a:off x="638117" y="248864"/>
                  <a:ext cx="3287537" cy="0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直接连接符 27"/>
                <p:cNvCxnSpPr/>
                <p:nvPr/>
              </p:nvCxnSpPr>
              <p:spPr>
                <a:xfrm>
                  <a:off x="4824514" y="335707"/>
                  <a:ext cx="313542" cy="173686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直接连接符 28"/>
                <p:cNvCxnSpPr/>
                <p:nvPr/>
              </p:nvCxnSpPr>
              <p:spPr>
                <a:xfrm>
                  <a:off x="4084534" y="335707"/>
                  <a:ext cx="737870" cy="0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直接连接符 29"/>
                <p:cNvCxnSpPr/>
                <p:nvPr/>
              </p:nvCxnSpPr>
              <p:spPr>
                <a:xfrm>
                  <a:off x="3927764" y="248864"/>
                  <a:ext cx="156771" cy="86843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3" name="任意多边形: 形状 28"/>
                <p:cNvSpPr/>
                <p:nvPr/>
              </p:nvSpPr>
              <p:spPr>
                <a:xfrm>
                  <a:off x="349799" y="247818"/>
                  <a:ext cx="4791980" cy="257189"/>
                </a:xfrm>
                <a:custGeom>
                  <a:avLst/>
                  <a:gdLst>
                    <a:gd name="connsiteX0" fmla="*/ 0 w 5405438"/>
                    <a:gd name="connsiteY0" fmla="*/ 233362 h 366712"/>
                    <a:gd name="connsiteX1" fmla="*/ 328613 w 5405438"/>
                    <a:gd name="connsiteY1" fmla="*/ 0 h 366712"/>
                    <a:gd name="connsiteX2" fmla="*/ 4043363 w 5405438"/>
                    <a:gd name="connsiteY2" fmla="*/ 0 h 366712"/>
                    <a:gd name="connsiteX3" fmla="*/ 4214813 w 5405438"/>
                    <a:gd name="connsiteY3" fmla="*/ 123825 h 366712"/>
                    <a:gd name="connsiteX4" fmla="*/ 5048250 w 5405438"/>
                    <a:gd name="connsiteY4" fmla="*/ 123825 h 366712"/>
                    <a:gd name="connsiteX5" fmla="*/ 5405438 w 5405438"/>
                    <a:gd name="connsiteY5" fmla="*/ 366712 h 3667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405438" h="366712">
                      <a:moveTo>
                        <a:pt x="0" y="233362"/>
                      </a:moveTo>
                      <a:lnTo>
                        <a:pt x="328613" y="0"/>
                      </a:lnTo>
                      <a:lnTo>
                        <a:pt x="4043363" y="0"/>
                      </a:lnTo>
                      <a:lnTo>
                        <a:pt x="4214813" y="123825"/>
                      </a:lnTo>
                      <a:lnTo>
                        <a:pt x="5048250" y="123825"/>
                      </a:lnTo>
                      <a:lnTo>
                        <a:pt x="5405438" y="366712"/>
                      </a:lnTo>
                    </a:path>
                  </a:pathLst>
                </a:cu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endPara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4" name="任意多边形: 形状 29"/>
                <p:cNvSpPr/>
                <p:nvPr/>
              </p:nvSpPr>
              <p:spPr>
                <a:xfrm flipV="1">
                  <a:off x="737468" y="249336"/>
                  <a:ext cx="3029477" cy="84093"/>
                </a:xfrm>
                <a:custGeom>
                  <a:avLst/>
                  <a:gdLst>
                    <a:gd name="connsiteX0" fmla="*/ 0 w 4221480"/>
                    <a:gd name="connsiteY0" fmla="*/ 236220 h 236220"/>
                    <a:gd name="connsiteX1" fmla="*/ 320040 w 4221480"/>
                    <a:gd name="connsiteY1" fmla="*/ 0 h 236220"/>
                    <a:gd name="connsiteX2" fmla="*/ 4053840 w 4221480"/>
                    <a:gd name="connsiteY2" fmla="*/ 0 h 236220"/>
                    <a:gd name="connsiteX3" fmla="*/ 4221480 w 4221480"/>
                    <a:gd name="connsiteY3" fmla="*/ 137160 h 236220"/>
                    <a:gd name="connsiteX4" fmla="*/ 152400 w 4221480"/>
                    <a:gd name="connsiteY4" fmla="*/ 129540 h 236220"/>
                    <a:gd name="connsiteX0-1" fmla="*/ 167640 w 4069080"/>
                    <a:gd name="connsiteY0-2" fmla="*/ 0 h 137160"/>
                    <a:gd name="connsiteX1-3" fmla="*/ 3901440 w 4069080"/>
                    <a:gd name="connsiteY1-4" fmla="*/ 0 h 137160"/>
                    <a:gd name="connsiteX2-5" fmla="*/ 4069080 w 4069080"/>
                    <a:gd name="connsiteY2-6" fmla="*/ 137160 h 137160"/>
                    <a:gd name="connsiteX3-7" fmla="*/ 0 w 4069080"/>
                    <a:gd name="connsiteY3-8" fmla="*/ 129540 h 137160"/>
                    <a:gd name="connsiteX0-9" fmla="*/ 167640 w 4069080"/>
                    <a:gd name="connsiteY0-10" fmla="*/ 0 h 137160"/>
                    <a:gd name="connsiteX1-11" fmla="*/ 3901440 w 4069080"/>
                    <a:gd name="connsiteY1-12" fmla="*/ 0 h 137160"/>
                    <a:gd name="connsiteX2-13" fmla="*/ 4069080 w 4069080"/>
                    <a:gd name="connsiteY2-14" fmla="*/ 137160 h 137160"/>
                    <a:gd name="connsiteX3-15" fmla="*/ 0 w 4069080"/>
                    <a:gd name="connsiteY3-16" fmla="*/ 129540 h 137160"/>
                    <a:gd name="connsiteX4-17" fmla="*/ 167640 w 4069080"/>
                    <a:gd name="connsiteY4-18" fmla="*/ 0 h 137160"/>
                    <a:gd name="connsiteX0-19" fmla="*/ 167640 w 4069080"/>
                    <a:gd name="connsiteY0-20" fmla="*/ 0 h 137160"/>
                    <a:gd name="connsiteX1-21" fmla="*/ 3901440 w 4069080"/>
                    <a:gd name="connsiteY1-22" fmla="*/ 0 h 137160"/>
                    <a:gd name="connsiteX2-23" fmla="*/ 4069080 w 4069080"/>
                    <a:gd name="connsiteY2-24" fmla="*/ 137160 h 137160"/>
                    <a:gd name="connsiteX3-25" fmla="*/ 0 w 4069080"/>
                    <a:gd name="connsiteY3-26" fmla="*/ 135212 h 137160"/>
                    <a:gd name="connsiteX4-27" fmla="*/ 167640 w 4069080"/>
                    <a:gd name="connsiteY4-28" fmla="*/ 0 h 137160"/>
                    <a:gd name="connsiteX0-29" fmla="*/ 167640 w 4069080"/>
                    <a:gd name="connsiteY0-30" fmla="*/ 0 h 142773"/>
                    <a:gd name="connsiteX1-31" fmla="*/ 3901440 w 4069080"/>
                    <a:gd name="connsiteY1-32" fmla="*/ 0 h 142773"/>
                    <a:gd name="connsiteX2-33" fmla="*/ 4069080 w 4069080"/>
                    <a:gd name="connsiteY2-34" fmla="*/ 137160 h 142773"/>
                    <a:gd name="connsiteX3-35" fmla="*/ 0 w 4069080"/>
                    <a:gd name="connsiteY3-36" fmla="*/ 142773 h 142773"/>
                    <a:gd name="connsiteX4-37" fmla="*/ 167640 w 4069080"/>
                    <a:gd name="connsiteY4-38" fmla="*/ 0 h 142773"/>
                    <a:gd name="connsiteX0-39" fmla="*/ 167640 w 4069080"/>
                    <a:gd name="connsiteY0-40" fmla="*/ 0 h 142773"/>
                    <a:gd name="connsiteX1-41" fmla="*/ 3901440 w 4069080"/>
                    <a:gd name="connsiteY1-42" fmla="*/ 0 h 142773"/>
                    <a:gd name="connsiteX2-43" fmla="*/ 4069080 w 4069080"/>
                    <a:gd name="connsiteY2-44" fmla="*/ 140940 h 142773"/>
                    <a:gd name="connsiteX3-45" fmla="*/ 0 w 4069080"/>
                    <a:gd name="connsiteY3-46" fmla="*/ 142773 h 142773"/>
                    <a:gd name="connsiteX4-47" fmla="*/ 167640 w 4069080"/>
                    <a:gd name="connsiteY4-48" fmla="*/ 0 h 142773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17" y="connsiteY4-18"/>
                    </a:cxn>
                  </a:cxnLst>
                  <a:rect l="l" t="t" r="r" b="b"/>
                  <a:pathLst>
                    <a:path w="4069080" h="142773">
                      <a:moveTo>
                        <a:pt x="167640" y="0"/>
                      </a:moveTo>
                      <a:lnTo>
                        <a:pt x="3901440" y="0"/>
                      </a:lnTo>
                      <a:lnTo>
                        <a:pt x="4069080" y="140940"/>
                      </a:lnTo>
                      <a:lnTo>
                        <a:pt x="0" y="142773"/>
                      </a:lnTo>
                      <a:lnTo>
                        <a:pt x="167640" y="0"/>
                      </a:lnTo>
                      <a:close/>
                    </a:path>
                  </a:pathLst>
                </a:custGeom>
                <a:solidFill>
                  <a:srgbClr val="0070C0"/>
                </a:solidFill>
                <a:ln w="254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endPara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3" name="组合 12"/>
              <p:cNvGrpSpPr/>
              <p:nvPr/>
            </p:nvGrpSpPr>
            <p:grpSpPr>
              <a:xfrm>
                <a:off x="349799" y="711709"/>
                <a:ext cx="4815092" cy="261575"/>
                <a:chOff x="358852" y="925118"/>
                <a:chExt cx="4815092" cy="261575"/>
              </a:xfrm>
            </p:grpSpPr>
            <p:cxnSp>
              <p:nvCxnSpPr>
                <p:cNvPr id="20" name="直接连接符 19"/>
                <p:cNvCxnSpPr/>
                <p:nvPr/>
              </p:nvCxnSpPr>
              <p:spPr>
                <a:xfrm flipH="1" flipV="1">
                  <a:off x="1574976" y="1185647"/>
                  <a:ext cx="3287537" cy="0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直接连接符 20"/>
                <p:cNvCxnSpPr/>
                <p:nvPr/>
              </p:nvCxnSpPr>
              <p:spPr>
                <a:xfrm flipH="1" flipV="1">
                  <a:off x="362574" y="925118"/>
                  <a:ext cx="313542" cy="173686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直接连接符 21"/>
                <p:cNvCxnSpPr/>
                <p:nvPr/>
              </p:nvCxnSpPr>
              <p:spPr>
                <a:xfrm flipV="1">
                  <a:off x="4860402" y="1011961"/>
                  <a:ext cx="313542" cy="173686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直接连接符 22"/>
                <p:cNvCxnSpPr/>
                <p:nvPr/>
              </p:nvCxnSpPr>
              <p:spPr>
                <a:xfrm flipH="1" flipV="1">
                  <a:off x="678226" y="1098804"/>
                  <a:ext cx="737870" cy="0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直接连接符 23"/>
                <p:cNvCxnSpPr/>
                <p:nvPr/>
              </p:nvCxnSpPr>
              <p:spPr>
                <a:xfrm flipH="1" flipV="1">
                  <a:off x="1416096" y="1098804"/>
                  <a:ext cx="156771" cy="86843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" name="任意多边形: 形状 22"/>
                <p:cNvSpPr/>
                <p:nvPr/>
              </p:nvSpPr>
              <p:spPr>
                <a:xfrm flipH="1" flipV="1">
                  <a:off x="358852" y="929504"/>
                  <a:ext cx="4791980" cy="257189"/>
                </a:xfrm>
                <a:custGeom>
                  <a:avLst/>
                  <a:gdLst>
                    <a:gd name="connsiteX0" fmla="*/ 0 w 5405438"/>
                    <a:gd name="connsiteY0" fmla="*/ 233362 h 366712"/>
                    <a:gd name="connsiteX1" fmla="*/ 328613 w 5405438"/>
                    <a:gd name="connsiteY1" fmla="*/ 0 h 366712"/>
                    <a:gd name="connsiteX2" fmla="*/ 4043363 w 5405438"/>
                    <a:gd name="connsiteY2" fmla="*/ 0 h 366712"/>
                    <a:gd name="connsiteX3" fmla="*/ 4214813 w 5405438"/>
                    <a:gd name="connsiteY3" fmla="*/ 123825 h 366712"/>
                    <a:gd name="connsiteX4" fmla="*/ 5048250 w 5405438"/>
                    <a:gd name="connsiteY4" fmla="*/ 123825 h 366712"/>
                    <a:gd name="connsiteX5" fmla="*/ 5405438 w 5405438"/>
                    <a:gd name="connsiteY5" fmla="*/ 366712 h 3667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405438" h="366712">
                      <a:moveTo>
                        <a:pt x="0" y="233362"/>
                      </a:moveTo>
                      <a:lnTo>
                        <a:pt x="328613" y="0"/>
                      </a:lnTo>
                      <a:lnTo>
                        <a:pt x="4043363" y="0"/>
                      </a:lnTo>
                      <a:lnTo>
                        <a:pt x="4214813" y="123825"/>
                      </a:lnTo>
                      <a:lnTo>
                        <a:pt x="5048250" y="123825"/>
                      </a:lnTo>
                      <a:lnTo>
                        <a:pt x="5405438" y="366712"/>
                      </a:lnTo>
                    </a:path>
                  </a:pathLst>
                </a:cu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endParaRPr lang="zh-CN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6" name="任意多边形: 形状 23"/>
                <p:cNvSpPr/>
                <p:nvPr/>
              </p:nvSpPr>
              <p:spPr>
                <a:xfrm flipH="1">
                  <a:off x="1733685" y="1101082"/>
                  <a:ext cx="3029477" cy="84093"/>
                </a:xfrm>
                <a:custGeom>
                  <a:avLst/>
                  <a:gdLst>
                    <a:gd name="connsiteX0" fmla="*/ 0 w 4221480"/>
                    <a:gd name="connsiteY0" fmla="*/ 236220 h 236220"/>
                    <a:gd name="connsiteX1" fmla="*/ 320040 w 4221480"/>
                    <a:gd name="connsiteY1" fmla="*/ 0 h 236220"/>
                    <a:gd name="connsiteX2" fmla="*/ 4053840 w 4221480"/>
                    <a:gd name="connsiteY2" fmla="*/ 0 h 236220"/>
                    <a:gd name="connsiteX3" fmla="*/ 4221480 w 4221480"/>
                    <a:gd name="connsiteY3" fmla="*/ 137160 h 236220"/>
                    <a:gd name="connsiteX4" fmla="*/ 152400 w 4221480"/>
                    <a:gd name="connsiteY4" fmla="*/ 129540 h 236220"/>
                    <a:gd name="connsiteX0-1" fmla="*/ 167640 w 4069080"/>
                    <a:gd name="connsiteY0-2" fmla="*/ 0 h 137160"/>
                    <a:gd name="connsiteX1-3" fmla="*/ 3901440 w 4069080"/>
                    <a:gd name="connsiteY1-4" fmla="*/ 0 h 137160"/>
                    <a:gd name="connsiteX2-5" fmla="*/ 4069080 w 4069080"/>
                    <a:gd name="connsiteY2-6" fmla="*/ 137160 h 137160"/>
                    <a:gd name="connsiteX3-7" fmla="*/ 0 w 4069080"/>
                    <a:gd name="connsiteY3-8" fmla="*/ 129540 h 137160"/>
                    <a:gd name="connsiteX0-9" fmla="*/ 167640 w 4069080"/>
                    <a:gd name="connsiteY0-10" fmla="*/ 0 h 137160"/>
                    <a:gd name="connsiteX1-11" fmla="*/ 3901440 w 4069080"/>
                    <a:gd name="connsiteY1-12" fmla="*/ 0 h 137160"/>
                    <a:gd name="connsiteX2-13" fmla="*/ 4069080 w 4069080"/>
                    <a:gd name="connsiteY2-14" fmla="*/ 137160 h 137160"/>
                    <a:gd name="connsiteX3-15" fmla="*/ 0 w 4069080"/>
                    <a:gd name="connsiteY3-16" fmla="*/ 129540 h 137160"/>
                    <a:gd name="connsiteX4-17" fmla="*/ 167640 w 4069080"/>
                    <a:gd name="connsiteY4-18" fmla="*/ 0 h 137160"/>
                    <a:gd name="connsiteX0-19" fmla="*/ 167640 w 4069080"/>
                    <a:gd name="connsiteY0-20" fmla="*/ 0 h 137160"/>
                    <a:gd name="connsiteX1-21" fmla="*/ 3901440 w 4069080"/>
                    <a:gd name="connsiteY1-22" fmla="*/ 0 h 137160"/>
                    <a:gd name="connsiteX2-23" fmla="*/ 4069080 w 4069080"/>
                    <a:gd name="connsiteY2-24" fmla="*/ 137160 h 137160"/>
                    <a:gd name="connsiteX3-25" fmla="*/ 0 w 4069080"/>
                    <a:gd name="connsiteY3-26" fmla="*/ 135212 h 137160"/>
                    <a:gd name="connsiteX4-27" fmla="*/ 167640 w 4069080"/>
                    <a:gd name="connsiteY4-28" fmla="*/ 0 h 137160"/>
                    <a:gd name="connsiteX0-29" fmla="*/ 167640 w 4069080"/>
                    <a:gd name="connsiteY0-30" fmla="*/ 0 h 142773"/>
                    <a:gd name="connsiteX1-31" fmla="*/ 3901440 w 4069080"/>
                    <a:gd name="connsiteY1-32" fmla="*/ 0 h 142773"/>
                    <a:gd name="connsiteX2-33" fmla="*/ 4069080 w 4069080"/>
                    <a:gd name="connsiteY2-34" fmla="*/ 137160 h 142773"/>
                    <a:gd name="connsiteX3-35" fmla="*/ 0 w 4069080"/>
                    <a:gd name="connsiteY3-36" fmla="*/ 142773 h 142773"/>
                    <a:gd name="connsiteX4-37" fmla="*/ 167640 w 4069080"/>
                    <a:gd name="connsiteY4-38" fmla="*/ 0 h 142773"/>
                    <a:gd name="connsiteX0-39" fmla="*/ 167640 w 4069080"/>
                    <a:gd name="connsiteY0-40" fmla="*/ 0 h 142773"/>
                    <a:gd name="connsiteX1-41" fmla="*/ 3901440 w 4069080"/>
                    <a:gd name="connsiteY1-42" fmla="*/ 0 h 142773"/>
                    <a:gd name="connsiteX2-43" fmla="*/ 4069080 w 4069080"/>
                    <a:gd name="connsiteY2-44" fmla="*/ 140940 h 142773"/>
                    <a:gd name="connsiteX3-45" fmla="*/ 0 w 4069080"/>
                    <a:gd name="connsiteY3-46" fmla="*/ 142773 h 142773"/>
                    <a:gd name="connsiteX4-47" fmla="*/ 167640 w 4069080"/>
                    <a:gd name="connsiteY4-48" fmla="*/ 0 h 142773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17" y="connsiteY4-18"/>
                    </a:cxn>
                  </a:cxnLst>
                  <a:rect l="l" t="t" r="r" b="b"/>
                  <a:pathLst>
                    <a:path w="4069080" h="142773">
                      <a:moveTo>
                        <a:pt x="167640" y="0"/>
                      </a:moveTo>
                      <a:lnTo>
                        <a:pt x="3901440" y="0"/>
                      </a:lnTo>
                      <a:lnTo>
                        <a:pt x="4069080" y="140940"/>
                      </a:lnTo>
                      <a:lnTo>
                        <a:pt x="0" y="142773"/>
                      </a:lnTo>
                      <a:lnTo>
                        <a:pt x="167640" y="0"/>
                      </a:lnTo>
                      <a:close/>
                    </a:path>
                  </a:pathLst>
                </a:custGeom>
                <a:solidFill>
                  <a:srgbClr val="0070C0"/>
                </a:solidFill>
                <a:ln w="254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endPara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4" name="组合 13"/>
              <p:cNvGrpSpPr/>
              <p:nvPr/>
            </p:nvGrpSpPr>
            <p:grpSpPr>
              <a:xfrm>
                <a:off x="5138963" y="489126"/>
                <a:ext cx="49306" cy="329693"/>
                <a:chOff x="5138963" y="489126"/>
                <a:chExt cx="49306" cy="329693"/>
              </a:xfrm>
            </p:grpSpPr>
            <p:sp>
              <p:nvSpPr>
                <p:cNvPr id="18" name="椭圆 17"/>
                <p:cNvSpPr/>
                <p:nvPr/>
              </p:nvSpPr>
              <p:spPr>
                <a:xfrm>
                  <a:off x="5138963" y="769513"/>
                  <a:ext cx="49306" cy="49306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9" name="椭圆 18"/>
                <p:cNvSpPr/>
                <p:nvPr/>
              </p:nvSpPr>
              <p:spPr>
                <a:xfrm>
                  <a:off x="5138963" y="489126"/>
                  <a:ext cx="49306" cy="49306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5" name="组合 14"/>
              <p:cNvGrpSpPr/>
              <p:nvPr/>
            </p:nvGrpSpPr>
            <p:grpSpPr>
              <a:xfrm>
                <a:off x="326687" y="399838"/>
                <a:ext cx="49306" cy="329693"/>
                <a:chOff x="5138963" y="489126"/>
                <a:chExt cx="49306" cy="329693"/>
              </a:xfrm>
            </p:grpSpPr>
            <p:sp>
              <p:nvSpPr>
                <p:cNvPr id="16" name="椭圆 15"/>
                <p:cNvSpPr/>
                <p:nvPr/>
              </p:nvSpPr>
              <p:spPr>
                <a:xfrm>
                  <a:off x="5138963" y="769513"/>
                  <a:ext cx="49306" cy="49306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7" name="椭圆 16"/>
                <p:cNvSpPr/>
                <p:nvPr/>
              </p:nvSpPr>
              <p:spPr>
                <a:xfrm>
                  <a:off x="5138963" y="489126"/>
                  <a:ext cx="49306" cy="49306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 txBox="1"/>
          <p:nvPr/>
        </p:nvSpPr>
        <p:spPr bwMode="white">
          <a:xfrm>
            <a:off x="2095500" y="44450"/>
            <a:ext cx="5729288" cy="725488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anose="020B0604030504040204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anose="020B0604030504040204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anose="020B0604030504040204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anose="020B0604030504040204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anose="020B0604030504040204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anose="020B0604030504040204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anose="020B0604030504040204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anose="020B0604030504040204" pitchFamily="34" charset="0"/>
              </a:defRPr>
            </a:lvl9pPr>
          </a:lstStyle>
          <a:p>
            <a:pPr algn="l">
              <a:defRPr/>
            </a:pPr>
            <a:endParaRPr lang="zh-CN" altLang="en-US" kern="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50295" y="1631170"/>
            <a:ext cx="1103750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出栈操作</a:t>
            </a:r>
            <a:r>
              <a:rPr lang="en-US" altLang="zh-CN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Pop(T&amp; x)</a:t>
            </a:r>
            <a:r>
              <a:rPr lang="zh-CN" altLang="en-US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是将栈顶元素放到</a:t>
            </a:r>
            <a:r>
              <a:rPr lang="en-US" altLang="zh-CN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zh-CN" altLang="en-US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中，然后，栈顶下移。出栈操作算法是：</a:t>
            </a:r>
            <a:endParaRPr lang="zh-CN" altLang="en-US" sz="24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3072309" y="2572416"/>
            <a:ext cx="6092167" cy="3543300"/>
            <a:chOff x="3049916" y="2163066"/>
            <a:chExt cx="6092167" cy="3543300"/>
          </a:xfrm>
        </p:grpSpPr>
        <p:grpSp>
          <p:nvGrpSpPr>
            <p:cNvPr id="4" name="组合 3"/>
            <p:cNvGrpSpPr/>
            <p:nvPr/>
          </p:nvGrpSpPr>
          <p:grpSpPr>
            <a:xfrm>
              <a:off x="3049916" y="2163066"/>
              <a:ext cx="6092167" cy="3543300"/>
              <a:chOff x="3067050" y="2258316"/>
              <a:chExt cx="6092167" cy="3543300"/>
            </a:xfrm>
          </p:grpSpPr>
          <p:sp>
            <p:nvSpPr>
              <p:cNvPr id="3" name="矩形: 一个圆顶角，剪去另一个顶角 2"/>
              <p:cNvSpPr/>
              <p:nvPr/>
            </p:nvSpPr>
            <p:spPr>
              <a:xfrm>
                <a:off x="3067050" y="2258316"/>
                <a:ext cx="6000750" cy="3448050"/>
              </a:xfrm>
              <a:prstGeom prst="snipRoundRect">
                <a:avLst/>
              </a:prstGeom>
              <a:noFill/>
              <a:ln w="1905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2" name="矩形: 一个圆顶角，剪去另一个顶角 51"/>
              <p:cNvSpPr/>
              <p:nvPr/>
            </p:nvSpPr>
            <p:spPr>
              <a:xfrm>
                <a:off x="3158467" y="2353566"/>
                <a:ext cx="6000750" cy="3448050"/>
              </a:xfrm>
              <a:prstGeom prst="snipRoundRect">
                <a:avLst/>
              </a:prstGeom>
              <a:noFill/>
              <a:ln w="1905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31" name="矩形 30"/>
            <p:cNvSpPr/>
            <p:nvPr/>
          </p:nvSpPr>
          <p:spPr>
            <a:xfrm>
              <a:off x="4152900" y="2458847"/>
              <a:ext cx="3886200" cy="304698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indent="633730"/>
              <a:r>
                <a: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if (</a:t>
              </a:r>
              <a:r>
                <a:rPr lang="en-US" altLang="zh-CN" sz="2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IsEmpty</a:t>
              </a:r>
              <a:r>
                <a: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())</a:t>
              </a:r>
              <a:endPara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indent="633730"/>
              <a:r>
                <a: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	return false;</a:t>
              </a:r>
              <a:endPara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indent="633730"/>
              <a:r>
                <a: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else</a:t>
              </a:r>
              <a:endPara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indent="633730"/>
              <a:r>
                <a: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{</a:t>
              </a:r>
              <a:endPara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indent="633730"/>
              <a:r>
                <a: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	x=element[top];</a:t>
              </a:r>
              <a:endPara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indent="633730"/>
              <a:r>
                <a: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	top--;</a:t>
              </a:r>
              <a:endPara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indent="633730"/>
              <a:r>
                <a: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	return true;</a:t>
              </a:r>
              <a:endPara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indent="633730"/>
              <a:r>
                <a: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}</a:t>
              </a:r>
              <a:endPara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549001" y="555626"/>
            <a:ext cx="3565799" cy="876848"/>
            <a:chOff x="326687" y="247818"/>
            <a:chExt cx="4861582" cy="725466"/>
          </a:xfrm>
        </p:grpSpPr>
        <p:sp>
          <p:nvSpPr>
            <p:cNvPr id="10" name="文本框 9"/>
            <p:cNvSpPr txBox="1"/>
            <p:nvPr/>
          </p:nvSpPr>
          <p:spPr bwMode="auto">
            <a:xfrm>
              <a:off x="1416685" y="412399"/>
              <a:ext cx="2936607" cy="38196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400" kern="0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顺序栈的实现</a:t>
              </a:r>
              <a:endParaRPr lang="zh-CN" altLang="en-US" sz="2400" kern="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1" name="组合 10"/>
            <p:cNvGrpSpPr/>
            <p:nvPr/>
          </p:nvGrpSpPr>
          <p:grpSpPr>
            <a:xfrm>
              <a:off x="326687" y="247818"/>
              <a:ext cx="4861582" cy="725466"/>
              <a:chOff x="326687" y="247818"/>
              <a:chExt cx="4861582" cy="725466"/>
            </a:xfrm>
          </p:grpSpPr>
          <p:grpSp>
            <p:nvGrpSpPr>
              <p:cNvPr id="12" name="组合 11"/>
              <p:cNvGrpSpPr/>
              <p:nvPr/>
            </p:nvGrpSpPr>
            <p:grpSpPr>
              <a:xfrm>
                <a:off x="349799" y="247818"/>
                <a:ext cx="4791980" cy="261575"/>
                <a:chOff x="349799" y="247818"/>
                <a:chExt cx="4791980" cy="261575"/>
              </a:xfrm>
            </p:grpSpPr>
            <p:cxnSp>
              <p:nvCxnSpPr>
                <p:cNvPr id="27" name="直接连接符 26"/>
                <p:cNvCxnSpPr/>
                <p:nvPr/>
              </p:nvCxnSpPr>
              <p:spPr>
                <a:xfrm>
                  <a:off x="638117" y="248864"/>
                  <a:ext cx="3287537" cy="0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直接连接符 27"/>
                <p:cNvCxnSpPr/>
                <p:nvPr/>
              </p:nvCxnSpPr>
              <p:spPr>
                <a:xfrm>
                  <a:off x="4824514" y="335707"/>
                  <a:ext cx="313542" cy="173686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直接连接符 28"/>
                <p:cNvCxnSpPr/>
                <p:nvPr/>
              </p:nvCxnSpPr>
              <p:spPr>
                <a:xfrm>
                  <a:off x="4084534" y="335707"/>
                  <a:ext cx="737870" cy="0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直接连接符 29"/>
                <p:cNvCxnSpPr/>
                <p:nvPr/>
              </p:nvCxnSpPr>
              <p:spPr>
                <a:xfrm>
                  <a:off x="3927764" y="248864"/>
                  <a:ext cx="156771" cy="86843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2" name="任意多边形: 形状 28"/>
                <p:cNvSpPr/>
                <p:nvPr/>
              </p:nvSpPr>
              <p:spPr>
                <a:xfrm>
                  <a:off x="349799" y="247818"/>
                  <a:ext cx="4791980" cy="257189"/>
                </a:xfrm>
                <a:custGeom>
                  <a:avLst/>
                  <a:gdLst>
                    <a:gd name="connsiteX0" fmla="*/ 0 w 5405438"/>
                    <a:gd name="connsiteY0" fmla="*/ 233362 h 366712"/>
                    <a:gd name="connsiteX1" fmla="*/ 328613 w 5405438"/>
                    <a:gd name="connsiteY1" fmla="*/ 0 h 366712"/>
                    <a:gd name="connsiteX2" fmla="*/ 4043363 w 5405438"/>
                    <a:gd name="connsiteY2" fmla="*/ 0 h 366712"/>
                    <a:gd name="connsiteX3" fmla="*/ 4214813 w 5405438"/>
                    <a:gd name="connsiteY3" fmla="*/ 123825 h 366712"/>
                    <a:gd name="connsiteX4" fmla="*/ 5048250 w 5405438"/>
                    <a:gd name="connsiteY4" fmla="*/ 123825 h 366712"/>
                    <a:gd name="connsiteX5" fmla="*/ 5405438 w 5405438"/>
                    <a:gd name="connsiteY5" fmla="*/ 366712 h 3667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405438" h="366712">
                      <a:moveTo>
                        <a:pt x="0" y="233362"/>
                      </a:moveTo>
                      <a:lnTo>
                        <a:pt x="328613" y="0"/>
                      </a:lnTo>
                      <a:lnTo>
                        <a:pt x="4043363" y="0"/>
                      </a:lnTo>
                      <a:lnTo>
                        <a:pt x="4214813" y="123825"/>
                      </a:lnTo>
                      <a:lnTo>
                        <a:pt x="5048250" y="123825"/>
                      </a:lnTo>
                      <a:lnTo>
                        <a:pt x="5405438" y="366712"/>
                      </a:lnTo>
                    </a:path>
                  </a:pathLst>
                </a:cu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endPara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3" name="任意多边形: 形状 29"/>
                <p:cNvSpPr/>
                <p:nvPr/>
              </p:nvSpPr>
              <p:spPr>
                <a:xfrm flipV="1">
                  <a:off x="737468" y="249336"/>
                  <a:ext cx="3029477" cy="84093"/>
                </a:xfrm>
                <a:custGeom>
                  <a:avLst/>
                  <a:gdLst>
                    <a:gd name="connsiteX0" fmla="*/ 0 w 4221480"/>
                    <a:gd name="connsiteY0" fmla="*/ 236220 h 236220"/>
                    <a:gd name="connsiteX1" fmla="*/ 320040 w 4221480"/>
                    <a:gd name="connsiteY1" fmla="*/ 0 h 236220"/>
                    <a:gd name="connsiteX2" fmla="*/ 4053840 w 4221480"/>
                    <a:gd name="connsiteY2" fmla="*/ 0 h 236220"/>
                    <a:gd name="connsiteX3" fmla="*/ 4221480 w 4221480"/>
                    <a:gd name="connsiteY3" fmla="*/ 137160 h 236220"/>
                    <a:gd name="connsiteX4" fmla="*/ 152400 w 4221480"/>
                    <a:gd name="connsiteY4" fmla="*/ 129540 h 236220"/>
                    <a:gd name="connsiteX0-1" fmla="*/ 167640 w 4069080"/>
                    <a:gd name="connsiteY0-2" fmla="*/ 0 h 137160"/>
                    <a:gd name="connsiteX1-3" fmla="*/ 3901440 w 4069080"/>
                    <a:gd name="connsiteY1-4" fmla="*/ 0 h 137160"/>
                    <a:gd name="connsiteX2-5" fmla="*/ 4069080 w 4069080"/>
                    <a:gd name="connsiteY2-6" fmla="*/ 137160 h 137160"/>
                    <a:gd name="connsiteX3-7" fmla="*/ 0 w 4069080"/>
                    <a:gd name="connsiteY3-8" fmla="*/ 129540 h 137160"/>
                    <a:gd name="connsiteX0-9" fmla="*/ 167640 w 4069080"/>
                    <a:gd name="connsiteY0-10" fmla="*/ 0 h 137160"/>
                    <a:gd name="connsiteX1-11" fmla="*/ 3901440 w 4069080"/>
                    <a:gd name="connsiteY1-12" fmla="*/ 0 h 137160"/>
                    <a:gd name="connsiteX2-13" fmla="*/ 4069080 w 4069080"/>
                    <a:gd name="connsiteY2-14" fmla="*/ 137160 h 137160"/>
                    <a:gd name="connsiteX3-15" fmla="*/ 0 w 4069080"/>
                    <a:gd name="connsiteY3-16" fmla="*/ 129540 h 137160"/>
                    <a:gd name="connsiteX4-17" fmla="*/ 167640 w 4069080"/>
                    <a:gd name="connsiteY4-18" fmla="*/ 0 h 137160"/>
                    <a:gd name="connsiteX0-19" fmla="*/ 167640 w 4069080"/>
                    <a:gd name="connsiteY0-20" fmla="*/ 0 h 137160"/>
                    <a:gd name="connsiteX1-21" fmla="*/ 3901440 w 4069080"/>
                    <a:gd name="connsiteY1-22" fmla="*/ 0 h 137160"/>
                    <a:gd name="connsiteX2-23" fmla="*/ 4069080 w 4069080"/>
                    <a:gd name="connsiteY2-24" fmla="*/ 137160 h 137160"/>
                    <a:gd name="connsiteX3-25" fmla="*/ 0 w 4069080"/>
                    <a:gd name="connsiteY3-26" fmla="*/ 135212 h 137160"/>
                    <a:gd name="connsiteX4-27" fmla="*/ 167640 w 4069080"/>
                    <a:gd name="connsiteY4-28" fmla="*/ 0 h 137160"/>
                    <a:gd name="connsiteX0-29" fmla="*/ 167640 w 4069080"/>
                    <a:gd name="connsiteY0-30" fmla="*/ 0 h 142773"/>
                    <a:gd name="connsiteX1-31" fmla="*/ 3901440 w 4069080"/>
                    <a:gd name="connsiteY1-32" fmla="*/ 0 h 142773"/>
                    <a:gd name="connsiteX2-33" fmla="*/ 4069080 w 4069080"/>
                    <a:gd name="connsiteY2-34" fmla="*/ 137160 h 142773"/>
                    <a:gd name="connsiteX3-35" fmla="*/ 0 w 4069080"/>
                    <a:gd name="connsiteY3-36" fmla="*/ 142773 h 142773"/>
                    <a:gd name="connsiteX4-37" fmla="*/ 167640 w 4069080"/>
                    <a:gd name="connsiteY4-38" fmla="*/ 0 h 142773"/>
                    <a:gd name="connsiteX0-39" fmla="*/ 167640 w 4069080"/>
                    <a:gd name="connsiteY0-40" fmla="*/ 0 h 142773"/>
                    <a:gd name="connsiteX1-41" fmla="*/ 3901440 w 4069080"/>
                    <a:gd name="connsiteY1-42" fmla="*/ 0 h 142773"/>
                    <a:gd name="connsiteX2-43" fmla="*/ 4069080 w 4069080"/>
                    <a:gd name="connsiteY2-44" fmla="*/ 140940 h 142773"/>
                    <a:gd name="connsiteX3-45" fmla="*/ 0 w 4069080"/>
                    <a:gd name="connsiteY3-46" fmla="*/ 142773 h 142773"/>
                    <a:gd name="connsiteX4-47" fmla="*/ 167640 w 4069080"/>
                    <a:gd name="connsiteY4-48" fmla="*/ 0 h 142773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17" y="connsiteY4-18"/>
                    </a:cxn>
                  </a:cxnLst>
                  <a:rect l="l" t="t" r="r" b="b"/>
                  <a:pathLst>
                    <a:path w="4069080" h="142773">
                      <a:moveTo>
                        <a:pt x="167640" y="0"/>
                      </a:moveTo>
                      <a:lnTo>
                        <a:pt x="3901440" y="0"/>
                      </a:lnTo>
                      <a:lnTo>
                        <a:pt x="4069080" y="140940"/>
                      </a:lnTo>
                      <a:lnTo>
                        <a:pt x="0" y="142773"/>
                      </a:lnTo>
                      <a:lnTo>
                        <a:pt x="167640" y="0"/>
                      </a:lnTo>
                      <a:close/>
                    </a:path>
                  </a:pathLst>
                </a:custGeom>
                <a:solidFill>
                  <a:srgbClr val="0070C0"/>
                </a:solidFill>
                <a:ln w="254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endPara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3" name="组合 12"/>
              <p:cNvGrpSpPr/>
              <p:nvPr/>
            </p:nvGrpSpPr>
            <p:grpSpPr>
              <a:xfrm>
                <a:off x="349799" y="711709"/>
                <a:ext cx="4815092" cy="261575"/>
                <a:chOff x="358852" y="925118"/>
                <a:chExt cx="4815092" cy="261575"/>
              </a:xfrm>
            </p:grpSpPr>
            <p:cxnSp>
              <p:nvCxnSpPr>
                <p:cNvPr id="20" name="直接连接符 19"/>
                <p:cNvCxnSpPr/>
                <p:nvPr/>
              </p:nvCxnSpPr>
              <p:spPr>
                <a:xfrm flipH="1" flipV="1">
                  <a:off x="1574976" y="1185647"/>
                  <a:ext cx="3287537" cy="0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直接连接符 20"/>
                <p:cNvCxnSpPr/>
                <p:nvPr/>
              </p:nvCxnSpPr>
              <p:spPr>
                <a:xfrm flipH="1" flipV="1">
                  <a:off x="362574" y="925118"/>
                  <a:ext cx="313542" cy="173686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直接连接符 21"/>
                <p:cNvCxnSpPr/>
                <p:nvPr/>
              </p:nvCxnSpPr>
              <p:spPr>
                <a:xfrm flipV="1">
                  <a:off x="4860402" y="1011961"/>
                  <a:ext cx="313542" cy="173686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直接连接符 22"/>
                <p:cNvCxnSpPr/>
                <p:nvPr/>
              </p:nvCxnSpPr>
              <p:spPr>
                <a:xfrm flipH="1" flipV="1">
                  <a:off x="678226" y="1098804"/>
                  <a:ext cx="737870" cy="0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直接连接符 23"/>
                <p:cNvCxnSpPr/>
                <p:nvPr/>
              </p:nvCxnSpPr>
              <p:spPr>
                <a:xfrm flipH="1" flipV="1">
                  <a:off x="1416096" y="1098804"/>
                  <a:ext cx="156771" cy="86843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" name="任意多边形: 形状 22"/>
                <p:cNvSpPr/>
                <p:nvPr/>
              </p:nvSpPr>
              <p:spPr>
                <a:xfrm flipH="1" flipV="1">
                  <a:off x="358852" y="929504"/>
                  <a:ext cx="4791980" cy="257189"/>
                </a:xfrm>
                <a:custGeom>
                  <a:avLst/>
                  <a:gdLst>
                    <a:gd name="connsiteX0" fmla="*/ 0 w 5405438"/>
                    <a:gd name="connsiteY0" fmla="*/ 233362 h 366712"/>
                    <a:gd name="connsiteX1" fmla="*/ 328613 w 5405438"/>
                    <a:gd name="connsiteY1" fmla="*/ 0 h 366712"/>
                    <a:gd name="connsiteX2" fmla="*/ 4043363 w 5405438"/>
                    <a:gd name="connsiteY2" fmla="*/ 0 h 366712"/>
                    <a:gd name="connsiteX3" fmla="*/ 4214813 w 5405438"/>
                    <a:gd name="connsiteY3" fmla="*/ 123825 h 366712"/>
                    <a:gd name="connsiteX4" fmla="*/ 5048250 w 5405438"/>
                    <a:gd name="connsiteY4" fmla="*/ 123825 h 366712"/>
                    <a:gd name="connsiteX5" fmla="*/ 5405438 w 5405438"/>
                    <a:gd name="connsiteY5" fmla="*/ 366712 h 3667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405438" h="366712">
                      <a:moveTo>
                        <a:pt x="0" y="233362"/>
                      </a:moveTo>
                      <a:lnTo>
                        <a:pt x="328613" y="0"/>
                      </a:lnTo>
                      <a:lnTo>
                        <a:pt x="4043363" y="0"/>
                      </a:lnTo>
                      <a:lnTo>
                        <a:pt x="4214813" y="123825"/>
                      </a:lnTo>
                      <a:lnTo>
                        <a:pt x="5048250" y="123825"/>
                      </a:lnTo>
                      <a:lnTo>
                        <a:pt x="5405438" y="366712"/>
                      </a:lnTo>
                    </a:path>
                  </a:pathLst>
                </a:cu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endParaRPr lang="zh-CN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6" name="任意多边形: 形状 23"/>
                <p:cNvSpPr/>
                <p:nvPr/>
              </p:nvSpPr>
              <p:spPr>
                <a:xfrm flipH="1">
                  <a:off x="1733685" y="1101082"/>
                  <a:ext cx="3029477" cy="84093"/>
                </a:xfrm>
                <a:custGeom>
                  <a:avLst/>
                  <a:gdLst>
                    <a:gd name="connsiteX0" fmla="*/ 0 w 4221480"/>
                    <a:gd name="connsiteY0" fmla="*/ 236220 h 236220"/>
                    <a:gd name="connsiteX1" fmla="*/ 320040 w 4221480"/>
                    <a:gd name="connsiteY1" fmla="*/ 0 h 236220"/>
                    <a:gd name="connsiteX2" fmla="*/ 4053840 w 4221480"/>
                    <a:gd name="connsiteY2" fmla="*/ 0 h 236220"/>
                    <a:gd name="connsiteX3" fmla="*/ 4221480 w 4221480"/>
                    <a:gd name="connsiteY3" fmla="*/ 137160 h 236220"/>
                    <a:gd name="connsiteX4" fmla="*/ 152400 w 4221480"/>
                    <a:gd name="connsiteY4" fmla="*/ 129540 h 236220"/>
                    <a:gd name="connsiteX0-1" fmla="*/ 167640 w 4069080"/>
                    <a:gd name="connsiteY0-2" fmla="*/ 0 h 137160"/>
                    <a:gd name="connsiteX1-3" fmla="*/ 3901440 w 4069080"/>
                    <a:gd name="connsiteY1-4" fmla="*/ 0 h 137160"/>
                    <a:gd name="connsiteX2-5" fmla="*/ 4069080 w 4069080"/>
                    <a:gd name="connsiteY2-6" fmla="*/ 137160 h 137160"/>
                    <a:gd name="connsiteX3-7" fmla="*/ 0 w 4069080"/>
                    <a:gd name="connsiteY3-8" fmla="*/ 129540 h 137160"/>
                    <a:gd name="connsiteX0-9" fmla="*/ 167640 w 4069080"/>
                    <a:gd name="connsiteY0-10" fmla="*/ 0 h 137160"/>
                    <a:gd name="connsiteX1-11" fmla="*/ 3901440 w 4069080"/>
                    <a:gd name="connsiteY1-12" fmla="*/ 0 h 137160"/>
                    <a:gd name="connsiteX2-13" fmla="*/ 4069080 w 4069080"/>
                    <a:gd name="connsiteY2-14" fmla="*/ 137160 h 137160"/>
                    <a:gd name="connsiteX3-15" fmla="*/ 0 w 4069080"/>
                    <a:gd name="connsiteY3-16" fmla="*/ 129540 h 137160"/>
                    <a:gd name="connsiteX4-17" fmla="*/ 167640 w 4069080"/>
                    <a:gd name="connsiteY4-18" fmla="*/ 0 h 137160"/>
                    <a:gd name="connsiteX0-19" fmla="*/ 167640 w 4069080"/>
                    <a:gd name="connsiteY0-20" fmla="*/ 0 h 137160"/>
                    <a:gd name="connsiteX1-21" fmla="*/ 3901440 w 4069080"/>
                    <a:gd name="connsiteY1-22" fmla="*/ 0 h 137160"/>
                    <a:gd name="connsiteX2-23" fmla="*/ 4069080 w 4069080"/>
                    <a:gd name="connsiteY2-24" fmla="*/ 137160 h 137160"/>
                    <a:gd name="connsiteX3-25" fmla="*/ 0 w 4069080"/>
                    <a:gd name="connsiteY3-26" fmla="*/ 135212 h 137160"/>
                    <a:gd name="connsiteX4-27" fmla="*/ 167640 w 4069080"/>
                    <a:gd name="connsiteY4-28" fmla="*/ 0 h 137160"/>
                    <a:gd name="connsiteX0-29" fmla="*/ 167640 w 4069080"/>
                    <a:gd name="connsiteY0-30" fmla="*/ 0 h 142773"/>
                    <a:gd name="connsiteX1-31" fmla="*/ 3901440 w 4069080"/>
                    <a:gd name="connsiteY1-32" fmla="*/ 0 h 142773"/>
                    <a:gd name="connsiteX2-33" fmla="*/ 4069080 w 4069080"/>
                    <a:gd name="connsiteY2-34" fmla="*/ 137160 h 142773"/>
                    <a:gd name="connsiteX3-35" fmla="*/ 0 w 4069080"/>
                    <a:gd name="connsiteY3-36" fmla="*/ 142773 h 142773"/>
                    <a:gd name="connsiteX4-37" fmla="*/ 167640 w 4069080"/>
                    <a:gd name="connsiteY4-38" fmla="*/ 0 h 142773"/>
                    <a:gd name="connsiteX0-39" fmla="*/ 167640 w 4069080"/>
                    <a:gd name="connsiteY0-40" fmla="*/ 0 h 142773"/>
                    <a:gd name="connsiteX1-41" fmla="*/ 3901440 w 4069080"/>
                    <a:gd name="connsiteY1-42" fmla="*/ 0 h 142773"/>
                    <a:gd name="connsiteX2-43" fmla="*/ 4069080 w 4069080"/>
                    <a:gd name="connsiteY2-44" fmla="*/ 140940 h 142773"/>
                    <a:gd name="connsiteX3-45" fmla="*/ 0 w 4069080"/>
                    <a:gd name="connsiteY3-46" fmla="*/ 142773 h 142773"/>
                    <a:gd name="connsiteX4-47" fmla="*/ 167640 w 4069080"/>
                    <a:gd name="connsiteY4-48" fmla="*/ 0 h 142773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17" y="connsiteY4-18"/>
                    </a:cxn>
                  </a:cxnLst>
                  <a:rect l="l" t="t" r="r" b="b"/>
                  <a:pathLst>
                    <a:path w="4069080" h="142773">
                      <a:moveTo>
                        <a:pt x="167640" y="0"/>
                      </a:moveTo>
                      <a:lnTo>
                        <a:pt x="3901440" y="0"/>
                      </a:lnTo>
                      <a:lnTo>
                        <a:pt x="4069080" y="140940"/>
                      </a:lnTo>
                      <a:lnTo>
                        <a:pt x="0" y="142773"/>
                      </a:lnTo>
                      <a:lnTo>
                        <a:pt x="167640" y="0"/>
                      </a:lnTo>
                      <a:close/>
                    </a:path>
                  </a:pathLst>
                </a:custGeom>
                <a:solidFill>
                  <a:srgbClr val="0070C0"/>
                </a:solidFill>
                <a:ln w="254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endPara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4" name="组合 13"/>
              <p:cNvGrpSpPr/>
              <p:nvPr/>
            </p:nvGrpSpPr>
            <p:grpSpPr>
              <a:xfrm>
                <a:off x="5138963" y="489126"/>
                <a:ext cx="49306" cy="329693"/>
                <a:chOff x="5138963" y="489126"/>
                <a:chExt cx="49306" cy="329693"/>
              </a:xfrm>
            </p:grpSpPr>
            <p:sp>
              <p:nvSpPr>
                <p:cNvPr id="18" name="椭圆 17"/>
                <p:cNvSpPr/>
                <p:nvPr/>
              </p:nvSpPr>
              <p:spPr>
                <a:xfrm>
                  <a:off x="5138963" y="769513"/>
                  <a:ext cx="49306" cy="49306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9" name="椭圆 18"/>
                <p:cNvSpPr/>
                <p:nvPr/>
              </p:nvSpPr>
              <p:spPr>
                <a:xfrm>
                  <a:off x="5138963" y="489126"/>
                  <a:ext cx="49306" cy="49306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5" name="组合 14"/>
              <p:cNvGrpSpPr/>
              <p:nvPr/>
            </p:nvGrpSpPr>
            <p:grpSpPr>
              <a:xfrm>
                <a:off x="326687" y="399838"/>
                <a:ext cx="49306" cy="329693"/>
                <a:chOff x="5138963" y="489126"/>
                <a:chExt cx="49306" cy="329693"/>
              </a:xfrm>
            </p:grpSpPr>
            <p:sp>
              <p:nvSpPr>
                <p:cNvPr id="16" name="椭圆 15"/>
                <p:cNvSpPr/>
                <p:nvPr/>
              </p:nvSpPr>
              <p:spPr>
                <a:xfrm>
                  <a:off x="5138963" y="769513"/>
                  <a:ext cx="49306" cy="49306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7" name="椭圆 16"/>
                <p:cNvSpPr/>
                <p:nvPr/>
              </p:nvSpPr>
              <p:spPr>
                <a:xfrm>
                  <a:off x="5138963" y="489126"/>
                  <a:ext cx="49306" cy="49306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3"/>
          <p:cNvSpPr txBox="1">
            <a:spLocks noChangeArrowheads="1"/>
          </p:cNvSpPr>
          <p:nvPr/>
        </p:nvSpPr>
        <p:spPr>
          <a:xfrm>
            <a:off x="5712823" y="877084"/>
            <a:ext cx="6148251" cy="58285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2755" indent="-452755">
              <a:spcBef>
                <a:spcPts val="600"/>
              </a:spcBef>
              <a:buClr>
                <a:srgbClr val="7030A0"/>
              </a:buClr>
              <a:buNone/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549001" y="555626"/>
            <a:ext cx="3565799" cy="876848"/>
            <a:chOff x="326687" y="247818"/>
            <a:chExt cx="4861582" cy="725466"/>
          </a:xfrm>
        </p:grpSpPr>
        <p:sp>
          <p:nvSpPr>
            <p:cNvPr id="4" name="文本框 3"/>
            <p:cNvSpPr txBox="1"/>
            <p:nvPr/>
          </p:nvSpPr>
          <p:spPr bwMode="auto">
            <a:xfrm>
              <a:off x="1416685" y="412399"/>
              <a:ext cx="2936607" cy="38196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400" kern="0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顺序栈的实现</a:t>
              </a:r>
              <a:endParaRPr lang="zh-CN" altLang="en-US" sz="2400" kern="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5" name="组合 4"/>
            <p:cNvGrpSpPr/>
            <p:nvPr/>
          </p:nvGrpSpPr>
          <p:grpSpPr>
            <a:xfrm>
              <a:off x="326687" y="247818"/>
              <a:ext cx="4861582" cy="725466"/>
              <a:chOff x="326687" y="247818"/>
              <a:chExt cx="4861582" cy="725466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349799" y="247818"/>
                <a:ext cx="4791980" cy="261575"/>
                <a:chOff x="349799" y="247818"/>
                <a:chExt cx="4791980" cy="261575"/>
              </a:xfrm>
            </p:grpSpPr>
            <p:cxnSp>
              <p:nvCxnSpPr>
                <p:cNvPr id="21" name="直接连接符 20"/>
                <p:cNvCxnSpPr/>
                <p:nvPr/>
              </p:nvCxnSpPr>
              <p:spPr>
                <a:xfrm>
                  <a:off x="638117" y="248864"/>
                  <a:ext cx="3287537" cy="0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直接连接符 21"/>
                <p:cNvCxnSpPr/>
                <p:nvPr/>
              </p:nvCxnSpPr>
              <p:spPr>
                <a:xfrm>
                  <a:off x="4824514" y="335707"/>
                  <a:ext cx="313542" cy="173686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直接连接符 22"/>
                <p:cNvCxnSpPr/>
                <p:nvPr/>
              </p:nvCxnSpPr>
              <p:spPr>
                <a:xfrm>
                  <a:off x="4084534" y="335707"/>
                  <a:ext cx="737870" cy="0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直接连接符 23"/>
                <p:cNvCxnSpPr/>
                <p:nvPr/>
              </p:nvCxnSpPr>
              <p:spPr>
                <a:xfrm>
                  <a:off x="3927764" y="248864"/>
                  <a:ext cx="156771" cy="86843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" name="任意多边形: 形状 28"/>
                <p:cNvSpPr/>
                <p:nvPr/>
              </p:nvSpPr>
              <p:spPr>
                <a:xfrm>
                  <a:off x="349799" y="247818"/>
                  <a:ext cx="4791980" cy="257189"/>
                </a:xfrm>
                <a:custGeom>
                  <a:avLst/>
                  <a:gdLst>
                    <a:gd name="connsiteX0" fmla="*/ 0 w 5405438"/>
                    <a:gd name="connsiteY0" fmla="*/ 233362 h 366712"/>
                    <a:gd name="connsiteX1" fmla="*/ 328613 w 5405438"/>
                    <a:gd name="connsiteY1" fmla="*/ 0 h 366712"/>
                    <a:gd name="connsiteX2" fmla="*/ 4043363 w 5405438"/>
                    <a:gd name="connsiteY2" fmla="*/ 0 h 366712"/>
                    <a:gd name="connsiteX3" fmla="*/ 4214813 w 5405438"/>
                    <a:gd name="connsiteY3" fmla="*/ 123825 h 366712"/>
                    <a:gd name="connsiteX4" fmla="*/ 5048250 w 5405438"/>
                    <a:gd name="connsiteY4" fmla="*/ 123825 h 366712"/>
                    <a:gd name="connsiteX5" fmla="*/ 5405438 w 5405438"/>
                    <a:gd name="connsiteY5" fmla="*/ 366712 h 3667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405438" h="366712">
                      <a:moveTo>
                        <a:pt x="0" y="233362"/>
                      </a:moveTo>
                      <a:lnTo>
                        <a:pt x="328613" y="0"/>
                      </a:lnTo>
                      <a:lnTo>
                        <a:pt x="4043363" y="0"/>
                      </a:lnTo>
                      <a:lnTo>
                        <a:pt x="4214813" y="123825"/>
                      </a:lnTo>
                      <a:lnTo>
                        <a:pt x="5048250" y="123825"/>
                      </a:lnTo>
                      <a:lnTo>
                        <a:pt x="5405438" y="366712"/>
                      </a:lnTo>
                    </a:path>
                  </a:pathLst>
                </a:cu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endPara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6" name="任意多边形: 形状 29"/>
                <p:cNvSpPr/>
                <p:nvPr/>
              </p:nvSpPr>
              <p:spPr>
                <a:xfrm flipV="1">
                  <a:off x="737468" y="249336"/>
                  <a:ext cx="3029477" cy="84093"/>
                </a:xfrm>
                <a:custGeom>
                  <a:avLst/>
                  <a:gdLst>
                    <a:gd name="connsiteX0" fmla="*/ 0 w 4221480"/>
                    <a:gd name="connsiteY0" fmla="*/ 236220 h 236220"/>
                    <a:gd name="connsiteX1" fmla="*/ 320040 w 4221480"/>
                    <a:gd name="connsiteY1" fmla="*/ 0 h 236220"/>
                    <a:gd name="connsiteX2" fmla="*/ 4053840 w 4221480"/>
                    <a:gd name="connsiteY2" fmla="*/ 0 h 236220"/>
                    <a:gd name="connsiteX3" fmla="*/ 4221480 w 4221480"/>
                    <a:gd name="connsiteY3" fmla="*/ 137160 h 236220"/>
                    <a:gd name="connsiteX4" fmla="*/ 152400 w 4221480"/>
                    <a:gd name="connsiteY4" fmla="*/ 129540 h 236220"/>
                    <a:gd name="connsiteX0-1" fmla="*/ 167640 w 4069080"/>
                    <a:gd name="connsiteY0-2" fmla="*/ 0 h 137160"/>
                    <a:gd name="connsiteX1-3" fmla="*/ 3901440 w 4069080"/>
                    <a:gd name="connsiteY1-4" fmla="*/ 0 h 137160"/>
                    <a:gd name="connsiteX2-5" fmla="*/ 4069080 w 4069080"/>
                    <a:gd name="connsiteY2-6" fmla="*/ 137160 h 137160"/>
                    <a:gd name="connsiteX3-7" fmla="*/ 0 w 4069080"/>
                    <a:gd name="connsiteY3-8" fmla="*/ 129540 h 137160"/>
                    <a:gd name="connsiteX0-9" fmla="*/ 167640 w 4069080"/>
                    <a:gd name="connsiteY0-10" fmla="*/ 0 h 137160"/>
                    <a:gd name="connsiteX1-11" fmla="*/ 3901440 w 4069080"/>
                    <a:gd name="connsiteY1-12" fmla="*/ 0 h 137160"/>
                    <a:gd name="connsiteX2-13" fmla="*/ 4069080 w 4069080"/>
                    <a:gd name="connsiteY2-14" fmla="*/ 137160 h 137160"/>
                    <a:gd name="connsiteX3-15" fmla="*/ 0 w 4069080"/>
                    <a:gd name="connsiteY3-16" fmla="*/ 129540 h 137160"/>
                    <a:gd name="connsiteX4-17" fmla="*/ 167640 w 4069080"/>
                    <a:gd name="connsiteY4-18" fmla="*/ 0 h 137160"/>
                    <a:gd name="connsiteX0-19" fmla="*/ 167640 w 4069080"/>
                    <a:gd name="connsiteY0-20" fmla="*/ 0 h 137160"/>
                    <a:gd name="connsiteX1-21" fmla="*/ 3901440 w 4069080"/>
                    <a:gd name="connsiteY1-22" fmla="*/ 0 h 137160"/>
                    <a:gd name="connsiteX2-23" fmla="*/ 4069080 w 4069080"/>
                    <a:gd name="connsiteY2-24" fmla="*/ 137160 h 137160"/>
                    <a:gd name="connsiteX3-25" fmla="*/ 0 w 4069080"/>
                    <a:gd name="connsiteY3-26" fmla="*/ 135212 h 137160"/>
                    <a:gd name="connsiteX4-27" fmla="*/ 167640 w 4069080"/>
                    <a:gd name="connsiteY4-28" fmla="*/ 0 h 137160"/>
                    <a:gd name="connsiteX0-29" fmla="*/ 167640 w 4069080"/>
                    <a:gd name="connsiteY0-30" fmla="*/ 0 h 142773"/>
                    <a:gd name="connsiteX1-31" fmla="*/ 3901440 w 4069080"/>
                    <a:gd name="connsiteY1-32" fmla="*/ 0 h 142773"/>
                    <a:gd name="connsiteX2-33" fmla="*/ 4069080 w 4069080"/>
                    <a:gd name="connsiteY2-34" fmla="*/ 137160 h 142773"/>
                    <a:gd name="connsiteX3-35" fmla="*/ 0 w 4069080"/>
                    <a:gd name="connsiteY3-36" fmla="*/ 142773 h 142773"/>
                    <a:gd name="connsiteX4-37" fmla="*/ 167640 w 4069080"/>
                    <a:gd name="connsiteY4-38" fmla="*/ 0 h 142773"/>
                    <a:gd name="connsiteX0-39" fmla="*/ 167640 w 4069080"/>
                    <a:gd name="connsiteY0-40" fmla="*/ 0 h 142773"/>
                    <a:gd name="connsiteX1-41" fmla="*/ 3901440 w 4069080"/>
                    <a:gd name="connsiteY1-42" fmla="*/ 0 h 142773"/>
                    <a:gd name="connsiteX2-43" fmla="*/ 4069080 w 4069080"/>
                    <a:gd name="connsiteY2-44" fmla="*/ 140940 h 142773"/>
                    <a:gd name="connsiteX3-45" fmla="*/ 0 w 4069080"/>
                    <a:gd name="connsiteY3-46" fmla="*/ 142773 h 142773"/>
                    <a:gd name="connsiteX4-47" fmla="*/ 167640 w 4069080"/>
                    <a:gd name="connsiteY4-48" fmla="*/ 0 h 142773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17" y="connsiteY4-18"/>
                    </a:cxn>
                  </a:cxnLst>
                  <a:rect l="l" t="t" r="r" b="b"/>
                  <a:pathLst>
                    <a:path w="4069080" h="142773">
                      <a:moveTo>
                        <a:pt x="167640" y="0"/>
                      </a:moveTo>
                      <a:lnTo>
                        <a:pt x="3901440" y="0"/>
                      </a:lnTo>
                      <a:lnTo>
                        <a:pt x="4069080" y="140940"/>
                      </a:lnTo>
                      <a:lnTo>
                        <a:pt x="0" y="142773"/>
                      </a:lnTo>
                      <a:lnTo>
                        <a:pt x="167640" y="0"/>
                      </a:lnTo>
                      <a:close/>
                    </a:path>
                  </a:pathLst>
                </a:custGeom>
                <a:solidFill>
                  <a:srgbClr val="0070C0"/>
                </a:solidFill>
                <a:ln w="254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endPara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7" name="组合 6"/>
              <p:cNvGrpSpPr/>
              <p:nvPr/>
            </p:nvGrpSpPr>
            <p:grpSpPr>
              <a:xfrm>
                <a:off x="349799" y="711709"/>
                <a:ext cx="4815092" cy="261575"/>
                <a:chOff x="358852" y="925118"/>
                <a:chExt cx="4815092" cy="261575"/>
              </a:xfrm>
            </p:grpSpPr>
            <p:cxnSp>
              <p:nvCxnSpPr>
                <p:cNvPr id="14" name="直接连接符 13"/>
                <p:cNvCxnSpPr/>
                <p:nvPr/>
              </p:nvCxnSpPr>
              <p:spPr>
                <a:xfrm flipH="1" flipV="1">
                  <a:off x="1574976" y="1185647"/>
                  <a:ext cx="3287537" cy="0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直接连接符 14"/>
                <p:cNvCxnSpPr/>
                <p:nvPr/>
              </p:nvCxnSpPr>
              <p:spPr>
                <a:xfrm flipH="1" flipV="1">
                  <a:off x="362574" y="925118"/>
                  <a:ext cx="313542" cy="173686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直接连接符 15"/>
                <p:cNvCxnSpPr/>
                <p:nvPr/>
              </p:nvCxnSpPr>
              <p:spPr>
                <a:xfrm flipV="1">
                  <a:off x="4860402" y="1011961"/>
                  <a:ext cx="313542" cy="173686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直接连接符 16"/>
                <p:cNvCxnSpPr/>
                <p:nvPr/>
              </p:nvCxnSpPr>
              <p:spPr>
                <a:xfrm flipH="1" flipV="1">
                  <a:off x="678226" y="1098804"/>
                  <a:ext cx="737870" cy="0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直接连接符 17"/>
                <p:cNvCxnSpPr/>
                <p:nvPr/>
              </p:nvCxnSpPr>
              <p:spPr>
                <a:xfrm flipH="1" flipV="1">
                  <a:off x="1416096" y="1098804"/>
                  <a:ext cx="156771" cy="86843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" name="任意多边形: 形状 22"/>
                <p:cNvSpPr/>
                <p:nvPr/>
              </p:nvSpPr>
              <p:spPr>
                <a:xfrm flipH="1" flipV="1">
                  <a:off x="358852" y="929504"/>
                  <a:ext cx="4791980" cy="257189"/>
                </a:xfrm>
                <a:custGeom>
                  <a:avLst/>
                  <a:gdLst>
                    <a:gd name="connsiteX0" fmla="*/ 0 w 5405438"/>
                    <a:gd name="connsiteY0" fmla="*/ 233362 h 366712"/>
                    <a:gd name="connsiteX1" fmla="*/ 328613 w 5405438"/>
                    <a:gd name="connsiteY1" fmla="*/ 0 h 366712"/>
                    <a:gd name="connsiteX2" fmla="*/ 4043363 w 5405438"/>
                    <a:gd name="connsiteY2" fmla="*/ 0 h 366712"/>
                    <a:gd name="connsiteX3" fmla="*/ 4214813 w 5405438"/>
                    <a:gd name="connsiteY3" fmla="*/ 123825 h 366712"/>
                    <a:gd name="connsiteX4" fmla="*/ 5048250 w 5405438"/>
                    <a:gd name="connsiteY4" fmla="*/ 123825 h 366712"/>
                    <a:gd name="connsiteX5" fmla="*/ 5405438 w 5405438"/>
                    <a:gd name="connsiteY5" fmla="*/ 366712 h 3667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405438" h="366712">
                      <a:moveTo>
                        <a:pt x="0" y="233362"/>
                      </a:moveTo>
                      <a:lnTo>
                        <a:pt x="328613" y="0"/>
                      </a:lnTo>
                      <a:lnTo>
                        <a:pt x="4043363" y="0"/>
                      </a:lnTo>
                      <a:lnTo>
                        <a:pt x="4214813" y="123825"/>
                      </a:lnTo>
                      <a:lnTo>
                        <a:pt x="5048250" y="123825"/>
                      </a:lnTo>
                      <a:lnTo>
                        <a:pt x="5405438" y="366712"/>
                      </a:lnTo>
                    </a:path>
                  </a:pathLst>
                </a:cu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endParaRPr lang="zh-CN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0" name="任意多边形: 形状 23"/>
                <p:cNvSpPr/>
                <p:nvPr/>
              </p:nvSpPr>
              <p:spPr>
                <a:xfrm flipH="1">
                  <a:off x="1733685" y="1101082"/>
                  <a:ext cx="3029477" cy="84093"/>
                </a:xfrm>
                <a:custGeom>
                  <a:avLst/>
                  <a:gdLst>
                    <a:gd name="connsiteX0" fmla="*/ 0 w 4221480"/>
                    <a:gd name="connsiteY0" fmla="*/ 236220 h 236220"/>
                    <a:gd name="connsiteX1" fmla="*/ 320040 w 4221480"/>
                    <a:gd name="connsiteY1" fmla="*/ 0 h 236220"/>
                    <a:gd name="connsiteX2" fmla="*/ 4053840 w 4221480"/>
                    <a:gd name="connsiteY2" fmla="*/ 0 h 236220"/>
                    <a:gd name="connsiteX3" fmla="*/ 4221480 w 4221480"/>
                    <a:gd name="connsiteY3" fmla="*/ 137160 h 236220"/>
                    <a:gd name="connsiteX4" fmla="*/ 152400 w 4221480"/>
                    <a:gd name="connsiteY4" fmla="*/ 129540 h 236220"/>
                    <a:gd name="connsiteX0-1" fmla="*/ 167640 w 4069080"/>
                    <a:gd name="connsiteY0-2" fmla="*/ 0 h 137160"/>
                    <a:gd name="connsiteX1-3" fmla="*/ 3901440 w 4069080"/>
                    <a:gd name="connsiteY1-4" fmla="*/ 0 h 137160"/>
                    <a:gd name="connsiteX2-5" fmla="*/ 4069080 w 4069080"/>
                    <a:gd name="connsiteY2-6" fmla="*/ 137160 h 137160"/>
                    <a:gd name="connsiteX3-7" fmla="*/ 0 w 4069080"/>
                    <a:gd name="connsiteY3-8" fmla="*/ 129540 h 137160"/>
                    <a:gd name="connsiteX0-9" fmla="*/ 167640 w 4069080"/>
                    <a:gd name="connsiteY0-10" fmla="*/ 0 h 137160"/>
                    <a:gd name="connsiteX1-11" fmla="*/ 3901440 w 4069080"/>
                    <a:gd name="connsiteY1-12" fmla="*/ 0 h 137160"/>
                    <a:gd name="connsiteX2-13" fmla="*/ 4069080 w 4069080"/>
                    <a:gd name="connsiteY2-14" fmla="*/ 137160 h 137160"/>
                    <a:gd name="connsiteX3-15" fmla="*/ 0 w 4069080"/>
                    <a:gd name="connsiteY3-16" fmla="*/ 129540 h 137160"/>
                    <a:gd name="connsiteX4-17" fmla="*/ 167640 w 4069080"/>
                    <a:gd name="connsiteY4-18" fmla="*/ 0 h 137160"/>
                    <a:gd name="connsiteX0-19" fmla="*/ 167640 w 4069080"/>
                    <a:gd name="connsiteY0-20" fmla="*/ 0 h 137160"/>
                    <a:gd name="connsiteX1-21" fmla="*/ 3901440 w 4069080"/>
                    <a:gd name="connsiteY1-22" fmla="*/ 0 h 137160"/>
                    <a:gd name="connsiteX2-23" fmla="*/ 4069080 w 4069080"/>
                    <a:gd name="connsiteY2-24" fmla="*/ 137160 h 137160"/>
                    <a:gd name="connsiteX3-25" fmla="*/ 0 w 4069080"/>
                    <a:gd name="connsiteY3-26" fmla="*/ 135212 h 137160"/>
                    <a:gd name="connsiteX4-27" fmla="*/ 167640 w 4069080"/>
                    <a:gd name="connsiteY4-28" fmla="*/ 0 h 137160"/>
                    <a:gd name="connsiteX0-29" fmla="*/ 167640 w 4069080"/>
                    <a:gd name="connsiteY0-30" fmla="*/ 0 h 142773"/>
                    <a:gd name="connsiteX1-31" fmla="*/ 3901440 w 4069080"/>
                    <a:gd name="connsiteY1-32" fmla="*/ 0 h 142773"/>
                    <a:gd name="connsiteX2-33" fmla="*/ 4069080 w 4069080"/>
                    <a:gd name="connsiteY2-34" fmla="*/ 137160 h 142773"/>
                    <a:gd name="connsiteX3-35" fmla="*/ 0 w 4069080"/>
                    <a:gd name="connsiteY3-36" fmla="*/ 142773 h 142773"/>
                    <a:gd name="connsiteX4-37" fmla="*/ 167640 w 4069080"/>
                    <a:gd name="connsiteY4-38" fmla="*/ 0 h 142773"/>
                    <a:gd name="connsiteX0-39" fmla="*/ 167640 w 4069080"/>
                    <a:gd name="connsiteY0-40" fmla="*/ 0 h 142773"/>
                    <a:gd name="connsiteX1-41" fmla="*/ 3901440 w 4069080"/>
                    <a:gd name="connsiteY1-42" fmla="*/ 0 h 142773"/>
                    <a:gd name="connsiteX2-43" fmla="*/ 4069080 w 4069080"/>
                    <a:gd name="connsiteY2-44" fmla="*/ 140940 h 142773"/>
                    <a:gd name="connsiteX3-45" fmla="*/ 0 w 4069080"/>
                    <a:gd name="connsiteY3-46" fmla="*/ 142773 h 142773"/>
                    <a:gd name="connsiteX4-47" fmla="*/ 167640 w 4069080"/>
                    <a:gd name="connsiteY4-48" fmla="*/ 0 h 142773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17" y="connsiteY4-18"/>
                    </a:cxn>
                  </a:cxnLst>
                  <a:rect l="l" t="t" r="r" b="b"/>
                  <a:pathLst>
                    <a:path w="4069080" h="142773">
                      <a:moveTo>
                        <a:pt x="167640" y="0"/>
                      </a:moveTo>
                      <a:lnTo>
                        <a:pt x="3901440" y="0"/>
                      </a:lnTo>
                      <a:lnTo>
                        <a:pt x="4069080" y="140940"/>
                      </a:lnTo>
                      <a:lnTo>
                        <a:pt x="0" y="142773"/>
                      </a:lnTo>
                      <a:lnTo>
                        <a:pt x="167640" y="0"/>
                      </a:lnTo>
                      <a:close/>
                    </a:path>
                  </a:pathLst>
                </a:custGeom>
                <a:solidFill>
                  <a:srgbClr val="0070C0"/>
                </a:solidFill>
                <a:ln w="254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endPara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" name="组合 7"/>
              <p:cNvGrpSpPr/>
              <p:nvPr/>
            </p:nvGrpSpPr>
            <p:grpSpPr>
              <a:xfrm>
                <a:off x="5138963" y="489126"/>
                <a:ext cx="49306" cy="329693"/>
                <a:chOff x="5138963" y="489126"/>
                <a:chExt cx="49306" cy="329693"/>
              </a:xfrm>
            </p:grpSpPr>
            <p:sp>
              <p:nvSpPr>
                <p:cNvPr id="12" name="椭圆 11"/>
                <p:cNvSpPr/>
                <p:nvPr/>
              </p:nvSpPr>
              <p:spPr>
                <a:xfrm>
                  <a:off x="5138963" y="769513"/>
                  <a:ext cx="49306" cy="49306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3" name="椭圆 12"/>
                <p:cNvSpPr/>
                <p:nvPr/>
              </p:nvSpPr>
              <p:spPr>
                <a:xfrm>
                  <a:off x="5138963" y="489126"/>
                  <a:ext cx="49306" cy="49306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9" name="组合 8"/>
              <p:cNvGrpSpPr/>
              <p:nvPr/>
            </p:nvGrpSpPr>
            <p:grpSpPr>
              <a:xfrm>
                <a:off x="326687" y="399838"/>
                <a:ext cx="49306" cy="329693"/>
                <a:chOff x="5138963" y="489126"/>
                <a:chExt cx="49306" cy="329693"/>
              </a:xfrm>
            </p:grpSpPr>
            <p:sp>
              <p:nvSpPr>
                <p:cNvPr id="10" name="椭圆 9"/>
                <p:cNvSpPr/>
                <p:nvPr/>
              </p:nvSpPr>
              <p:spPr>
                <a:xfrm>
                  <a:off x="5138963" y="769513"/>
                  <a:ext cx="49306" cy="49306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1" name="椭圆 10"/>
                <p:cNvSpPr/>
                <p:nvPr/>
              </p:nvSpPr>
              <p:spPr>
                <a:xfrm>
                  <a:off x="5138963" y="489126"/>
                  <a:ext cx="49306" cy="49306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</p:grpSp>
      </p:grpSp>
      <p:grpSp>
        <p:nvGrpSpPr>
          <p:cNvPr id="27" name="组合 26"/>
          <p:cNvGrpSpPr/>
          <p:nvPr/>
        </p:nvGrpSpPr>
        <p:grpSpPr>
          <a:xfrm>
            <a:off x="501028" y="2627721"/>
            <a:ext cx="3337375" cy="2587745"/>
            <a:chOff x="6929120" y="2200155"/>
            <a:chExt cx="4487214" cy="3459162"/>
          </a:xfrm>
        </p:grpSpPr>
        <p:sp>
          <p:nvSpPr>
            <p:cNvPr id="28" name="Rectangle 3"/>
            <p:cNvSpPr txBox="1">
              <a:spLocks noChangeArrowheads="1"/>
            </p:cNvSpPr>
            <p:nvPr/>
          </p:nvSpPr>
          <p:spPr>
            <a:xfrm>
              <a:off x="7836711" y="2557690"/>
              <a:ext cx="3579623" cy="2307375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50000"/>
                </a:lnSpc>
                <a:buNone/>
              </a:pPr>
              <a:r>
                <a:rPr lang="en-US" altLang="zh-CN" sz="2400" dirty="0">
                  <a:solidFill>
                    <a:srgbClr val="080808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【</a:t>
              </a:r>
              <a:r>
                <a:rPr lang="zh-CN" altLang="en-US" sz="2400" dirty="0">
                  <a:solidFill>
                    <a:srgbClr val="080808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描述</a:t>
              </a:r>
              <a:r>
                <a:rPr lang="en-US" altLang="zh-CN" sz="2400" dirty="0">
                  <a:solidFill>
                    <a:srgbClr val="080808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2】</a:t>
              </a:r>
              <a:endParaRPr lang="en-US" altLang="zh-CN" sz="2400" dirty="0">
                <a:solidFill>
                  <a:srgbClr val="080808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0" indent="0">
                <a:lnSpc>
                  <a:spcPct val="150000"/>
                </a:lnSpc>
                <a:buNone/>
              </a:pPr>
              <a:r>
                <a:rPr lang="zh-CN" altLang="en-US" sz="2400" dirty="0">
                  <a:solidFill>
                    <a:srgbClr val="080808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顺序栈基本</a:t>
              </a:r>
              <a:endParaRPr lang="en-US" altLang="zh-CN" sz="2400" dirty="0">
                <a:solidFill>
                  <a:srgbClr val="080808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0" indent="0">
                <a:lnSpc>
                  <a:spcPct val="150000"/>
                </a:lnSpc>
                <a:buNone/>
              </a:pPr>
              <a:r>
                <a:rPr lang="zh-CN" altLang="en-US" sz="2400" dirty="0">
                  <a:solidFill>
                    <a:srgbClr val="080808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操作的实现。</a:t>
              </a:r>
              <a:endParaRPr lang="zh-CN" altLang="en-US" sz="2400" dirty="0">
                <a:solidFill>
                  <a:srgbClr val="080808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30" name="组合 29"/>
            <p:cNvGrpSpPr/>
            <p:nvPr/>
          </p:nvGrpSpPr>
          <p:grpSpPr>
            <a:xfrm rot="16200000">
              <a:off x="7350669" y="1778606"/>
              <a:ext cx="3459162" cy="4302259"/>
              <a:chOff x="1280369" y="2576747"/>
              <a:chExt cx="2118361" cy="2634666"/>
            </a:xfrm>
            <a:solidFill>
              <a:srgbClr val="0070C0"/>
            </a:solidFill>
          </p:grpSpPr>
          <p:sp>
            <p:nvSpPr>
              <p:cNvPr id="31" name="任意多边形: 形状 49"/>
              <p:cNvSpPr/>
              <p:nvPr/>
            </p:nvSpPr>
            <p:spPr>
              <a:xfrm>
                <a:off x="1280369" y="2576747"/>
                <a:ext cx="2118361" cy="2627523"/>
              </a:xfrm>
              <a:custGeom>
                <a:avLst/>
                <a:gdLst>
                  <a:gd name="connsiteX0" fmla="*/ 332541 w 3112654"/>
                  <a:gd name="connsiteY0" fmla="*/ 70245 h 3860800"/>
                  <a:gd name="connsiteX1" fmla="*/ 56633 w 3112654"/>
                  <a:gd name="connsiteY1" fmla="*/ 346153 h 3860800"/>
                  <a:gd name="connsiteX2" fmla="*/ 56633 w 3112654"/>
                  <a:gd name="connsiteY2" fmla="*/ 3519097 h 3860800"/>
                  <a:gd name="connsiteX3" fmla="*/ 328091 w 3112654"/>
                  <a:gd name="connsiteY3" fmla="*/ 3790555 h 3860800"/>
                  <a:gd name="connsiteX4" fmla="*/ 2503301 w 3112654"/>
                  <a:gd name="connsiteY4" fmla="*/ 3790555 h 3860800"/>
                  <a:gd name="connsiteX5" fmla="*/ 2569970 w 3112654"/>
                  <a:gd name="connsiteY5" fmla="*/ 3723887 h 3860800"/>
                  <a:gd name="connsiteX6" fmla="*/ 2771447 w 3112654"/>
                  <a:gd name="connsiteY6" fmla="*/ 3723887 h 3860800"/>
                  <a:gd name="connsiteX7" fmla="*/ 2976475 w 3112654"/>
                  <a:gd name="connsiteY7" fmla="*/ 3518858 h 3860800"/>
                  <a:gd name="connsiteX8" fmla="*/ 2976475 w 3112654"/>
                  <a:gd name="connsiteY8" fmla="*/ 3328794 h 3860800"/>
                  <a:gd name="connsiteX9" fmla="*/ 3056021 w 3112654"/>
                  <a:gd name="connsiteY9" fmla="*/ 3249248 h 3860800"/>
                  <a:gd name="connsiteX10" fmla="*/ 3056021 w 3112654"/>
                  <a:gd name="connsiteY10" fmla="*/ 346153 h 3860800"/>
                  <a:gd name="connsiteX11" fmla="*/ 2780113 w 3112654"/>
                  <a:gd name="connsiteY11" fmla="*/ 70245 h 3860800"/>
                  <a:gd name="connsiteX12" fmla="*/ 286327 w 3112654"/>
                  <a:gd name="connsiteY12" fmla="*/ 0 h 3860800"/>
                  <a:gd name="connsiteX13" fmla="*/ 2826327 w 3112654"/>
                  <a:gd name="connsiteY13" fmla="*/ 0 h 3860800"/>
                  <a:gd name="connsiteX14" fmla="*/ 3112654 w 3112654"/>
                  <a:gd name="connsiteY14" fmla="*/ 286327 h 3860800"/>
                  <a:gd name="connsiteX15" fmla="*/ 3112654 w 3112654"/>
                  <a:gd name="connsiteY15" fmla="*/ 3299051 h 3860800"/>
                  <a:gd name="connsiteX16" fmla="*/ 3030104 w 3112654"/>
                  <a:gd name="connsiteY16" fmla="*/ 3381601 h 3860800"/>
                  <a:gd name="connsiteX17" fmla="*/ 3030104 w 3112654"/>
                  <a:gd name="connsiteY17" fmla="*/ 3578843 h 3860800"/>
                  <a:gd name="connsiteX18" fmla="*/ 2817333 w 3112654"/>
                  <a:gd name="connsiteY18" fmla="*/ 3791614 h 3860800"/>
                  <a:gd name="connsiteX19" fmla="*/ 2608248 w 3112654"/>
                  <a:gd name="connsiteY19" fmla="*/ 3791614 h 3860800"/>
                  <a:gd name="connsiteX20" fmla="*/ 2539062 w 3112654"/>
                  <a:gd name="connsiteY20" fmla="*/ 3860800 h 3860800"/>
                  <a:gd name="connsiteX21" fmla="*/ 281709 w 3112654"/>
                  <a:gd name="connsiteY21" fmla="*/ 3860800 h 3860800"/>
                  <a:gd name="connsiteX22" fmla="*/ 0 w 3112654"/>
                  <a:gd name="connsiteY22" fmla="*/ 3579091 h 3860800"/>
                  <a:gd name="connsiteX23" fmla="*/ 0 w 3112654"/>
                  <a:gd name="connsiteY23" fmla="*/ 286327 h 3860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112654" h="3860800">
                    <a:moveTo>
                      <a:pt x="332541" y="70245"/>
                    </a:moveTo>
                    <a:lnTo>
                      <a:pt x="56633" y="346153"/>
                    </a:lnTo>
                    <a:lnTo>
                      <a:pt x="56633" y="3519097"/>
                    </a:lnTo>
                    <a:lnTo>
                      <a:pt x="328091" y="3790555"/>
                    </a:lnTo>
                    <a:lnTo>
                      <a:pt x="2503301" y="3790555"/>
                    </a:lnTo>
                    <a:lnTo>
                      <a:pt x="2569970" y="3723887"/>
                    </a:lnTo>
                    <a:lnTo>
                      <a:pt x="2771447" y="3723887"/>
                    </a:lnTo>
                    <a:lnTo>
                      <a:pt x="2976475" y="3518858"/>
                    </a:lnTo>
                    <a:lnTo>
                      <a:pt x="2976475" y="3328794"/>
                    </a:lnTo>
                    <a:lnTo>
                      <a:pt x="3056021" y="3249248"/>
                    </a:lnTo>
                    <a:lnTo>
                      <a:pt x="3056021" y="346153"/>
                    </a:lnTo>
                    <a:lnTo>
                      <a:pt x="2780113" y="70245"/>
                    </a:lnTo>
                    <a:close/>
                    <a:moveTo>
                      <a:pt x="286327" y="0"/>
                    </a:moveTo>
                    <a:lnTo>
                      <a:pt x="2826327" y="0"/>
                    </a:lnTo>
                    <a:lnTo>
                      <a:pt x="3112654" y="286327"/>
                    </a:lnTo>
                    <a:lnTo>
                      <a:pt x="3112654" y="3299051"/>
                    </a:lnTo>
                    <a:lnTo>
                      <a:pt x="3030104" y="3381601"/>
                    </a:lnTo>
                    <a:lnTo>
                      <a:pt x="3030104" y="3578843"/>
                    </a:lnTo>
                    <a:lnTo>
                      <a:pt x="2817333" y="3791614"/>
                    </a:lnTo>
                    <a:lnTo>
                      <a:pt x="2608248" y="3791614"/>
                    </a:lnTo>
                    <a:lnTo>
                      <a:pt x="2539062" y="3860800"/>
                    </a:lnTo>
                    <a:lnTo>
                      <a:pt x="281709" y="3860800"/>
                    </a:lnTo>
                    <a:lnTo>
                      <a:pt x="0" y="3579091"/>
                    </a:lnTo>
                    <a:lnTo>
                      <a:pt x="0" y="286327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2" name="任意多边形: 形状 50"/>
              <p:cNvSpPr/>
              <p:nvPr/>
            </p:nvSpPr>
            <p:spPr>
              <a:xfrm>
                <a:off x="3114675" y="4951727"/>
                <a:ext cx="274529" cy="259686"/>
              </a:xfrm>
              <a:custGeom>
                <a:avLst/>
                <a:gdLst>
                  <a:gd name="connsiteX0" fmla="*/ 46078 w 501232"/>
                  <a:gd name="connsiteY0" fmla="*/ 428413 h 474132"/>
                  <a:gd name="connsiteX1" fmla="*/ 278194 w 501232"/>
                  <a:gd name="connsiteY1" fmla="*/ 428413 h 474132"/>
                  <a:gd name="connsiteX2" fmla="*/ 278195 w 501232"/>
                  <a:gd name="connsiteY2" fmla="*/ 428413 h 474132"/>
                  <a:gd name="connsiteX3" fmla="*/ 343105 w 501232"/>
                  <a:gd name="connsiteY3" fmla="*/ 428413 h 474132"/>
                  <a:gd name="connsiteX4" fmla="*/ 297026 w 501232"/>
                  <a:gd name="connsiteY4" fmla="*/ 474132 h 474132"/>
                  <a:gd name="connsiteX5" fmla="*/ 243509 w 501232"/>
                  <a:gd name="connsiteY5" fmla="*/ 474132 h 474132"/>
                  <a:gd name="connsiteX6" fmla="*/ 243508 w 501232"/>
                  <a:gd name="connsiteY6" fmla="*/ 474132 h 474132"/>
                  <a:gd name="connsiteX7" fmla="*/ 0 w 501232"/>
                  <a:gd name="connsiteY7" fmla="*/ 474132 h 474132"/>
                  <a:gd name="connsiteX8" fmla="*/ 455512 w 501232"/>
                  <a:gd name="connsiteY8" fmla="*/ 252478 h 474132"/>
                  <a:gd name="connsiteX9" fmla="*/ 455512 w 501232"/>
                  <a:gd name="connsiteY9" fmla="*/ 316883 h 474132"/>
                  <a:gd name="connsiteX10" fmla="*/ 343105 w 501232"/>
                  <a:gd name="connsiteY10" fmla="*/ 428412 h 474132"/>
                  <a:gd name="connsiteX11" fmla="*/ 278194 w 501232"/>
                  <a:gd name="connsiteY11" fmla="*/ 428412 h 474132"/>
                  <a:gd name="connsiteX12" fmla="*/ 501232 w 501232"/>
                  <a:gd name="connsiteY12" fmla="*/ 0 h 474132"/>
                  <a:gd name="connsiteX13" fmla="*/ 501232 w 501232"/>
                  <a:gd name="connsiteY13" fmla="*/ 222758 h 474132"/>
                  <a:gd name="connsiteX14" fmla="*/ 501232 w 501232"/>
                  <a:gd name="connsiteY14" fmla="*/ 271521 h 474132"/>
                  <a:gd name="connsiteX15" fmla="*/ 455513 w 501232"/>
                  <a:gd name="connsiteY15" fmla="*/ 316883 h 474132"/>
                  <a:gd name="connsiteX16" fmla="*/ 455513 w 501232"/>
                  <a:gd name="connsiteY16" fmla="*/ 252478 h 474132"/>
                  <a:gd name="connsiteX17" fmla="*/ 455513 w 501232"/>
                  <a:gd name="connsiteY17" fmla="*/ 45363 h 4741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1232" h="474132">
                    <a:moveTo>
                      <a:pt x="46078" y="428413"/>
                    </a:moveTo>
                    <a:lnTo>
                      <a:pt x="278194" y="428413"/>
                    </a:lnTo>
                    <a:lnTo>
                      <a:pt x="278195" y="428413"/>
                    </a:lnTo>
                    <a:lnTo>
                      <a:pt x="343105" y="428413"/>
                    </a:lnTo>
                    <a:lnTo>
                      <a:pt x="297026" y="474132"/>
                    </a:lnTo>
                    <a:lnTo>
                      <a:pt x="243509" y="474132"/>
                    </a:lnTo>
                    <a:lnTo>
                      <a:pt x="243508" y="474132"/>
                    </a:lnTo>
                    <a:lnTo>
                      <a:pt x="0" y="474132"/>
                    </a:lnTo>
                    <a:close/>
                    <a:moveTo>
                      <a:pt x="455512" y="252478"/>
                    </a:moveTo>
                    <a:lnTo>
                      <a:pt x="455512" y="316883"/>
                    </a:lnTo>
                    <a:lnTo>
                      <a:pt x="343105" y="428412"/>
                    </a:lnTo>
                    <a:lnTo>
                      <a:pt x="278194" y="428412"/>
                    </a:lnTo>
                    <a:close/>
                    <a:moveTo>
                      <a:pt x="501232" y="0"/>
                    </a:moveTo>
                    <a:lnTo>
                      <a:pt x="501232" y="222758"/>
                    </a:lnTo>
                    <a:lnTo>
                      <a:pt x="501232" y="271521"/>
                    </a:lnTo>
                    <a:lnTo>
                      <a:pt x="455513" y="316883"/>
                    </a:lnTo>
                    <a:lnTo>
                      <a:pt x="455513" y="252478"/>
                    </a:lnTo>
                    <a:lnTo>
                      <a:pt x="455513" y="4536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cxnSp>
        <p:nvCxnSpPr>
          <p:cNvPr id="33" name="直接连接符 32"/>
          <p:cNvCxnSpPr/>
          <p:nvPr/>
        </p:nvCxnSpPr>
        <p:spPr>
          <a:xfrm>
            <a:off x="4289851" y="1108060"/>
            <a:ext cx="0" cy="5000565"/>
          </a:xfrm>
          <a:prstGeom prst="line">
            <a:avLst/>
          </a:prstGeom>
          <a:ln w="2222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组合 1"/>
          <p:cNvGrpSpPr/>
          <p:nvPr/>
        </p:nvGrpSpPr>
        <p:grpSpPr>
          <a:xfrm>
            <a:off x="4793636" y="1078263"/>
            <a:ext cx="6860807" cy="5566384"/>
            <a:chOff x="3818192" y="938862"/>
            <a:chExt cx="4123816" cy="5053302"/>
          </a:xfrm>
        </p:grpSpPr>
        <p:sp>
          <p:nvSpPr>
            <p:cNvPr id="35" name="Rectangle 3"/>
            <p:cNvSpPr txBox="1">
              <a:spLocks noChangeArrowheads="1"/>
            </p:cNvSpPr>
            <p:nvPr/>
          </p:nvSpPr>
          <p:spPr>
            <a:xfrm>
              <a:off x="4202620" y="1208611"/>
              <a:ext cx="3601405" cy="4563958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452755" indent="-452755">
                <a:lnSpc>
                  <a:spcPct val="80000"/>
                </a:lnSpc>
                <a:spcBef>
                  <a:spcPts val="600"/>
                </a:spcBef>
                <a:buClr>
                  <a:srgbClr val="7030A0"/>
                </a:buClr>
                <a:buNone/>
              </a:pPr>
              <a:r>
                <a: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//</a:t>
              </a:r>
              <a:r>
                <a:rPr lang="zh-CN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实现构造函数</a:t>
              </a:r>
              <a:endPara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452755" indent="-452755">
                <a:lnSpc>
                  <a:spcPct val="80000"/>
                </a:lnSpc>
                <a:spcBef>
                  <a:spcPts val="600"/>
                </a:spcBef>
                <a:buClr>
                  <a:srgbClr val="7030A0"/>
                </a:buClr>
                <a:buNone/>
              </a:pPr>
              <a:r>
                <a: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template&lt;class T&gt;</a:t>
              </a:r>
              <a:endPara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452755" indent="-452755">
                <a:lnSpc>
                  <a:spcPct val="80000"/>
                </a:lnSpc>
                <a:spcBef>
                  <a:spcPts val="600"/>
                </a:spcBef>
                <a:buClr>
                  <a:srgbClr val="7030A0"/>
                </a:buClr>
                <a:buNone/>
              </a:pPr>
              <a:r>
                <a:rPr lang="en-US" altLang="zh-CN" sz="2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LinearStack</a:t>
              </a:r>
              <a:r>
                <a: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&lt;T&gt;::</a:t>
              </a:r>
              <a:r>
                <a:rPr lang="en-US" altLang="zh-CN" sz="2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LinearStack</a:t>
              </a:r>
              <a:r>
                <a: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</a:t>
              </a:r>
              <a:r>
                <a:rPr lang="en-US" altLang="zh-CN" sz="2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int</a:t>
              </a:r>
              <a:r>
                <a: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2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LSMaxSize</a:t>
              </a:r>
              <a:r>
                <a: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  <a:endPara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452755" indent="-452755">
                <a:lnSpc>
                  <a:spcPct val="80000"/>
                </a:lnSpc>
                <a:spcBef>
                  <a:spcPts val="600"/>
                </a:spcBef>
                <a:buClr>
                  <a:srgbClr val="7030A0"/>
                </a:buClr>
                <a:buNone/>
              </a:pPr>
              <a:r>
                <a: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{</a:t>
              </a:r>
              <a:endPara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452755" indent="-452755">
                <a:lnSpc>
                  <a:spcPct val="80000"/>
                </a:lnSpc>
                <a:spcBef>
                  <a:spcPts val="600"/>
                </a:spcBef>
                <a:buClr>
                  <a:srgbClr val="7030A0"/>
                </a:buClr>
                <a:buNone/>
              </a:pPr>
              <a:r>
                <a: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	</a:t>
              </a:r>
              <a:r>
                <a:rPr lang="en-US" altLang="zh-CN" sz="2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MaxSize</a:t>
              </a:r>
              <a:r>
                <a: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=</a:t>
              </a:r>
              <a:r>
                <a:rPr lang="en-US" altLang="zh-CN" sz="2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LSMaxSize</a:t>
              </a:r>
              <a:r>
                <a: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;</a:t>
              </a:r>
              <a:endPara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452755" indent="-452755">
                <a:lnSpc>
                  <a:spcPct val="80000"/>
                </a:lnSpc>
                <a:spcBef>
                  <a:spcPts val="600"/>
                </a:spcBef>
                <a:buClr>
                  <a:srgbClr val="7030A0"/>
                </a:buClr>
                <a:buNone/>
              </a:pPr>
              <a:r>
                <a: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	element=new T[</a:t>
              </a:r>
              <a:r>
                <a:rPr lang="en-US" altLang="zh-CN" sz="2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LSMaxSize</a:t>
              </a:r>
              <a:r>
                <a: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];</a:t>
              </a:r>
              <a:endPara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452755" indent="-452755">
                <a:lnSpc>
                  <a:spcPct val="80000"/>
                </a:lnSpc>
                <a:spcBef>
                  <a:spcPts val="600"/>
                </a:spcBef>
                <a:buClr>
                  <a:srgbClr val="7030A0"/>
                </a:buClr>
                <a:buNone/>
              </a:pPr>
              <a:r>
                <a: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	top=-1;                    </a:t>
              </a:r>
              <a:endPara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452755" indent="-452755">
                <a:lnSpc>
                  <a:spcPct val="80000"/>
                </a:lnSpc>
                <a:spcBef>
                  <a:spcPts val="600"/>
                </a:spcBef>
                <a:buClr>
                  <a:srgbClr val="7030A0"/>
                </a:buClr>
                <a:buNone/>
              </a:pPr>
              <a:r>
                <a: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}</a:t>
              </a:r>
              <a:endPara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452755" indent="-452755">
                <a:lnSpc>
                  <a:spcPct val="80000"/>
                </a:lnSpc>
                <a:spcBef>
                  <a:spcPts val="600"/>
                </a:spcBef>
                <a:buClr>
                  <a:srgbClr val="7030A0"/>
                </a:buClr>
                <a:buNone/>
              </a:pPr>
              <a:r>
                <a: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//</a:t>
              </a:r>
              <a:r>
                <a:rPr lang="zh-CN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实现析构函数</a:t>
              </a:r>
              <a:endPara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452755" indent="-452755">
                <a:lnSpc>
                  <a:spcPct val="80000"/>
                </a:lnSpc>
                <a:spcBef>
                  <a:spcPts val="600"/>
                </a:spcBef>
                <a:buClr>
                  <a:srgbClr val="7030A0"/>
                </a:buClr>
                <a:buNone/>
              </a:pPr>
              <a:r>
                <a: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template&lt;class T&gt;</a:t>
              </a:r>
              <a:endPara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452755" indent="-452755">
                <a:lnSpc>
                  <a:spcPct val="80000"/>
                </a:lnSpc>
                <a:spcBef>
                  <a:spcPts val="600"/>
                </a:spcBef>
                <a:buClr>
                  <a:srgbClr val="7030A0"/>
                </a:buClr>
                <a:buNone/>
              </a:pPr>
              <a:r>
                <a:rPr lang="en-US" altLang="zh-CN" sz="2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LinearStack</a:t>
              </a:r>
              <a:r>
                <a: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&lt;T&gt;::~</a:t>
              </a:r>
              <a:r>
                <a:rPr lang="en-US" altLang="zh-CN" sz="2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LinearStack</a:t>
              </a:r>
              <a:r>
                <a: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()</a:t>
              </a:r>
              <a:endPara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452755" indent="-452755">
                <a:lnSpc>
                  <a:spcPct val="80000"/>
                </a:lnSpc>
                <a:spcBef>
                  <a:spcPts val="600"/>
                </a:spcBef>
                <a:buClr>
                  <a:srgbClr val="7030A0"/>
                </a:buClr>
                <a:buNone/>
              </a:pPr>
              <a:r>
                <a: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{</a:t>
              </a:r>
              <a:endPara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452755" indent="-452755">
                <a:lnSpc>
                  <a:spcPct val="80000"/>
                </a:lnSpc>
                <a:spcBef>
                  <a:spcPts val="600"/>
                </a:spcBef>
                <a:buClr>
                  <a:srgbClr val="7030A0"/>
                </a:buClr>
                <a:buNone/>
              </a:pPr>
              <a:r>
                <a: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	delete []element;</a:t>
              </a:r>
              <a:endPara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452755" indent="-452755">
                <a:lnSpc>
                  <a:spcPct val="80000"/>
                </a:lnSpc>
                <a:spcBef>
                  <a:spcPts val="600"/>
                </a:spcBef>
                <a:buClr>
                  <a:srgbClr val="7030A0"/>
                </a:buClr>
                <a:buNone/>
              </a:pPr>
              <a:r>
                <a: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}</a:t>
              </a:r>
              <a:endPara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36" name="组合 2"/>
            <p:cNvGrpSpPr/>
            <p:nvPr/>
          </p:nvGrpSpPr>
          <p:grpSpPr>
            <a:xfrm>
              <a:off x="3818192" y="938862"/>
              <a:ext cx="4123816" cy="5053302"/>
              <a:chOff x="3898055" y="821440"/>
              <a:chExt cx="4123816" cy="5053302"/>
            </a:xfrm>
          </p:grpSpPr>
          <p:sp>
            <p:nvSpPr>
              <p:cNvPr id="37" name="半闭框 3"/>
              <p:cNvSpPr/>
              <p:nvPr/>
            </p:nvSpPr>
            <p:spPr>
              <a:xfrm>
                <a:off x="4025308" y="935162"/>
                <a:ext cx="514350" cy="640192"/>
              </a:xfrm>
              <a:prstGeom prst="halfFrame">
                <a:avLst>
                  <a:gd name="adj1" fmla="val 7407"/>
                  <a:gd name="adj2" fmla="val 7407"/>
                </a:avLst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8" name="半闭框 4"/>
              <p:cNvSpPr/>
              <p:nvPr/>
            </p:nvSpPr>
            <p:spPr>
              <a:xfrm rot="10800000">
                <a:off x="7507521" y="5234550"/>
                <a:ext cx="514350" cy="640192"/>
              </a:xfrm>
              <a:prstGeom prst="halfFrame">
                <a:avLst>
                  <a:gd name="adj1" fmla="val 7407"/>
                  <a:gd name="adj2" fmla="val 7407"/>
                </a:avLst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9" name="矩形 5"/>
              <p:cNvSpPr/>
              <p:nvPr/>
            </p:nvSpPr>
            <p:spPr>
              <a:xfrm>
                <a:off x="3970338" y="891596"/>
                <a:ext cx="3954462" cy="4873168"/>
              </a:xfrm>
              <a:prstGeom prst="rect">
                <a:avLst/>
              </a:prstGeom>
              <a:noFill/>
              <a:ln w="1905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0" name="半闭框 6"/>
              <p:cNvSpPr/>
              <p:nvPr/>
            </p:nvSpPr>
            <p:spPr>
              <a:xfrm>
                <a:off x="3898055" y="821440"/>
                <a:ext cx="1237994" cy="1076285"/>
              </a:xfrm>
              <a:prstGeom prst="halfFrame">
                <a:avLst>
                  <a:gd name="adj1" fmla="val 2544"/>
                  <a:gd name="adj2" fmla="val 2289"/>
                </a:avLst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1" name="直角三角形 7"/>
              <p:cNvSpPr/>
              <p:nvPr/>
            </p:nvSpPr>
            <p:spPr>
              <a:xfrm flipH="1">
                <a:off x="7645502" y="5282333"/>
                <a:ext cx="238386" cy="431600"/>
              </a:xfrm>
              <a:prstGeom prst="rtTriangl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3"/>
          <p:cNvSpPr txBox="1">
            <a:spLocks noChangeArrowheads="1"/>
          </p:cNvSpPr>
          <p:nvPr/>
        </p:nvSpPr>
        <p:spPr>
          <a:xfrm>
            <a:off x="2685351" y="1615707"/>
            <a:ext cx="8944971" cy="52315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2755" indent="-452755">
              <a:spcBef>
                <a:spcPts val="600"/>
              </a:spcBef>
              <a:buClr>
                <a:srgbClr val="7030A0"/>
              </a:buClr>
              <a:buNone/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549001" y="555626"/>
            <a:ext cx="3565799" cy="876848"/>
            <a:chOff x="326687" y="247818"/>
            <a:chExt cx="4861582" cy="725466"/>
          </a:xfrm>
        </p:grpSpPr>
        <p:sp>
          <p:nvSpPr>
            <p:cNvPr id="10" name="文本框 9"/>
            <p:cNvSpPr txBox="1"/>
            <p:nvPr/>
          </p:nvSpPr>
          <p:spPr bwMode="auto">
            <a:xfrm>
              <a:off x="1416685" y="412399"/>
              <a:ext cx="2936607" cy="38196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400" kern="0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顺序栈的实现</a:t>
              </a:r>
              <a:endParaRPr lang="zh-CN" altLang="en-US" sz="2400" kern="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1" name="组合 10"/>
            <p:cNvGrpSpPr/>
            <p:nvPr/>
          </p:nvGrpSpPr>
          <p:grpSpPr>
            <a:xfrm>
              <a:off x="326687" y="247818"/>
              <a:ext cx="4861582" cy="725466"/>
              <a:chOff x="326687" y="247818"/>
              <a:chExt cx="4861582" cy="725466"/>
            </a:xfrm>
          </p:grpSpPr>
          <p:grpSp>
            <p:nvGrpSpPr>
              <p:cNvPr id="12" name="组合 11"/>
              <p:cNvGrpSpPr/>
              <p:nvPr/>
            </p:nvGrpSpPr>
            <p:grpSpPr>
              <a:xfrm>
                <a:off x="349799" y="247818"/>
                <a:ext cx="4791980" cy="261575"/>
                <a:chOff x="349799" y="247818"/>
                <a:chExt cx="4791980" cy="261575"/>
              </a:xfrm>
            </p:grpSpPr>
            <p:cxnSp>
              <p:nvCxnSpPr>
                <p:cNvPr id="27" name="直接连接符 26"/>
                <p:cNvCxnSpPr/>
                <p:nvPr/>
              </p:nvCxnSpPr>
              <p:spPr>
                <a:xfrm>
                  <a:off x="638117" y="248864"/>
                  <a:ext cx="3287537" cy="0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直接连接符 27"/>
                <p:cNvCxnSpPr/>
                <p:nvPr/>
              </p:nvCxnSpPr>
              <p:spPr>
                <a:xfrm>
                  <a:off x="4824514" y="335707"/>
                  <a:ext cx="313542" cy="173686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直接连接符 29"/>
                <p:cNvCxnSpPr/>
                <p:nvPr/>
              </p:nvCxnSpPr>
              <p:spPr>
                <a:xfrm>
                  <a:off x="4084534" y="335707"/>
                  <a:ext cx="737870" cy="0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直接连接符 30"/>
                <p:cNvCxnSpPr/>
                <p:nvPr/>
              </p:nvCxnSpPr>
              <p:spPr>
                <a:xfrm>
                  <a:off x="3927764" y="248864"/>
                  <a:ext cx="156771" cy="86843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2" name="任意多边形: 形状 28"/>
                <p:cNvSpPr/>
                <p:nvPr/>
              </p:nvSpPr>
              <p:spPr>
                <a:xfrm>
                  <a:off x="349799" y="247818"/>
                  <a:ext cx="4791980" cy="257189"/>
                </a:xfrm>
                <a:custGeom>
                  <a:avLst/>
                  <a:gdLst>
                    <a:gd name="connsiteX0" fmla="*/ 0 w 5405438"/>
                    <a:gd name="connsiteY0" fmla="*/ 233362 h 366712"/>
                    <a:gd name="connsiteX1" fmla="*/ 328613 w 5405438"/>
                    <a:gd name="connsiteY1" fmla="*/ 0 h 366712"/>
                    <a:gd name="connsiteX2" fmla="*/ 4043363 w 5405438"/>
                    <a:gd name="connsiteY2" fmla="*/ 0 h 366712"/>
                    <a:gd name="connsiteX3" fmla="*/ 4214813 w 5405438"/>
                    <a:gd name="connsiteY3" fmla="*/ 123825 h 366712"/>
                    <a:gd name="connsiteX4" fmla="*/ 5048250 w 5405438"/>
                    <a:gd name="connsiteY4" fmla="*/ 123825 h 366712"/>
                    <a:gd name="connsiteX5" fmla="*/ 5405438 w 5405438"/>
                    <a:gd name="connsiteY5" fmla="*/ 366712 h 3667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405438" h="366712">
                      <a:moveTo>
                        <a:pt x="0" y="233362"/>
                      </a:moveTo>
                      <a:lnTo>
                        <a:pt x="328613" y="0"/>
                      </a:lnTo>
                      <a:lnTo>
                        <a:pt x="4043363" y="0"/>
                      </a:lnTo>
                      <a:lnTo>
                        <a:pt x="4214813" y="123825"/>
                      </a:lnTo>
                      <a:lnTo>
                        <a:pt x="5048250" y="123825"/>
                      </a:lnTo>
                      <a:lnTo>
                        <a:pt x="5405438" y="366712"/>
                      </a:lnTo>
                    </a:path>
                  </a:pathLst>
                </a:cu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endPara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3" name="任意多边形: 形状 29"/>
                <p:cNvSpPr/>
                <p:nvPr/>
              </p:nvSpPr>
              <p:spPr>
                <a:xfrm flipV="1">
                  <a:off x="737468" y="249336"/>
                  <a:ext cx="3029477" cy="84093"/>
                </a:xfrm>
                <a:custGeom>
                  <a:avLst/>
                  <a:gdLst>
                    <a:gd name="connsiteX0" fmla="*/ 0 w 4221480"/>
                    <a:gd name="connsiteY0" fmla="*/ 236220 h 236220"/>
                    <a:gd name="connsiteX1" fmla="*/ 320040 w 4221480"/>
                    <a:gd name="connsiteY1" fmla="*/ 0 h 236220"/>
                    <a:gd name="connsiteX2" fmla="*/ 4053840 w 4221480"/>
                    <a:gd name="connsiteY2" fmla="*/ 0 h 236220"/>
                    <a:gd name="connsiteX3" fmla="*/ 4221480 w 4221480"/>
                    <a:gd name="connsiteY3" fmla="*/ 137160 h 236220"/>
                    <a:gd name="connsiteX4" fmla="*/ 152400 w 4221480"/>
                    <a:gd name="connsiteY4" fmla="*/ 129540 h 236220"/>
                    <a:gd name="connsiteX0-1" fmla="*/ 167640 w 4069080"/>
                    <a:gd name="connsiteY0-2" fmla="*/ 0 h 137160"/>
                    <a:gd name="connsiteX1-3" fmla="*/ 3901440 w 4069080"/>
                    <a:gd name="connsiteY1-4" fmla="*/ 0 h 137160"/>
                    <a:gd name="connsiteX2-5" fmla="*/ 4069080 w 4069080"/>
                    <a:gd name="connsiteY2-6" fmla="*/ 137160 h 137160"/>
                    <a:gd name="connsiteX3-7" fmla="*/ 0 w 4069080"/>
                    <a:gd name="connsiteY3-8" fmla="*/ 129540 h 137160"/>
                    <a:gd name="connsiteX0-9" fmla="*/ 167640 w 4069080"/>
                    <a:gd name="connsiteY0-10" fmla="*/ 0 h 137160"/>
                    <a:gd name="connsiteX1-11" fmla="*/ 3901440 w 4069080"/>
                    <a:gd name="connsiteY1-12" fmla="*/ 0 h 137160"/>
                    <a:gd name="connsiteX2-13" fmla="*/ 4069080 w 4069080"/>
                    <a:gd name="connsiteY2-14" fmla="*/ 137160 h 137160"/>
                    <a:gd name="connsiteX3-15" fmla="*/ 0 w 4069080"/>
                    <a:gd name="connsiteY3-16" fmla="*/ 129540 h 137160"/>
                    <a:gd name="connsiteX4-17" fmla="*/ 167640 w 4069080"/>
                    <a:gd name="connsiteY4-18" fmla="*/ 0 h 137160"/>
                    <a:gd name="connsiteX0-19" fmla="*/ 167640 w 4069080"/>
                    <a:gd name="connsiteY0-20" fmla="*/ 0 h 137160"/>
                    <a:gd name="connsiteX1-21" fmla="*/ 3901440 w 4069080"/>
                    <a:gd name="connsiteY1-22" fmla="*/ 0 h 137160"/>
                    <a:gd name="connsiteX2-23" fmla="*/ 4069080 w 4069080"/>
                    <a:gd name="connsiteY2-24" fmla="*/ 137160 h 137160"/>
                    <a:gd name="connsiteX3-25" fmla="*/ 0 w 4069080"/>
                    <a:gd name="connsiteY3-26" fmla="*/ 135212 h 137160"/>
                    <a:gd name="connsiteX4-27" fmla="*/ 167640 w 4069080"/>
                    <a:gd name="connsiteY4-28" fmla="*/ 0 h 137160"/>
                    <a:gd name="connsiteX0-29" fmla="*/ 167640 w 4069080"/>
                    <a:gd name="connsiteY0-30" fmla="*/ 0 h 142773"/>
                    <a:gd name="connsiteX1-31" fmla="*/ 3901440 w 4069080"/>
                    <a:gd name="connsiteY1-32" fmla="*/ 0 h 142773"/>
                    <a:gd name="connsiteX2-33" fmla="*/ 4069080 w 4069080"/>
                    <a:gd name="connsiteY2-34" fmla="*/ 137160 h 142773"/>
                    <a:gd name="connsiteX3-35" fmla="*/ 0 w 4069080"/>
                    <a:gd name="connsiteY3-36" fmla="*/ 142773 h 142773"/>
                    <a:gd name="connsiteX4-37" fmla="*/ 167640 w 4069080"/>
                    <a:gd name="connsiteY4-38" fmla="*/ 0 h 142773"/>
                    <a:gd name="connsiteX0-39" fmla="*/ 167640 w 4069080"/>
                    <a:gd name="connsiteY0-40" fmla="*/ 0 h 142773"/>
                    <a:gd name="connsiteX1-41" fmla="*/ 3901440 w 4069080"/>
                    <a:gd name="connsiteY1-42" fmla="*/ 0 h 142773"/>
                    <a:gd name="connsiteX2-43" fmla="*/ 4069080 w 4069080"/>
                    <a:gd name="connsiteY2-44" fmla="*/ 140940 h 142773"/>
                    <a:gd name="connsiteX3-45" fmla="*/ 0 w 4069080"/>
                    <a:gd name="connsiteY3-46" fmla="*/ 142773 h 142773"/>
                    <a:gd name="connsiteX4-47" fmla="*/ 167640 w 4069080"/>
                    <a:gd name="connsiteY4-48" fmla="*/ 0 h 142773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17" y="connsiteY4-18"/>
                    </a:cxn>
                  </a:cxnLst>
                  <a:rect l="l" t="t" r="r" b="b"/>
                  <a:pathLst>
                    <a:path w="4069080" h="142773">
                      <a:moveTo>
                        <a:pt x="167640" y="0"/>
                      </a:moveTo>
                      <a:lnTo>
                        <a:pt x="3901440" y="0"/>
                      </a:lnTo>
                      <a:lnTo>
                        <a:pt x="4069080" y="140940"/>
                      </a:lnTo>
                      <a:lnTo>
                        <a:pt x="0" y="142773"/>
                      </a:lnTo>
                      <a:lnTo>
                        <a:pt x="167640" y="0"/>
                      </a:lnTo>
                      <a:close/>
                    </a:path>
                  </a:pathLst>
                </a:custGeom>
                <a:solidFill>
                  <a:srgbClr val="0070C0"/>
                </a:solidFill>
                <a:ln w="254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endPara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3" name="组合 12"/>
              <p:cNvGrpSpPr/>
              <p:nvPr/>
            </p:nvGrpSpPr>
            <p:grpSpPr>
              <a:xfrm>
                <a:off x="349799" y="711709"/>
                <a:ext cx="4815092" cy="261575"/>
                <a:chOff x="358852" y="925118"/>
                <a:chExt cx="4815092" cy="261575"/>
              </a:xfrm>
            </p:grpSpPr>
            <p:cxnSp>
              <p:nvCxnSpPr>
                <p:cNvPr id="20" name="直接连接符 19"/>
                <p:cNvCxnSpPr/>
                <p:nvPr/>
              </p:nvCxnSpPr>
              <p:spPr>
                <a:xfrm flipH="1" flipV="1">
                  <a:off x="1574976" y="1185647"/>
                  <a:ext cx="3287537" cy="0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直接连接符 20"/>
                <p:cNvCxnSpPr/>
                <p:nvPr/>
              </p:nvCxnSpPr>
              <p:spPr>
                <a:xfrm flipH="1" flipV="1">
                  <a:off x="362574" y="925118"/>
                  <a:ext cx="313542" cy="173686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直接连接符 21"/>
                <p:cNvCxnSpPr/>
                <p:nvPr/>
              </p:nvCxnSpPr>
              <p:spPr>
                <a:xfrm flipV="1">
                  <a:off x="4860402" y="1011961"/>
                  <a:ext cx="313542" cy="173686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直接连接符 22"/>
                <p:cNvCxnSpPr/>
                <p:nvPr/>
              </p:nvCxnSpPr>
              <p:spPr>
                <a:xfrm flipH="1" flipV="1">
                  <a:off x="678226" y="1098804"/>
                  <a:ext cx="737870" cy="0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直接连接符 23"/>
                <p:cNvCxnSpPr/>
                <p:nvPr/>
              </p:nvCxnSpPr>
              <p:spPr>
                <a:xfrm flipH="1" flipV="1">
                  <a:off x="1416096" y="1098804"/>
                  <a:ext cx="156771" cy="86843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" name="任意多边形: 形状 22"/>
                <p:cNvSpPr/>
                <p:nvPr/>
              </p:nvSpPr>
              <p:spPr>
                <a:xfrm flipH="1" flipV="1">
                  <a:off x="358852" y="929504"/>
                  <a:ext cx="4791980" cy="257189"/>
                </a:xfrm>
                <a:custGeom>
                  <a:avLst/>
                  <a:gdLst>
                    <a:gd name="connsiteX0" fmla="*/ 0 w 5405438"/>
                    <a:gd name="connsiteY0" fmla="*/ 233362 h 366712"/>
                    <a:gd name="connsiteX1" fmla="*/ 328613 w 5405438"/>
                    <a:gd name="connsiteY1" fmla="*/ 0 h 366712"/>
                    <a:gd name="connsiteX2" fmla="*/ 4043363 w 5405438"/>
                    <a:gd name="connsiteY2" fmla="*/ 0 h 366712"/>
                    <a:gd name="connsiteX3" fmla="*/ 4214813 w 5405438"/>
                    <a:gd name="connsiteY3" fmla="*/ 123825 h 366712"/>
                    <a:gd name="connsiteX4" fmla="*/ 5048250 w 5405438"/>
                    <a:gd name="connsiteY4" fmla="*/ 123825 h 366712"/>
                    <a:gd name="connsiteX5" fmla="*/ 5405438 w 5405438"/>
                    <a:gd name="connsiteY5" fmla="*/ 366712 h 3667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405438" h="366712">
                      <a:moveTo>
                        <a:pt x="0" y="233362"/>
                      </a:moveTo>
                      <a:lnTo>
                        <a:pt x="328613" y="0"/>
                      </a:lnTo>
                      <a:lnTo>
                        <a:pt x="4043363" y="0"/>
                      </a:lnTo>
                      <a:lnTo>
                        <a:pt x="4214813" y="123825"/>
                      </a:lnTo>
                      <a:lnTo>
                        <a:pt x="5048250" y="123825"/>
                      </a:lnTo>
                      <a:lnTo>
                        <a:pt x="5405438" y="366712"/>
                      </a:lnTo>
                    </a:path>
                  </a:pathLst>
                </a:cu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endParaRPr lang="zh-CN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6" name="任意多边形: 形状 23"/>
                <p:cNvSpPr/>
                <p:nvPr/>
              </p:nvSpPr>
              <p:spPr>
                <a:xfrm flipH="1">
                  <a:off x="1733685" y="1101082"/>
                  <a:ext cx="3029477" cy="84093"/>
                </a:xfrm>
                <a:custGeom>
                  <a:avLst/>
                  <a:gdLst>
                    <a:gd name="connsiteX0" fmla="*/ 0 w 4221480"/>
                    <a:gd name="connsiteY0" fmla="*/ 236220 h 236220"/>
                    <a:gd name="connsiteX1" fmla="*/ 320040 w 4221480"/>
                    <a:gd name="connsiteY1" fmla="*/ 0 h 236220"/>
                    <a:gd name="connsiteX2" fmla="*/ 4053840 w 4221480"/>
                    <a:gd name="connsiteY2" fmla="*/ 0 h 236220"/>
                    <a:gd name="connsiteX3" fmla="*/ 4221480 w 4221480"/>
                    <a:gd name="connsiteY3" fmla="*/ 137160 h 236220"/>
                    <a:gd name="connsiteX4" fmla="*/ 152400 w 4221480"/>
                    <a:gd name="connsiteY4" fmla="*/ 129540 h 236220"/>
                    <a:gd name="connsiteX0-1" fmla="*/ 167640 w 4069080"/>
                    <a:gd name="connsiteY0-2" fmla="*/ 0 h 137160"/>
                    <a:gd name="connsiteX1-3" fmla="*/ 3901440 w 4069080"/>
                    <a:gd name="connsiteY1-4" fmla="*/ 0 h 137160"/>
                    <a:gd name="connsiteX2-5" fmla="*/ 4069080 w 4069080"/>
                    <a:gd name="connsiteY2-6" fmla="*/ 137160 h 137160"/>
                    <a:gd name="connsiteX3-7" fmla="*/ 0 w 4069080"/>
                    <a:gd name="connsiteY3-8" fmla="*/ 129540 h 137160"/>
                    <a:gd name="connsiteX0-9" fmla="*/ 167640 w 4069080"/>
                    <a:gd name="connsiteY0-10" fmla="*/ 0 h 137160"/>
                    <a:gd name="connsiteX1-11" fmla="*/ 3901440 w 4069080"/>
                    <a:gd name="connsiteY1-12" fmla="*/ 0 h 137160"/>
                    <a:gd name="connsiteX2-13" fmla="*/ 4069080 w 4069080"/>
                    <a:gd name="connsiteY2-14" fmla="*/ 137160 h 137160"/>
                    <a:gd name="connsiteX3-15" fmla="*/ 0 w 4069080"/>
                    <a:gd name="connsiteY3-16" fmla="*/ 129540 h 137160"/>
                    <a:gd name="connsiteX4-17" fmla="*/ 167640 w 4069080"/>
                    <a:gd name="connsiteY4-18" fmla="*/ 0 h 137160"/>
                    <a:gd name="connsiteX0-19" fmla="*/ 167640 w 4069080"/>
                    <a:gd name="connsiteY0-20" fmla="*/ 0 h 137160"/>
                    <a:gd name="connsiteX1-21" fmla="*/ 3901440 w 4069080"/>
                    <a:gd name="connsiteY1-22" fmla="*/ 0 h 137160"/>
                    <a:gd name="connsiteX2-23" fmla="*/ 4069080 w 4069080"/>
                    <a:gd name="connsiteY2-24" fmla="*/ 137160 h 137160"/>
                    <a:gd name="connsiteX3-25" fmla="*/ 0 w 4069080"/>
                    <a:gd name="connsiteY3-26" fmla="*/ 135212 h 137160"/>
                    <a:gd name="connsiteX4-27" fmla="*/ 167640 w 4069080"/>
                    <a:gd name="connsiteY4-28" fmla="*/ 0 h 137160"/>
                    <a:gd name="connsiteX0-29" fmla="*/ 167640 w 4069080"/>
                    <a:gd name="connsiteY0-30" fmla="*/ 0 h 142773"/>
                    <a:gd name="connsiteX1-31" fmla="*/ 3901440 w 4069080"/>
                    <a:gd name="connsiteY1-32" fmla="*/ 0 h 142773"/>
                    <a:gd name="connsiteX2-33" fmla="*/ 4069080 w 4069080"/>
                    <a:gd name="connsiteY2-34" fmla="*/ 137160 h 142773"/>
                    <a:gd name="connsiteX3-35" fmla="*/ 0 w 4069080"/>
                    <a:gd name="connsiteY3-36" fmla="*/ 142773 h 142773"/>
                    <a:gd name="connsiteX4-37" fmla="*/ 167640 w 4069080"/>
                    <a:gd name="connsiteY4-38" fmla="*/ 0 h 142773"/>
                    <a:gd name="connsiteX0-39" fmla="*/ 167640 w 4069080"/>
                    <a:gd name="connsiteY0-40" fmla="*/ 0 h 142773"/>
                    <a:gd name="connsiteX1-41" fmla="*/ 3901440 w 4069080"/>
                    <a:gd name="connsiteY1-42" fmla="*/ 0 h 142773"/>
                    <a:gd name="connsiteX2-43" fmla="*/ 4069080 w 4069080"/>
                    <a:gd name="connsiteY2-44" fmla="*/ 140940 h 142773"/>
                    <a:gd name="connsiteX3-45" fmla="*/ 0 w 4069080"/>
                    <a:gd name="connsiteY3-46" fmla="*/ 142773 h 142773"/>
                    <a:gd name="connsiteX4-47" fmla="*/ 167640 w 4069080"/>
                    <a:gd name="connsiteY4-48" fmla="*/ 0 h 142773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17" y="connsiteY4-18"/>
                    </a:cxn>
                  </a:cxnLst>
                  <a:rect l="l" t="t" r="r" b="b"/>
                  <a:pathLst>
                    <a:path w="4069080" h="142773">
                      <a:moveTo>
                        <a:pt x="167640" y="0"/>
                      </a:moveTo>
                      <a:lnTo>
                        <a:pt x="3901440" y="0"/>
                      </a:lnTo>
                      <a:lnTo>
                        <a:pt x="4069080" y="140940"/>
                      </a:lnTo>
                      <a:lnTo>
                        <a:pt x="0" y="142773"/>
                      </a:lnTo>
                      <a:lnTo>
                        <a:pt x="167640" y="0"/>
                      </a:lnTo>
                      <a:close/>
                    </a:path>
                  </a:pathLst>
                </a:custGeom>
                <a:solidFill>
                  <a:srgbClr val="0070C0"/>
                </a:solidFill>
                <a:ln w="254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endPara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4" name="组合 13"/>
              <p:cNvGrpSpPr/>
              <p:nvPr/>
            </p:nvGrpSpPr>
            <p:grpSpPr>
              <a:xfrm>
                <a:off x="5138963" y="489126"/>
                <a:ext cx="49306" cy="329693"/>
                <a:chOff x="5138963" y="489126"/>
                <a:chExt cx="49306" cy="329693"/>
              </a:xfrm>
            </p:grpSpPr>
            <p:sp>
              <p:nvSpPr>
                <p:cNvPr id="18" name="椭圆 17"/>
                <p:cNvSpPr/>
                <p:nvPr/>
              </p:nvSpPr>
              <p:spPr>
                <a:xfrm>
                  <a:off x="5138963" y="769513"/>
                  <a:ext cx="49306" cy="49306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9" name="椭圆 18"/>
                <p:cNvSpPr/>
                <p:nvPr/>
              </p:nvSpPr>
              <p:spPr>
                <a:xfrm>
                  <a:off x="5138963" y="489126"/>
                  <a:ext cx="49306" cy="49306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5" name="组合 14"/>
              <p:cNvGrpSpPr/>
              <p:nvPr/>
            </p:nvGrpSpPr>
            <p:grpSpPr>
              <a:xfrm>
                <a:off x="326687" y="399838"/>
                <a:ext cx="49306" cy="329693"/>
                <a:chOff x="5138963" y="489126"/>
                <a:chExt cx="49306" cy="329693"/>
              </a:xfrm>
            </p:grpSpPr>
            <p:sp>
              <p:nvSpPr>
                <p:cNvPr id="16" name="椭圆 15"/>
                <p:cNvSpPr/>
                <p:nvPr/>
              </p:nvSpPr>
              <p:spPr>
                <a:xfrm>
                  <a:off x="5138963" y="769513"/>
                  <a:ext cx="49306" cy="49306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7" name="椭圆 16"/>
                <p:cNvSpPr/>
                <p:nvPr/>
              </p:nvSpPr>
              <p:spPr>
                <a:xfrm>
                  <a:off x="5138963" y="489126"/>
                  <a:ext cx="49306" cy="49306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</p:grpSp>
      </p:grpSp>
      <p:grpSp>
        <p:nvGrpSpPr>
          <p:cNvPr id="34" name="组合 1"/>
          <p:cNvGrpSpPr/>
          <p:nvPr/>
        </p:nvGrpSpPr>
        <p:grpSpPr>
          <a:xfrm>
            <a:off x="4114800" y="1276812"/>
            <a:ext cx="5435966" cy="5484118"/>
            <a:chOff x="3818192" y="938862"/>
            <a:chExt cx="4123816" cy="5053302"/>
          </a:xfrm>
        </p:grpSpPr>
        <p:sp>
          <p:nvSpPr>
            <p:cNvPr id="35" name="Rectangle 3"/>
            <p:cNvSpPr txBox="1">
              <a:spLocks noChangeArrowheads="1"/>
            </p:cNvSpPr>
            <p:nvPr/>
          </p:nvSpPr>
          <p:spPr>
            <a:xfrm>
              <a:off x="4202620" y="1208611"/>
              <a:ext cx="3601405" cy="4539841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452755" indent="-452755">
                <a:spcBef>
                  <a:spcPts val="600"/>
                </a:spcBef>
                <a:buClr>
                  <a:srgbClr val="7030A0"/>
                </a:buClr>
                <a:buNone/>
              </a:pPr>
              <a:r>
                <a: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//</a:t>
              </a:r>
              <a:r>
                <a:rPr lang="zh-CN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实现判断栈是否为空</a:t>
              </a:r>
              <a:endPara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452755" indent="-452755">
                <a:spcBef>
                  <a:spcPts val="600"/>
                </a:spcBef>
                <a:buClr>
                  <a:srgbClr val="7030A0"/>
                </a:buClr>
                <a:buNone/>
              </a:pPr>
              <a:r>
                <a: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template&lt;class T&gt;</a:t>
              </a:r>
              <a:endPara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452755" indent="-452755">
                <a:spcBef>
                  <a:spcPts val="600"/>
                </a:spcBef>
                <a:buClr>
                  <a:srgbClr val="7030A0"/>
                </a:buClr>
                <a:buNone/>
              </a:pPr>
              <a:r>
                <a:rPr lang="en-US" altLang="zh-CN" sz="2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bool</a:t>
              </a:r>
              <a:r>
                <a: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2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LinearStack</a:t>
              </a:r>
              <a:r>
                <a: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&lt;T&gt;::</a:t>
              </a:r>
              <a:r>
                <a:rPr lang="en-US" altLang="zh-CN" sz="2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IsEmpty</a:t>
              </a:r>
              <a:r>
                <a: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()</a:t>
              </a:r>
              <a:endPara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452755" indent="-452755">
                <a:spcBef>
                  <a:spcPts val="600"/>
                </a:spcBef>
                <a:buClr>
                  <a:srgbClr val="7030A0"/>
                </a:buClr>
                <a:buNone/>
              </a:pPr>
              <a:r>
                <a: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{</a:t>
              </a:r>
              <a:endPara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452755" indent="-452755">
                <a:spcBef>
                  <a:spcPts val="600"/>
                </a:spcBef>
                <a:buClr>
                  <a:srgbClr val="7030A0"/>
                </a:buClr>
                <a:buNone/>
              </a:pPr>
              <a:r>
                <a: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	return top==-1;</a:t>
              </a:r>
              <a:endPara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452755" indent="-452755">
                <a:spcBef>
                  <a:spcPts val="600"/>
                </a:spcBef>
                <a:buClr>
                  <a:srgbClr val="7030A0"/>
                </a:buClr>
                <a:buNone/>
              </a:pPr>
              <a:r>
                <a: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}</a:t>
              </a:r>
              <a:endPara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452755" indent="-452755">
                <a:spcBef>
                  <a:spcPts val="600"/>
                </a:spcBef>
                <a:buClr>
                  <a:srgbClr val="7030A0"/>
                </a:buClr>
                <a:buNone/>
              </a:pPr>
              <a:r>
                <a: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//</a:t>
              </a:r>
              <a:r>
                <a:rPr lang="zh-CN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实现判断栈是否为满</a:t>
              </a:r>
              <a:endPara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452755" indent="-452755">
                <a:spcBef>
                  <a:spcPts val="600"/>
                </a:spcBef>
                <a:buClr>
                  <a:srgbClr val="7030A0"/>
                </a:buClr>
                <a:buNone/>
              </a:pPr>
              <a:r>
                <a: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template&lt;class T&gt;</a:t>
              </a:r>
              <a:endPara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452755" indent="-452755">
                <a:spcBef>
                  <a:spcPts val="600"/>
                </a:spcBef>
                <a:buClr>
                  <a:srgbClr val="7030A0"/>
                </a:buClr>
                <a:buNone/>
              </a:pPr>
              <a:r>
                <a:rPr lang="en-US" altLang="zh-CN" sz="2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bool</a:t>
              </a:r>
              <a:r>
                <a: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2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LinearStack</a:t>
              </a:r>
              <a:r>
                <a: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&lt;T&gt;::</a:t>
              </a:r>
              <a:r>
                <a:rPr lang="en-US" altLang="zh-CN" sz="2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IsFull</a:t>
              </a:r>
              <a:r>
                <a: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()</a:t>
              </a:r>
              <a:endPara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452755" indent="-452755">
                <a:spcBef>
                  <a:spcPts val="600"/>
                </a:spcBef>
                <a:buClr>
                  <a:srgbClr val="7030A0"/>
                </a:buClr>
                <a:buNone/>
              </a:pPr>
              <a:r>
                <a: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{</a:t>
              </a:r>
              <a:endPara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452755" indent="-452755">
                <a:spcBef>
                  <a:spcPts val="600"/>
                </a:spcBef>
                <a:buClr>
                  <a:srgbClr val="7030A0"/>
                </a:buClr>
                <a:buNone/>
              </a:pPr>
              <a:r>
                <a: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	return top+1==</a:t>
              </a:r>
              <a:r>
                <a:rPr lang="en-US" altLang="zh-CN" sz="2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MaxSize</a:t>
              </a:r>
              <a:r>
                <a: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;</a:t>
              </a:r>
              <a:endPara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452755" indent="-452755">
                <a:spcBef>
                  <a:spcPts val="600"/>
                </a:spcBef>
                <a:buClr>
                  <a:srgbClr val="7030A0"/>
                </a:buClr>
                <a:buNone/>
              </a:pPr>
              <a:r>
                <a: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}</a:t>
              </a:r>
              <a:endPara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36" name="组合 2"/>
            <p:cNvGrpSpPr/>
            <p:nvPr/>
          </p:nvGrpSpPr>
          <p:grpSpPr>
            <a:xfrm>
              <a:off x="3818192" y="938862"/>
              <a:ext cx="4123816" cy="5053302"/>
              <a:chOff x="3898055" y="821440"/>
              <a:chExt cx="4123816" cy="5053302"/>
            </a:xfrm>
          </p:grpSpPr>
          <p:sp>
            <p:nvSpPr>
              <p:cNvPr id="37" name="半闭框 3"/>
              <p:cNvSpPr/>
              <p:nvPr/>
            </p:nvSpPr>
            <p:spPr>
              <a:xfrm>
                <a:off x="4025308" y="935162"/>
                <a:ext cx="514350" cy="640192"/>
              </a:xfrm>
              <a:prstGeom prst="halfFrame">
                <a:avLst>
                  <a:gd name="adj1" fmla="val 7407"/>
                  <a:gd name="adj2" fmla="val 7407"/>
                </a:avLst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8" name="半闭框 4"/>
              <p:cNvSpPr/>
              <p:nvPr/>
            </p:nvSpPr>
            <p:spPr>
              <a:xfrm rot="10800000">
                <a:off x="7507521" y="5234550"/>
                <a:ext cx="514350" cy="640192"/>
              </a:xfrm>
              <a:prstGeom prst="halfFrame">
                <a:avLst>
                  <a:gd name="adj1" fmla="val 7407"/>
                  <a:gd name="adj2" fmla="val 7407"/>
                </a:avLst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9" name="矩形 5"/>
              <p:cNvSpPr/>
              <p:nvPr/>
            </p:nvSpPr>
            <p:spPr>
              <a:xfrm>
                <a:off x="3970338" y="891596"/>
                <a:ext cx="3954462" cy="4873168"/>
              </a:xfrm>
              <a:prstGeom prst="rect">
                <a:avLst/>
              </a:prstGeom>
              <a:noFill/>
              <a:ln w="1905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0" name="半闭框 6"/>
              <p:cNvSpPr/>
              <p:nvPr/>
            </p:nvSpPr>
            <p:spPr>
              <a:xfrm>
                <a:off x="3898055" y="821440"/>
                <a:ext cx="1237994" cy="1076285"/>
              </a:xfrm>
              <a:prstGeom prst="halfFrame">
                <a:avLst>
                  <a:gd name="adj1" fmla="val 2544"/>
                  <a:gd name="adj2" fmla="val 2289"/>
                </a:avLst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1" name="直角三角形 7"/>
              <p:cNvSpPr/>
              <p:nvPr/>
            </p:nvSpPr>
            <p:spPr>
              <a:xfrm flipH="1">
                <a:off x="7645502" y="5282333"/>
                <a:ext cx="238386" cy="431600"/>
              </a:xfrm>
              <a:prstGeom prst="rtTriangl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3"/>
          <p:cNvSpPr txBox="1">
            <a:spLocks noChangeArrowheads="1"/>
          </p:cNvSpPr>
          <p:nvPr/>
        </p:nvSpPr>
        <p:spPr>
          <a:xfrm>
            <a:off x="2804161" y="1645727"/>
            <a:ext cx="6191794" cy="52315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2755" indent="-452755">
              <a:lnSpc>
                <a:spcPct val="85000"/>
              </a:lnSpc>
              <a:spcBef>
                <a:spcPts val="600"/>
              </a:spcBef>
              <a:buClr>
                <a:srgbClr val="7030A0"/>
              </a:buClr>
              <a:buNone/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549001" y="555626"/>
            <a:ext cx="3565799" cy="876848"/>
            <a:chOff x="326687" y="247818"/>
            <a:chExt cx="4861582" cy="725466"/>
          </a:xfrm>
        </p:grpSpPr>
        <p:sp>
          <p:nvSpPr>
            <p:cNvPr id="11" name="文本框 10"/>
            <p:cNvSpPr txBox="1"/>
            <p:nvPr/>
          </p:nvSpPr>
          <p:spPr bwMode="auto">
            <a:xfrm>
              <a:off x="1416685" y="412399"/>
              <a:ext cx="2936607" cy="38196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400" kern="0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顺序栈的实现</a:t>
              </a:r>
              <a:endParaRPr lang="zh-CN" altLang="en-US" sz="2400" kern="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2" name="组合 11"/>
            <p:cNvGrpSpPr/>
            <p:nvPr/>
          </p:nvGrpSpPr>
          <p:grpSpPr>
            <a:xfrm>
              <a:off x="326687" y="247818"/>
              <a:ext cx="4861582" cy="725466"/>
              <a:chOff x="326687" y="247818"/>
              <a:chExt cx="4861582" cy="725466"/>
            </a:xfrm>
          </p:grpSpPr>
          <p:grpSp>
            <p:nvGrpSpPr>
              <p:cNvPr id="13" name="组合 12"/>
              <p:cNvGrpSpPr/>
              <p:nvPr/>
            </p:nvGrpSpPr>
            <p:grpSpPr>
              <a:xfrm>
                <a:off x="349799" y="247818"/>
                <a:ext cx="4791980" cy="261575"/>
                <a:chOff x="349799" y="247818"/>
                <a:chExt cx="4791980" cy="261575"/>
              </a:xfrm>
            </p:grpSpPr>
            <p:cxnSp>
              <p:nvCxnSpPr>
                <p:cNvPr id="28" name="直接连接符 27"/>
                <p:cNvCxnSpPr/>
                <p:nvPr/>
              </p:nvCxnSpPr>
              <p:spPr>
                <a:xfrm>
                  <a:off x="638117" y="248864"/>
                  <a:ext cx="3287537" cy="0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直接连接符 29"/>
                <p:cNvCxnSpPr/>
                <p:nvPr/>
              </p:nvCxnSpPr>
              <p:spPr>
                <a:xfrm>
                  <a:off x="4824514" y="335707"/>
                  <a:ext cx="313542" cy="173686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直接连接符 30"/>
                <p:cNvCxnSpPr/>
                <p:nvPr/>
              </p:nvCxnSpPr>
              <p:spPr>
                <a:xfrm>
                  <a:off x="4084534" y="335707"/>
                  <a:ext cx="737870" cy="0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直接连接符 31"/>
                <p:cNvCxnSpPr/>
                <p:nvPr/>
              </p:nvCxnSpPr>
              <p:spPr>
                <a:xfrm>
                  <a:off x="3927764" y="248864"/>
                  <a:ext cx="156771" cy="86843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3" name="任意多边形: 形状 28"/>
                <p:cNvSpPr/>
                <p:nvPr/>
              </p:nvSpPr>
              <p:spPr>
                <a:xfrm>
                  <a:off x="349799" y="247818"/>
                  <a:ext cx="4791980" cy="257189"/>
                </a:xfrm>
                <a:custGeom>
                  <a:avLst/>
                  <a:gdLst>
                    <a:gd name="connsiteX0" fmla="*/ 0 w 5405438"/>
                    <a:gd name="connsiteY0" fmla="*/ 233362 h 366712"/>
                    <a:gd name="connsiteX1" fmla="*/ 328613 w 5405438"/>
                    <a:gd name="connsiteY1" fmla="*/ 0 h 366712"/>
                    <a:gd name="connsiteX2" fmla="*/ 4043363 w 5405438"/>
                    <a:gd name="connsiteY2" fmla="*/ 0 h 366712"/>
                    <a:gd name="connsiteX3" fmla="*/ 4214813 w 5405438"/>
                    <a:gd name="connsiteY3" fmla="*/ 123825 h 366712"/>
                    <a:gd name="connsiteX4" fmla="*/ 5048250 w 5405438"/>
                    <a:gd name="connsiteY4" fmla="*/ 123825 h 366712"/>
                    <a:gd name="connsiteX5" fmla="*/ 5405438 w 5405438"/>
                    <a:gd name="connsiteY5" fmla="*/ 366712 h 3667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405438" h="366712">
                      <a:moveTo>
                        <a:pt x="0" y="233362"/>
                      </a:moveTo>
                      <a:lnTo>
                        <a:pt x="328613" y="0"/>
                      </a:lnTo>
                      <a:lnTo>
                        <a:pt x="4043363" y="0"/>
                      </a:lnTo>
                      <a:lnTo>
                        <a:pt x="4214813" y="123825"/>
                      </a:lnTo>
                      <a:lnTo>
                        <a:pt x="5048250" y="123825"/>
                      </a:lnTo>
                      <a:lnTo>
                        <a:pt x="5405438" y="366712"/>
                      </a:lnTo>
                    </a:path>
                  </a:pathLst>
                </a:cu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endPara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4" name="任意多边形: 形状 29"/>
                <p:cNvSpPr/>
                <p:nvPr/>
              </p:nvSpPr>
              <p:spPr>
                <a:xfrm flipV="1">
                  <a:off x="737468" y="249336"/>
                  <a:ext cx="3029477" cy="84093"/>
                </a:xfrm>
                <a:custGeom>
                  <a:avLst/>
                  <a:gdLst>
                    <a:gd name="connsiteX0" fmla="*/ 0 w 4221480"/>
                    <a:gd name="connsiteY0" fmla="*/ 236220 h 236220"/>
                    <a:gd name="connsiteX1" fmla="*/ 320040 w 4221480"/>
                    <a:gd name="connsiteY1" fmla="*/ 0 h 236220"/>
                    <a:gd name="connsiteX2" fmla="*/ 4053840 w 4221480"/>
                    <a:gd name="connsiteY2" fmla="*/ 0 h 236220"/>
                    <a:gd name="connsiteX3" fmla="*/ 4221480 w 4221480"/>
                    <a:gd name="connsiteY3" fmla="*/ 137160 h 236220"/>
                    <a:gd name="connsiteX4" fmla="*/ 152400 w 4221480"/>
                    <a:gd name="connsiteY4" fmla="*/ 129540 h 236220"/>
                    <a:gd name="connsiteX0-1" fmla="*/ 167640 w 4069080"/>
                    <a:gd name="connsiteY0-2" fmla="*/ 0 h 137160"/>
                    <a:gd name="connsiteX1-3" fmla="*/ 3901440 w 4069080"/>
                    <a:gd name="connsiteY1-4" fmla="*/ 0 h 137160"/>
                    <a:gd name="connsiteX2-5" fmla="*/ 4069080 w 4069080"/>
                    <a:gd name="connsiteY2-6" fmla="*/ 137160 h 137160"/>
                    <a:gd name="connsiteX3-7" fmla="*/ 0 w 4069080"/>
                    <a:gd name="connsiteY3-8" fmla="*/ 129540 h 137160"/>
                    <a:gd name="connsiteX0-9" fmla="*/ 167640 w 4069080"/>
                    <a:gd name="connsiteY0-10" fmla="*/ 0 h 137160"/>
                    <a:gd name="connsiteX1-11" fmla="*/ 3901440 w 4069080"/>
                    <a:gd name="connsiteY1-12" fmla="*/ 0 h 137160"/>
                    <a:gd name="connsiteX2-13" fmla="*/ 4069080 w 4069080"/>
                    <a:gd name="connsiteY2-14" fmla="*/ 137160 h 137160"/>
                    <a:gd name="connsiteX3-15" fmla="*/ 0 w 4069080"/>
                    <a:gd name="connsiteY3-16" fmla="*/ 129540 h 137160"/>
                    <a:gd name="connsiteX4-17" fmla="*/ 167640 w 4069080"/>
                    <a:gd name="connsiteY4-18" fmla="*/ 0 h 137160"/>
                    <a:gd name="connsiteX0-19" fmla="*/ 167640 w 4069080"/>
                    <a:gd name="connsiteY0-20" fmla="*/ 0 h 137160"/>
                    <a:gd name="connsiteX1-21" fmla="*/ 3901440 w 4069080"/>
                    <a:gd name="connsiteY1-22" fmla="*/ 0 h 137160"/>
                    <a:gd name="connsiteX2-23" fmla="*/ 4069080 w 4069080"/>
                    <a:gd name="connsiteY2-24" fmla="*/ 137160 h 137160"/>
                    <a:gd name="connsiteX3-25" fmla="*/ 0 w 4069080"/>
                    <a:gd name="connsiteY3-26" fmla="*/ 135212 h 137160"/>
                    <a:gd name="connsiteX4-27" fmla="*/ 167640 w 4069080"/>
                    <a:gd name="connsiteY4-28" fmla="*/ 0 h 137160"/>
                    <a:gd name="connsiteX0-29" fmla="*/ 167640 w 4069080"/>
                    <a:gd name="connsiteY0-30" fmla="*/ 0 h 142773"/>
                    <a:gd name="connsiteX1-31" fmla="*/ 3901440 w 4069080"/>
                    <a:gd name="connsiteY1-32" fmla="*/ 0 h 142773"/>
                    <a:gd name="connsiteX2-33" fmla="*/ 4069080 w 4069080"/>
                    <a:gd name="connsiteY2-34" fmla="*/ 137160 h 142773"/>
                    <a:gd name="connsiteX3-35" fmla="*/ 0 w 4069080"/>
                    <a:gd name="connsiteY3-36" fmla="*/ 142773 h 142773"/>
                    <a:gd name="connsiteX4-37" fmla="*/ 167640 w 4069080"/>
                    <a:gd name="connsiteY4-38" fmla="*/ 0 h 142773"/>
                    <a:gd name="connsiteX0-39" fmla="*/ 167640 w 4069080"/>
                    <a:gd name="connsiteY0-40" fmla="*/ 0 h 142773"/>
                    <a:gd name="connsiteX1-41" fmla="*/ 3901440 w 4069080"/>
                    <a:gd name="connsiteY1-42" fmla="*/ 0 h 142773"/>
                    <a:gd name="connsiteX2-43" fmla="*/ 4069080 w 4069080"/>
                    <a:gd name="connsiteY2-44" fmla="*/ 140940 h 142773"/>
                    <a:gd name="connsiteX3-45" fmla="*/ 0 w 4069080"/>
                    <a:gd name="connsiteY3-46" fmla="*/ 142773 h 142773"/>
                    <a:gd name="connsiteX4-47" fmla="*/ 167640 w 4069080"/>
                    <a:gd name="connsiteY4-48" fmla="*/ 0 h 142773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17" y="connsiteY4-18"/>
                    </a:cxn>
                  </a:cxnLst>
                  <a:rect l="l" t="t" r="r" b="b"/>
                  <a:pathLst>
                    <a:path w="4069080" h="142773">
                      <a:moveTo>
                        <a:pt x="167640" y="0"/>
                      </a:moveTo>
                      <a:lnTo>
                        <a:pt x="3901440" y="0"/>
                      </a:lnTo>
                      <a:lnTo>
                        <a:pt x="4069080" y="140940"/>
                      </a:lnTo>
                      <a:lnTo>
                        <a:pt x="0" y="142773"/>
                      </a:lnTo>
                      <a:lnTo>
                        <a:pt x="167640" y="0"/>
                      </a:lnTo>
                      <a:close/>
                    </a:path>
                  </a:pathLst>
                </a:custGeom>
                <a:solidFill>
                  <a:srgbClr val="0070C0"/>
                </a:solidFill>
                <a:ln w="254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endPara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4" name="组合 13"/>
              <p:cNvGrpSpPr/>
              <p:nvPr/>
            </p:nvGrpSpPr>
            <p:grpSpPr>
              <a:xfrm>
                <a:off x="349799" y="711709"/>
                <a:ext cx="4815092" cy="261575"/>
                <a:chOff x="358852" y="925118"/>
                <a:chExt cx="4815092" cy="261575"/>
              </a:xfrm>
            </p:grpSpPr>
            <p:cxnSp>
              <p:nvCxnSpPr>
                <p:cNvPr id="21" name="直接连接符 20"/>
                <p:cNvCxnSpPr/>
                <p:nvPr/>
              </p:nvCxnSpPr>
              <p:spPr>
                <a:xfrm flipH="1" flipV="1">
                  <a:off x="1574976" y="1185647"/>
                  <a:ext cx="3287537" cy="0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直接连接符 21"/>
                <p:cNvCxnSpPr/>
                <p:nvPr/>
              </p:nvCxnSpPr>
              <p:spPr>
                <a:xfrm flipH="1" flipV="1">
                  <a:off x="362574" y="925118"/>
                  <a:ext cx="313542" cy="173686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直接连接符 22"/>
                <p:cNvCxnSpPr/>
                <p:nvPr/>
              </p:nvCxnSpPr>
              <p:spPr>
                <a:xfrm flipV="1">
                  <a:off x="4860402" y="1011961"/>
                  <a:ext cx="313542" cy="173686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直接连接符 23"/>
                <p:cNvCxnSpPr/>
                <p:nvPr/>
              </p:nvCxnSpPr>
              <p:spPr>
                <a:xfrm flipH="1" flipV="1">
                  <a:off x="678226" y="1098804"/>
                  <a:ext cx="737870" cy="0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直接连接符 24"/>
                <p:cNvCxnSpPr/>
                <p:nvPr/>
              </p:nvCxnSpPr>
              <p:spPr>
                <a:xfrm flipH="1" flipV="1">
                  <a:off x="1416096" y="1098804"/>
                  <a:ext cx="156771" cy="86843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6" name="任意多边形: 形状 22"/>
                <p:cNvSpPr/>
                <p:nvPr/>
              </p:nvSpPr>
              <p:spPr>
                <a:xfrm flipH="1" flipV="1">
                  <a:off x="358852" y="929504"/>
                  <a:ext cx="4791980" cy="257189"/>
                </a:xfrm>
                <a:custGeom>
                  <a:avLst/>
                  <a:gdLst>
                    <a:gd name="connsiteX0" fmla="*/ 0 w 5405438"/>
                    <a:gd name="connsiteY0" fmla="*/ 233362 h 366712"/>
                    <a:gd name="connsiteX1" fmla="*/ 328613 w 5405438"/>
                    <a:gd name="connsiteY1" fmla="*/ 0 h 366712"/>
                    <a:gd name="connsiteX2" fmla="*/ 4043363 w 5405438"/>
                    <a:gd name="connsiteY2" fmla="*/ 0 h 366712"/>
                    <a:gd name="connsiteX3" fmla="*/ 4214813 w 5405438"/>
                    <a:gd name="connsiteY3" fmla="*/ 123825 h 366712"/>
                    <a:gd name="connsiteX4" fmla="*/ 5048250 w 5405438"/>
                    <a:gd name="connsiteY4" fmla="*/ 123825 h 366712"/>
                    <a:gd name="connsiteX5" fmla="*/ 5405438 w 5405438"/>
                    <a:gd name="connsiteY5" fmla="*/ 366712 h 3667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405438" h="366712">
                      <a:moveTo>
                        <a:pt x="0" y="233362"/>
                      </a:moveTo>
                      <a:lnTo>
                        <a:pt x="328613" y="0"/>
                      </a:lnTo>
                      <a:lnTo>
                        <a:pt x="4043363" y="0"/>
                      </a:lnTo>
                      <a:lnTo>
                        <a:pt x="4214813" y="123825"/>
                      </a:lnTo>
                      <a:lnTo>
                        <a:pt x="5048250" y="123825"/>
                      </a:lnTo>
                      <a:lnTo>
                        <a:pt x="5405438" y="366712"/>
                      </a:lnTo>
                    </a:path>
                  </a:pathLst>
                </a:cu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endParaRPr lang="zh-CN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7" name="任意多边形: 形状 23"/>
                <p:cNvSpPr/>
                <p:nvPr/>
              </p:nvSpPr>
              <p:spPr>
                <a:xfrm flipH="1">
                  <a:off x="1733685" y="1101082"/>
                  <a:ext cx="3029477" cy="84093"/>
                </a:xfrm>
                <a:custGeom>
                  <a:avLst/>
                  <a:gdLst>
                    <a:gd name="connsiteX0" fmla="*/ 0 w 4221480"/>
                    <a:gd name="connsiteY0" fmla="*/ 236220 h 236220"/>
                    <a:gd name="connsiteX1" fmla="*/ 320040 w 4221480"/>
                    <a:gd name="connsiteY1" fmla="*/ 0 h 236220"/>
                    <a:gd name="connsiteX2" fmla="*/ 4053840 w 4221480"/>
                    <a:gd name="connsiteY2" fmla="*/ 0 h 236220"/>
                    <a:gd name="connsiteX3" fmla="*/ 4221480 w 4221480"/>
                    <a:gd name="connsiteY3" fmla="*/ 137160 h 236220"/>
                    <a:gd name="connsiteX4" fmla="*/ 152400 w 4221480"/>
                    <a:gd name="connsiteY4" fmla="*/ 129540 h 236220"/>
                    <a:gd name="connsiteX0-1" fmla="*/ 167640 w 4069080"/>
                    <a:gd name="connsiteY0-2" fmla="*/ 0 h 137160"/>
                    <a:gd name="connsiteX1-3" fmla="*/ 3901440 w 4069080"/>
                    <a:gd name="connsiteY1-4" fmla="*/ 0 h 137160"/>
                    <a:gd name="connsiteX2-5" fmla="*/ 4069080 w 4069080"/>
                    <a:gd name="connsiteY2-6" fmla="*/ 137160 h 137160"/>
                    <a:gd name="connsiteX3-7" fmla="*/ 0 w 4069080"/>
                    <a:gd name="connsiteY3-8" fmla="*/ 129540 h 137160"/>
                    <a:gd name="connsiteX0-9" fmla="*/ 167640 w 4069080"/>
                    <a:gd name="connsiteY0-10" fmla="*/ 0 h 137160"/>
                    <a:gd name="connsiteX1-11" fmla="*/ 3901440 w 4069080"/>
                    <a:gd name="connsiteY1-12" fmla="*/ 0 h 137160"/>
                    <a:gd name="connsiteX2-13" fmla="*/ 4069080 w 4069080"/>
                    <a:gd name="connsiteY2-14" fmla="*/ 137160 h 137160"/>
                    <a:gd name="connsiteX3-15" fmla="*/ 0 w 4069080"/>
                    <a:gd name="connsiteY3-16" fmla="*/ 129540 h 137160"/>
                    <a:gd name="connsiteX4-17" fmla="*/ 167640 w 4069080"/>
                    <a:gd name="connsiteY4-18" fmla="*/ 0 h 137160"/>
                    <a:gd name="connsiteX0-19" fmla="*/ 167640 w 4069080"/>
                    <a:gd name="connsiteY0-20" fmla="*/ 0 h 137160"/>
                    <a:gd name="connsiteX1-21" fmla="*/ 3901440 w 4069080"/>
                    <a:gd name="connsiteY1-22" fmla="*/ 0 h 137160"/>
                    <a:gd name="connsiteX2-23" fmla="*/ 4069080 w 4069080"/>
                    <a:gd name="connsiteY2-24" fmla="*/ 137160 h 137160"/>
                    <a:gd name="connsiteX3-25" fmla="*/ 0 w 4069080"/>
                    <a:gd name="connsiteY3-26" fmla="*/ 135212 h 137160"/>
                    <a:gd name="connsiteX4-27" fmla="*/ 167640 w 4069080"/>
                    <a:gd name="connsiteY4-28" fmla="*/ 0 h 137160"/>
                    <a:gd name="connsiteX0-29" fmla="*/ 167640 w 4069080"/>
                    <a:gd name="connsiteY0-30" fmla="*/ 0 h 142773"/>
                    <a:gd name="connsiteX1-31" fmla="*/ 3901440 w 4069080"/>
                    <a:gd name="connsiteY1-32" fmla="*/ 0 h 142773"/>
                    <a:gd name="connsiteX2-33" fmla="*/ 4069080 w 4069080"/>
                    <a:gd name="connsiteY2-34" fmla="*/ 137160 h 142773"/>
                    <a:gd name="connsiteX3-35" fmla="*/ 0 w 4069080"/>
                    <a:gd name="connsiteY3-36" fmla="*/ 142773 h 142773"/>
                    <a:gd name="connsiteX4-37" fmla="*/ 167640 w 4069080"/>
                    <a:gd name="connsiteY4-38" fmla="*/ 0 h 142773"/>
                    <a:gd name="connsiteX0-39" fmla="*/ 167640 w 4069080"/>
                    <a:gd name="connsiteY0-40" fmla="*/ 0 h 142773"/>
                    <a:gd name="connsiteX1-41" fmla="*/ 3901440 w 4069080"/>
                    <a:gd name="connsiteY1-42" fmla="*/ 0 h 142773"/>
                    <a:gd name="connsiteX2-43" fmla="*/ 4069080 w 4069080"/>
                    <a:gd name="connsiteY2-44" fmla="*/ 140940 h 142773"/>
                    <a:gd name="connsiteX3-45" fmla="*/ 0 w 4069080"/>
                    <a:gd name="connsiteY3-46" fmla="*/ 142773 h 142773"/>
                    <a:gd name="connsiteX4-47" fmla="*/ 167640 w 4069080"/>
                    <a:gd name="connsiteY4-48" fmla="*/ 0 h 142773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17" y="connsiteY4-18"/>
                    </a:cxn>
                  </a:cxnLst>
                  <a:rect l="l" t="t" r="r" b="b"/>
                  <a:pathLst>
                    <a:path w="4069080" h="142773">
                      <a:moveTo>
                        <a:pt x="167640" y="0"/>
                      </a:moveTo>
                      <a:lnTo>
                        <a:pt x="3901440" y="0"/>
                      </a:lnTo>
                      <a:lnTo>
                        <a:pt x="4069080" y="140940"/>
                      </a:lnTo>
                      <a:lnTo>
                        <a:pt x="0" y="142773"/>
                      </a:lnTo>
                      <a:lnTo>
                        <a:pt x="167640" y="0"/>
                      </a:lnTo>
                      <a:close/>
                    </a:path>
                  </a:pathLst>
                </a:custGeom>
                <a:solidFill>
                  <a:srgbClr val="0070C0"/>
                </a:solidFill>
                <a:ln w="254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endPara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5" name="组合 14"/>
              <p:cNvGrpSpPr/>
              <p:nvPr/>
            </p:nvGrpSpPr>
            <p:grpSpPr>
              <a:xfrm>
                <a:off x="5138963" y="489126"/>
                <a:ext cx="49306" cy="329693"/>
                <a:chOff x="5138963" y="489126"/>
                <a:chExt cx="49306" cy="329693"/>
              </a:xfrm>
            </p:grpSpPr>
            <p:sp>
              <p:nvSpPr>
                <p:cNvPr id="19" name="椭圆 18"/>
                <p:cNvSpPr/>
                <p:nvPr/>
              </p:nvSpPr>
              <p:spPr>
                <a:xfrm>
                  <a:off x="5138963" y="769513"/>
                  <a:ext cx="49306" cy="49306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0" name="椭圆 19"/>
                <p:cNvSpPr/>
                <p:nvPr/>
              </p:nvSpPr>
              <p:spPr>
                <a:xfrm>
                  <a:off x="5138963" y="489126"/>
                  <a:ext cx="49306" cy="49306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6" name="组合 15"/>
              <p:cNvGrpSpPr/>
              <p:nvPr/>
            </p:nvGrpSpPr>
            <p:grpSpPr>
              <a:xfrm>
                <a:off x="326687" y="399838"/>
                <a:ext cx="49306" cy="329693"/>
                <a:chOff x="5138963" y="489126"/>
                <a:chExt cx="49306" cy="329693"/>
              </a:xfrm>
            </p:grpSpPr>
            <p:sp>
              <p:nvSpPr>
                <p:cNvPr id="17" name="椭圆 16"/>
                <p:cNvSpPr/>
                <p:nvPr/>
              </p:nvSpPr>
              <p:spPr>
                <a:xfrm>
                  <a:off x="5138963" y="769513"/>
                  <a:ext cx="49306" cy="49306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8" name="椭圆 17"/>
                <p:cNvSpPr/>
                <p:nvPr/>
              </p:nvSpPr>
              <p:spPr>
                <a:xfrm>
                  <a:off x="5138963" y="489126"/>
                  <a:ext cx="49306" cy="49306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</p:grpSp>
      </p:grpSp>
      <p:grpSp>
        <p:nvGrpSpPr>
          <p:cNvPr id="35" name="组合 1"/>
          <p:cNvGrpSpPr/>
          <p:nvPr/>
        </p:nvGrpSpPr>
        <p:grpSpPr>
          <a:xfrm>
            <a:off x="4114800" y="1303041"/>
            <a:ext cx="6192982" cy="5484118"/>
            <a:chOff x="3818192" y="938862"/>
            <a:chExt cx="4123816" cy="5053302"/>
          </a:xfrm>
        </p:grpSpPr>
        <p:sp>
          <p:nvSpPr>
            <p:cNvPr id="36" name="Rectangle 3"/>
            <p:cNvSpPr txBox="1">
              <a:spLocks noChangeArrowheads="1"/>
            </p:cNvSpPr>
            <p:nvPr/>
          </p:nvSpPr>
          <p:spPr>
            <a:xfrm>
              <a:off x="4202620" y="1208611"/>
              <a:ext cx="3601405" cy="4539841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452755" indent="-452755">
                <a:lnSpc>
                  <a:spcPct val="85000"/>
                </a:lnSpc>
                <a:spcBef>
                  <a:spcPts val="600"/>
                </a:spcBef>
                <a:buClr>
                  <a:srgbClr val="7030A0"/>
                </a:buClr>
                <a:buNone/>
              </a:pPr>
              <a:r>
                <a: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//</a:t>
              </a:r>
              <a:r>
                <a:rPr lang="zh-CN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实现进栈</a:t>
              </a:r>
              <a:endPara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452755" indent="-452755">
                <a:lnSpc>
                  <a:spcPct val="85000"/>
                </a:lnSpc>
                <a:spcBef>
                  <a:spcPts val="600"/>
                </a:spcBef>
                <a:buClr>
                  <a:srgbClr val="7030A0"/>
                </a:buClr>
                <a:buNone/>
              </a:pPr>
              <a:r>
                <a: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template&lt;class T&gt;</a:t>
              </a:r>
              <a:endPara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452755" indent="-452755">
                <a:lnSpc>
                  <a:spcPct val="85000"/>
                </a:lnSpc>
                <a:spcBef>
                  <a:spcPts val="600"/>
                </a:spcBef>
                <a:buClr>
                  <a:srgbClr val="7030A0"/>
                </a:buClr>
                <a:buNone/>
              </a:pPr>
              <a:r>
                <a:rPr lang="en-US" altLang="zh-CN" sz="2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bool</a:t>
              </a:r>
              <a:r>
                <a: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2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LinearStack</a:t>
              </a:r>
              <a:r>
                <a: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&lt;T&gt;::Push(</a:t>
              </a:r>
              <a:r>
                <a:rPr lang="en-US" altLang="zh-CN" sz="2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const</a:t>
              </a:r>
              <a:r>
                <a: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T&amp; x)</a:t>
              </a:r>
              <a:endPara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452755" indent="-452755">
                <a:lnSpc>
                  <a:spcPct val="85000"/>
                </a:lnSpc>
                <a:spcBef>
                  <a:spcPts val="600"/>
                </a:spcBef>
                <a:buClr>
                  <a:srgbClr val="7030A0"/>
                </a:buClr>
                <a:buNone/>
              </a:pPr>
              <a:r>
                <a: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{	if (</a:t>
              </a:r>
              <a:r>
                <a:rPr lang="en-US" altLang="zh-CN" sz="2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IsFull</a:t>
              </a:r>
              <a:r>
                <a: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())</a:t>
              </a:r>
              <a:endPara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452755" indent="-452755">
                <a:lnSpc>
                  <a:spcPct val="85000"/>
                </a:lnSpc>
                <a:spcBef>
                  <a:spcPts val="600"/>
                </a:spcBef>
                <a:buClr>
                  <a:srgbClr val="7030A0"/>
                </a:buClr>
                <a:buNone/>
              </a:pPr>
              <a:r>
                <a: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		return false;</a:t>
              </a:r>
              <a:endPara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452755" indent="-452755">
                <a:lnSpc>
                  <a:spcPct val="85000"/>
                </a:lnSpc>
                <a:spcBef>
                  <a:spcPts val="600"/>
                </a:spcBef>
                <a:buClr>
                  <a:srgbClr val="7030A0"/>
                </a:buClr>
                <a:buNone/>
              </a:pPr>
              <a:r>
                <a: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	else</a:t>
              </a:r>
              <a:endPara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452755" indent="-452755">
                <a:lnSpc>
                  <a:spcPct val="85000"/>
                </a:lnSpc>
                <a:spcBef>
                  <a:spcPts val="600"/>
                </a:spcBef>
                <a:buClr>
                  <a:srgbClr val="7030A0"/>
                </a:buClr>
                <a:buNone/>
              </a:pPr>
              <a:r>
                <a: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	{</a:t>
              </a:r>
              <a:endPara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452755" indent="-452755">
                <a:lnSpc>
                  <a:spcPct val="85000"/>
                </a:lnSpc>
                <a:spcBef>
                  <a:spcPts val="600"/>
                </a:spcBef>
                <a:buClr>
                  <a:srgbClr val="7030A0"/>
                </a:buClr>
                <a:buNone/>
              </a:pPr>
              <a:r>
                <a: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		top++;</a:t>
              </a:r>
              <a:endPara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452755" indent="-452755">
                <a:lnSpc>
                  <a:spcPct val="85000"/>
                </a:lnSpc>
                <a:spcBef>
                  <a:spcPts val="600"/>
                </a:spcBef>
                <a:buClr>
                  <a:srgbClr val="7030A0"/>
                </a:buClr>
                <a:buNone/>
              </a:pPr>
              <a:r>
                <a: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		element[top]=x;</a:t>
              </a:r>
              <a:endPara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452755" indent="-452755">
                <a:lnSpc>
                  <a:spcPct val="85000"/>
                </a:lnSpc>
                <a:spcBef>
                  <a:spcPts val="600"/>
                </a:spcBef>
                <a:buClr>
                  <a:srgbClr val="7030A0"/>
                </a:buClr>
                <a:buNone/>
              </a:pPr>
              <a:r>
                <a: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		return true;</a:t>
              </a:r>
              <a:endPara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452755" indent="-452755">
                <a:lnSpc>
                  <a:spcPct val="85000"/>
                </a:lnSpc>
                <a:spcBef>
                  <a:spcPts val="600"/>
                </a:spcBef>
                <a:buClr>
                  <a:srgbClr val="7030A0"/>
                </a:buClr>
                <a:buNone/>
              </a:pPr>
              <a:r>
                <a: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	}</a:t>
              </a:r>
              <a:endPara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452755" indent="-452755">
                <a:lnSpc>
                  <a:spcPct val="85000"/>
                </a:lnSpc>
                <a:spcBef>
                  <a:spcPts val="600"/>
                </a:spcBef>
                <a:buClr>
                  <a:srgbClr val="7030A0"/>
                </a:buClr>
                <a:buNone/>
              </a:pPr>
              <a:r>
                <a: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}</a:t>
              </a:r>
              <a:endPara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37" name="组合 2"/>
            <p:cNvGrpSpPr/>
            <p:nvPr/>
          </p:nvGrpSpPr>
          <p:grpSpPr>
            <a:xfrm>
              <a:off x="3818192" y="938862"/>
              <a:ext cx="4123816" cy="5053302"/>
              <a:chOff x="3898055" y="821440"/>
              <a:chExt cx="4123816" cy="5053302"/>
            </a:xfrm>
          </p:grpSpPr>
          <p:sp>
            <p:nvSpPr>
              <p:cNvPr id="38" name="半闭框 3"/>
              <p:cNvSpPr/>
              <p:nvPr/>
            </p:nvSpPr>
            <p:spPr>
              <a:xfrm>
                <a:off x="4025308" y="935162"/>
                <a:ext cx="514350" cy="640192"/>
              </a:xfrm>
              <a:prstGeom prst="halfFrame">
                <a:avLst>
                  <a:gd name="adj1" fmla="val 7407"/>
                  <a:gd name="adj2" fmla="val 7407"/>
                </a:avLst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9" name="半闭框 4"/>
              <p:cNvSpPr/>
              <p:nvPr/>
            </p:nvSpPr>
            <p:spPr>
              <a:xfrm rot="10800000">
                <a:off x="7507521" y="5234550"/>
                <a:ext cx="514350" cy="640192"/>
              </a:xfrm>
              <a:prstGeom prst="halfFrame">
                <a:avLst>
                  <a:gd name="adj1" fmla="val 7407"/>
                  <a:gd name="adj2" fmla="val 7407"/>
                </a:avLst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0" name="矩形 5"/>
              <p:cNvSpPr/>
              <p:nvPr/>
            </p:nvSpPr>
            <p:spPr>
              <a:xfrm>
                <a:off x="3970338" y="891596"/>
                <a:ext cx="3954462" cy="4873168"/>
              </a:xfrm>
              <a:prstGeom prst="rect">
                <a:avLst/>
              </a:prstGeom>
              <a:noFill/>
              <a:ln w="1905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1" name="半闭框 6"/>
              <p:cNvSpPr/>
              <p:nvPr/>
            </p:nvSpPr>
            <p:spPr>
              <a:xfrm>
                <a:off x="3898055" y="821440"/>
                <a:ext cx="1237994" cy="1076285"/>
              </a:xfrm>
              <a:prstGeom prst="halfFrame">
                <a:avLst>
                  <a:gd name="adj1" fmla="val 2544"/>
                  <a:gd name="adj2" fmla="val 2289"/>
                </a:avLst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2" name="直角三角形 7"/>
              <p:cNvSpPr/>
              <p:nvPr/>
            </p:nvSpPr>
            <p:spPr>
              <a:xfrm flipH="1">
                <a:off x="7645502" y="5282333"/>
                <a:ext cx="238386" cy="431600"/>
              </a:xfrm>
              <a:prstGeom prst="rtTriangl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549001" y="555626"/>
            <a:ext cx="3565799" cy="876848"/>
            <a:chOff x="326687" y="247818"/>
            <a:chExt cx="4861582" cy="725466"/>
          </a:xfrm>
        </p:grpSpPr>
        <p:sp>
          <p:nvSpPr>
            <p:cNvPr id="11" name="文本框 10"/>
            <p:cNvSpPr txBox="1"/>
            <p:nvPr/>
          </p:nvSpPr>
          <p:spPr bwMode="auto">
            <a:xfrm>
              <a:off x="1416685" y="412399"/>
              <a:ext cx="2936607" cy="38196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400" kern="0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顺序栈的实现</a:t>
              </a:r>
              <a:endParaRPr lang="zh-CN" altLang="en-US" sz="2400" kern="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2" name="组合 11"/>
            <p:cNvGrpSpPr/>
            <p:nvPr/>
          </p:nvGrpSpPr>
          <p:grpSpPr>
            <a:xfrm>
              <a:off x="326687" y="247818"/>
              <a:ext cx="4861582" cy="725466"/>
              <a:chOff x="326687" y="247818"/>
              <a:chExt cx="4861582" cy="725466"/>
            </a:xfrm>
          </p:grpSpPr>
          <p:grpSp>
            <p:nvGrpSpPr>
              <p:cNvPr id="13" name="组合 12"/>
              <p:cNvGrpSpPr/>
              <p:nvPr/>
            </p:nvGrpSpPr>
            <p:grpSpPr>
              <a:xfrm>
                <a:off x="349799" y="247818"/>
                <a:ext cx="4791980" cy="261575"/>
                <a:chOff x="349799" y="247818"/>
                <a:chExt cx="4791980" cy="261575"/>
              </a:xfrm>
            </p:grpSpPr>
            <p:cxnSp>
              <p:nvCxnSpPr>
                <p:cNvPr id="28" name="直接连接符 27"/>
                <p:cNvCxnSpPr/>
                <p:nvPr/>
              </p:nvCxnSpPr>
              <p:spPr>
                <a:xfrm>
                  <a:off x="638117" y="248864"/>
                  <a:ext cx="3287537" cy="0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直接连接符 29"/>
                <p:cNvCxnSpPr/>
                <p:nvPr/>
              </p:nvCxnSpPr>
              <p:spPr>
                <a:xfrm>
                  <a:off x="4824514" y="335707"/>
                  <a:ext cx="313542" cy="173686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直接连接符 30"/>
                <p:cNvCxnSpPr/>
                <p:nvPr/>
              </p:nvCxnSpPr>
              <p:spPr>
                <a:xfrm>
                  <a:off x="4084534" y="335707"/>
                  <a:ext cx="737870" cy="0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直接连接符 31"/>
                <p:cNvCxnSpPr/>
                <p:nvPr/>
              </p:nvCxnSpPr>
              <p:spPr>
                <a:xfrm>
                  <a:off x="3927764" y="248864"/>
                  <a:ext cx="156771" cy="86843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3" name="任意多边形: 形状 28"/>
                <p:cNvSpPr/>
                <p:nvPr/>
              </p:nvSpPr>
              <p:spPr>
                <a:xfrm>
                  <a:off x="349799" y="247818"/>
                  <a:ext cx="4791980" cy="257189"/>
                </a:xfrm>
                <a:custGeom>
                  <a:avLst/>
                  <a:gdLst>
                    <a:gd name="connsiteX0" fmla="*/ 0 w 5405438"/>
                    <a:gd name="connsiteY0" fmla="*/ 233362 h 366712"/>
                    <a:gd name="connsiteX1" fmla="*/ 328613 w 5405438"/>
                    <a:gd name="connsiteY1" fmla="*/ 0 h 366712"/>
                    <a:gd name="connsiteX2" fmla="*/ 4043363 w 5405438"/>
                    <a:gd name="connsiteY2" fmla="*/ 0 h 366712"/>
                    <a:gd name="connsiteX3" fmla="*/ 4214813 w 5405438"/>
                    <a:gd name="connsiteY3" fmla="*/ 123825 h 366712"/>
                    <a:gd name="connsiteX4" fmla="*/ 5048250 w 5405438"/>
                    <a:gd name="connsiteY4" fmla="*/ 123825 h 366712"/>
                    <a:gd name="connsiteX5" fmla="*/ 5405438 w 5405438"/>
                    <a:gd name="connsiteY5" fmla="*/ 366712 h 3667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405438" h="366712">
                      <a:moveTo>
                        <a:pt x="0" y="233362"/>
                      </a:moveTo>
                      <a:lnTo>
                        <a:pt x="328613" y="0"/>
                      </a:lnTo>
                      <a:lnTo>
                        <a:pt x="4043363" y="0"/>
                      </a:lnTo>
                      <a:lnTo>
                        <a:pt x="4214813" y="123825"/>
                      </a:lnTo>
                      <a:lnTo>
                        <a:pt x="5048250" y="123825"/>
                      </a:lnTo>
                      <a:lnTo>
                        <a:pt x="5405438" y="366712"/>
                      </a:lnTo>
                    </a:path>
                  </a:pathLst>
                </a:cu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endPara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4" name="任意多边形: 形状 29"/>
                <p:cNvSpPr/>
                <p:nvPr/>
              </p:nvSpPr>
              <p:spPr>
                <a:xfrm flipV="1">
                  <a:off x="737468" y="249336"/>
                  <a:ext cx="3029477" cy="84093"/>
                </a:xfrm>
                <a:custGeom>
                  <a:avLst/>
                  <a:gdLst>
                    <a:gd name="connsiteX0" fmla="*/ 0 w 4221480"/>
                    <a:gd name="connsiteY0" fmla="*/ 236220 h 236220"/>
                    <a:gd name="connsiteX1" fmla="*/ 320040 w 4221480"/>
                    <a:gd name="connsiteY1" fmla="*/ 0 h 236220"/>
                    <a:gd name="connsiteX2" fmla="*/ 4053840 w 4221480"/>
                    <a:gd name="connsiteY2" fmla="*/ 0 h 236220"/>
                    <a:gd name="connsiteX3" fmla="*/ 4221480 w 4221480"/>
                    <a:gd name="connsiteY3" fmla="*/ 137160 h 236220"/>
                    <a:gd name="connsiteX4" fmla="*/ 152400 w 4221480"/>
                    <a:gd name="connsiteY4" fmla="*/ 129540 h 236220"/>
                    <a:gd name="connsiteX0-1" fmla="*/ 167640 w 4069080"/>
                    <a:gd name="connsiteY0-2" fmla="*/ 0 h 137160"/>
                    <a:gd name="connsiteX1-3" fmla="*/ 3901440 w 4069080"/>
                    <a:gd name="connsiteY1-4" fmla="*/ 0 h 137160"/>
                    <a:gd name="connsiteX2-5" fmla="*/ 4069080 w 4069080"/>
                    <a:gd name="connsiteY2-6" fmla="*/ 137160 h 137160"/>
                    <a:gd name="connsiteX3-7" fmla="*/ 0 w 4069080"/>
                    <a:gd name="connsiteY3-8" fmla="*/ 129540 h 137160"/>
                    <a:gd name="connsiteX0-9" fmla="*/ 167640 w 4069080"/>
                    <a:gd name="connsiteY0-10" fmla="*/ 0 h 137160"/>
                    <a:gd name="connsiteX1-11" fmla="*/ 3901440 w 4069080"/>
                    <a:gd name="connsiteY1-12" fmla="*/ 0 h 137160"/>
                    <a:gd name="connsiteX2-13" fmla="*/ 4069080 w 4069080"/>
                    <a:gd name="connsiteY2-14" fmla="*/ 137160 h 137160"/>
                    <a:gd name="connsiteX3-15" fmla="*/ 0 w 4069080"/>
                    <a:gd name="connsiteY3-16" fmla="*/ 129540 h 137160"/>
                    <a:gd name="connsiteX4-17" fmla="*/ 167640 w 4069080"/>
                    <a:gd name="connsiteY4-18" fmla="*/ 0 h 137160"/>
                    <a:gd name="connsiteX0-19" fmla="*/ 167640 w 4069080"/>
                    <a:gd name="connsiteY0-20" fmla="*/ 0 h 137160"/>
                    <a:gd name="connsiteX1-21" fmla="*/ 3901440 w 4069080"/>
                    <a:gd name="connsiteY1-22" fmla="*/ 0 h 137160"/>
                    <a:gd name="connsiteX2-23" fmla="*/ 4069080 w 4069080"/>
                    <a:gd name="connsiteY2-24" fmla="*/ 137160 h 137160"/>
                    <a:gd name="connsiteX3-25" fmla="*/ 0 w 4069080"/>
                    <a:gd name="connsiteY3-26" fmla="*/ 135212 h 137160"/>
                    <a:gd name="connsiteX4-27" fmla="*/ 167640 w 4069080"/>
                    <a:gd name="connsiteY4-28" fmla="*/ 0 h 137160"/>
                    <a:gd name="connsiteX0-29" fmla="*/ 167640 w 4069080"/>
                    <a:gd name="connsiteY0-30" fmla="*/ 0 h 142773"/>
                    <a:gd name="connsiteX1-31" fmla="*/ 3901440 w 4069080"/>
                    <a:gd name="connsiteY1-32" fmla="*/ 0 h 142773"/>
                    <a:gd name="connsiteX2-33" fmla="*/ 4069080 w 4069080"/>
                    <a:gd name="connsiteY2-34" fmla="*/ 137160 h 142773"/>
                    <a:gd name="connsiteX3-35" fmla="*/ 0 w 4069080"/>
                    <a:gd name="connsiteY3-36" fmla="*/ 142773 h 142773"/>
                    <a:gd name="connsiteX4-37" fmla="*/ 167640 w 4069080"/>
                    <a:gd name="connsiteY4-38" fmla="*/ 0 h 142773"/>
                    <a:gd name="connsiteX0-39" fmla="*/ 167640 w 4069080"/>
                    <a:gd name="connsiteY0-40" fmla="*/ 0 h 142773"/>
                    <a:gd name="connsiteX1-41" fmla="*/ 3901440 w 4069080"/>
                    <a:gd name="connsiteY1-42" fmla="*/ 0 h 142773"/>
                    <a:gd name="connsiteX2-43" fmla="*/ 4069080 w 4069080"/>
                    <a:gd name="connsiteY2-44" fmla="*/ 140940 h 142773"/>
                    <a:gd name="connsiteX3-45" fmla="*/ 0 w 4069080"/>
                    <a:gd name="connsiteY3-46" fmla="*/ 142773 h 142773"/>
                    <a:gd name="connsiteX4-47" fmla="*/ 167640 w 4069080"/>
                    <a:gd name="connsiteY4-48" fmla="*/ 0 h 142773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17" y="connsiteY4-18"/>
                    </a:cxn>
                  </a:cxnLst>
                  <a:rect l="l" t="t" r="r" b="b"/>
                  <a:pathLst>
                    <a:path w="4069080" h="142773">
                      <a:moveTo>
                        <a:pt x="167640" y="0"/>
                      </a:moveTo>
                      <a:lnTo>
                        <a:pt x="3901440" y="0"/>
                      </a:lnTo>
                      <a:lnTo>
                        <a:pt x="4069080" y="140940"/>
                      </a:lnTo>
                      <a:lnTo>
                        <a:pt x="0" y="142773"/>
                      </a:lnTo>
                      <a:lnTo>
                        <a:pt x="167640" y="0"/>
                      </a:lnTo>
                      <a:close/>
                    </a:path>
                  </a:pathLst>
                </a:custGeom>
                <a:solidFill>
                  <a:srgbClr val="0070C0"/>
                </a:solidFill>
                <a:ln w="254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endPara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4" name="组合 13"/>
              <p:cNvGrpSpPr/>
              <p:nvPr/>
            </p:nvGrpSpPr>
            <p:grpSpPr>
              <a:xfrm>
                <a:off x="349799" y="711709"/>
                <a:ext cx="4815092" cy="261575"/>
                <a:chOff x="358852" y="925118"/>
                <a:chExt cx="4815092" cy="261575"/>
              </a:xfrm>
            </p:grpSpPr>
            <p:cxnSp>
              <p:nvCxnSpPr>
                <p:cNvPr id="21" name="直接连接符 20"/>
                <p:cNvCxnSpPr/>
                <p:nvPr/>
              </p:nvCxnSpPr>
              <p:spPr>
                <a:xfrm flipH="1" flipV="1">
                  <a:off x="1574976" y="1185647"/>
                  <a:ext cx="3287537" cy="0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直接连接符 21"/>
                <p:cNvCxnSpPr/>
                <p:nvPr/>
              </p:nvCxnSpPr>
              <p:spPr>
                <a:xfrm flipH="1" flipV="1">
                  <a:off x="362574" y="925118"/>
                  <a:ext cx="313542" cy="173686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直接连接符 22"/>
                <p:cNvCxnSpPr/>
                <p:nvPr/>
              </p:nvCxnSpPr>
              <p:spPr>
                <a:xfrm flipV="1">
                  <a:off x="4860402" y="1011961"/>
                  <a:ext cx="313542" cy="173686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直接连接符 23"/>
                <p:cNvCxnSpPr/>
                <p:nvPr/>
              </p:nvCxnSpPr>
              <p:spPr>
                <a:xfrm flipH="1" flipV="1">
                  <a:off x="678226" y="1098804"/>
                  <a:ext cx="737870" cy="0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直接连接符 24"/>
                <p:cNvCxnSpPr/>
                <p:nvPr/>
              </p:nvCxnSpPr>
              <p:spPr>
                <a:xfrm flipH="1" flipV="1">
                  <a:off x="1416096" y="1098804"/>
                  <a:ext cx="156771" cy="86843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6" name="任意多边形: 形状 22"/>
                <p:cNvSpPr/>
                <p:nvPr/>
              </p:nvSpPr>
              <p:spPr>
                <a:xfrm flipH="1" flipV="1">
                  <a:off x="358852" y="929504"/>
                  <a:ext cx="4791980" cy="257189"/>
                </a:xfrm>
                <a:custGeom>
                  <a:avLst/>
                  <a:gdLst>
                    <a:gd name="connsiteX0" fmla="*/ 0 w 5405438"/>
                    <a:gd name="connsiteY0" fmla="*/ 233362 h 366712"/>
                    <a:gd name="connsiteX1" fmla="*/ 328613 w 5405438"/>
                    <a:gd name="connsiteY1" fmla="*/ 0 h 366712"/>
                    <a:gd name="connsiteX2" fmla="*/ 4043363 w 5405438"/>
                    <a:gd name="connsiteY2" fmla="*/ 0 h 366712"/>
                    <a:gd name="connsiteX3" fmla="*/ 4214813 w 5405438"/>
                    <a:gd name="connsiteY3" fmla="*/ 123825 h 366712"/>
                    <a:gd name="connsiteX4" fmla="*/ 5048250 w 5405438"/>
                    <a:gd name="connsiteY4" fmla="*/ 123825 h 366712"/>
                    <a:gd name="connsiteX5" fmla="*/ 5405438 w 5405438"/>
                    <a:gd name="connsiteY5" fmla="*/ 366712 h 3667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405438" h="366712">
                      <a:moveTo>
                        <a:pt x="0" y="233362"/>
                      </a:moveTo>
                      <a:lnTo>
                        <a:pt x="328613" y="0"/>
                      </a:lnTo>
                      <a:lnTo>
                        <a:pt x="4043363" y="0"/>
                      </a:lnTo>
                      <a:lnTo>
                        <a:pt x="4214813" y="123825"/>
                      </a:lnTo>
                      <a:lnTo>
                        <a:pt x="5048250" y="123825"/>
                      </a:lnTo>
                      <a:lnTo>
                        <a:pt x="5405438" y="366712"/>
                      </a:lnTo>
                    </a:path>
                  </a:pathLst>
                </a:cu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endParaRPr lang="zh-CN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7" name="任意多边形: 形状 23"/>
                <p:cNvSpPr/>
                <p:nvPr/>
              </p:nvSpPr>
              <p:spPr>
                <a:xfrm flipH="1">
                  <a:off x="1733685" y="1101082"/>
                  <a:ext cx="3029477" cy="84093"/>
                </a:xfrm>
                <a:custGeom>
                  <a:avLst/>
                  <a:gdLst>
                    <a:gd name="connsiteX0" fmla="*/ 0 w 4221480"/>
                    <a:gd name="connsiteY0" fmla="*/ 236220 h 236220"/>
                    <a:gd name="connsiteX1" fmla="*/ 320040 w 4221480"/>
                    <a:gd name="connsiteY1" fmla="*/ 0 h 236220"/>
                    <a:gd name="connsiteX2" fmla="*/ 4053840 w 4221480"/>
                    <a:gd name="connsiteY2" fmla="*/ 0 h 236220"/>
                    <a:gd name="connsiteX3" fmla="*/ 4221480 w 4221480"/>
                    <a:gd name="connsiteY3" fmla="*/ 137160 h 236220"/>
                    <a:gd name="connsiteX4" fmla="*/ 152400 w 4221480"/>
                    <a:gd name="connsiteY4" fmla="*/ 129540 h 236220"/>
                    <a:gd name="connsiteX0-1" fmla="*/ 167640 w 4069080"/>
                    <a:gd name="connsiteY0-2" fmla="*/ 0 h 137160"/>
                    <a:gd name="connsiteX1-3" fmla="*/ 3901440 w 4069080"/>
                    <a:gd name="connsiteY1-4" fmla="*/ 0 h 137160"/>
                    <a:gd name="connsiteX2-5" fmla="*/ 4069080 w 4069080"/>
                    <a:gd name="connsiteY2-6" fmla="*/ 137160 h 137160"/>
                    <a:gd name="connsiteX3-7" fmla="*/ 0 w 4069080"/>
                    <a:gd name="connsiteY3-8" fmla="*/ 129540 h 137160"/>
                    <a:gd name="connsiteX0-9" fmla="*/ 167640 w 4069080"/>
                    <a:gd name="connsiteY0-10" fmla="*/ 0 h 137160"/>
                    <a:gd name="connsiteX1-11" fmla="*/ 3901440 w 4069080"/>
                    <a:gd name="connsiteY1-12" fmla="*/ 0 h 137160"/>
                    <a:gd name="connsiteX2-13" fmla="*/ 4069080 w 4069080"/>
                    <a:gd name="connsiteY2-14" fmla="*/ 137160 h 137160"/>
                    <a:gd name="connsiteX3-15" fmla="*/ 0 w 4069080"/>
                    <a:gd name="connsiteY3-16" fmla="*/ 129540 h 137160"/>
                    <a:gd name="connsiteX4-17" fmla="*/ 167640 w 4069080"/>
                    <a:gd name="connsiteY4-18" fmla="*/ 0 h 137160"/>
                    <a:gd name="connsiteX0-19" fmla="*/ 167640 w 4069080"/>
                    <a:gd name="connsiteY0-20" fmla="*/ 0 h 137160"/>
                    <a:gd name="connsiteX1-21" fmla="*/ 3901440 w 4069080"/>
                    <a:gd name="connsiteY1-22" fmla="*/ 0 h 137160"/>
                    <a:gd name="connsiteX2-23" fmla="*/ 4069080 w 4069080"/>
                    <a:gd name="connsiteY2-24" fmla="*/ 137160 h 137160"/>
                    <a:gd name="connsiteX3-25" fmla="*/ 0 w 4069080"/>
                    <a:gd name="connsiteY3-26" fmla="*/ 135212 h 137160"/>
                    <a:gd name="connsiteX4-27" fmla="*/ 167640 w 4069080"/>
                    <a:gd name="connsiteY4-28" fmla="*/ 0 h 137160"/>
                    <a:gd name="connsiteX0-29" fmla="*/ 167640 w 4069080"/>
                    <a:gd name="connsiteY0-30" fmla="*/ 0 h 142773"/>
                    <a:gd name="connsiteX1-31" fmla="*/ 3901440 w 4069080"/>
                    <a:gd name="connsiteY1-32" fmla="*/ 0 h 142773"/>
                    <a:gd name="connsiteX2-33" fmla="*/ 4069080 w 4069080"/>
                    <a:gd name="connsiteY2-34" fmla="*/ 137160 h 142773"/>
                    <a:gd name="connsiteX3-35" fmla="*/ 0 w 4069080"/>
                    <a:gd name="connsiteY3-36" fmla="*/ 142773 h 142773"/>
                    <a:gd name="connsiteX4-37" fmla="*/ 167640 w 4069080"/>
                    <a:gd name="connsiteY4-38" fmla="*/ 0 h 142773"/>
                    <a:gd name="connsiteX0-39" fmla="*/ 167640 w 4069080"/>
                    <a:gd name="connsiteY0-40" fmla="*/ 0 h 142773"/>
                    <a:gd name="connsiteX1-41" fmla="*/ 3901440 w 4069080"/>
                    <a:gd name="connsiteY1-42" fmla="*/ 0 h 142773"/>
                    <a:gd name="connsiteX2-43" fmla="*/ 4069080 w 4069080"/>
                    <a:gd name="connsiteY2-44" fmla="*/ 140940 h 142773"/>
                    <a:gd name="connsiteX3-45" fmla="*/ 0 w 4069080"/>
                    <a:gd name="connsiteY3-46" fmla="*/ 142773 h 142773"/>
                    <a:gd name="connsiteX4-47" fmla="*/ 167640 w 4069080"/>
                    <a:gd name="connsiteY4-48" fmla="*/ 0 h 142773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17" y="connsiteY4-18"/>
                    </a:cxn>
                  </a:cxnLst>
                  <a:rect l="l" t="t" r="r" b="b"/>
                  <a:pathLst>
                    <a:path w="4069080" h="142773">
                      <a:moveTo>
                        <a:pt x="167640" y="0"/>
                      </a:moveTo>
                      <a:lnTo>
                        <a:pt x="3901440" y="0"/>
                      </a:lnTo>
                      <a:lnTo>
                        <a:pt x="4069080" y="140940"/>
                      </a:lnTo>
                      <a:lnTo>
                        <a:pt x="0" y="142773"/>
                      </a:lnTo>
                      <a:lnTo>
                        <a:pt x="167640" y="0"/>
                      </a:lnTo>
                      <a:close/>
                    </a:path>
                  </a:pathLst>
                </a:custGeom>
                <a:solidFill>
                  <a:srgbClr val="0070C0"/>
                </a:solidFill>
                <a:ln w="254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endPara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5" name="组合 14"/>
              <p:cNvGrpSpPr/>
              <p:nvPr/>
            </p:nvGrpSpPr>
            <p:grpSpPr>
              <a:xfrm>
                <a:off x="5138963" y="489126"/>
                <a:ext cx="49306" cy="329693"/>
                <a:chOff x="5138963" y="489126"/>
                <a:chExt cx="49306" cy="329693"/>
              </a:xfrm>
            </p:grpSpPr>
            <p:sp>
              <p:nvSpPr>
                <p:cNvPr id="19" name="椭圆 18"/>
                <p:cNvSpPr/>
                <p:nvPr/>
              </p:nvSpPr>
              <p:spPr>
                <a:xfrm>
                  <a:off x="5138963" y="769513"/>
                  <a:ext cx="49306" cy="49306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0" name="椭圆 19"/>
                <p:cNvSpPr/>
                <p:nvPr/>
              </p:nvSpPr>
              <p:spPr>
                <a:xfrm>
                  <a:off x="5138963" y="489126"/>
                  <a:ext cx="49306" cy="49306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6" name="组合 15"/>
              <p:cNvGrpSpPr/>
              <p:nvPr/>
            </p:nvGrpSpPr>
            <p:grpSpPr>
              <a:xfrm>
                <a:off x="326687" y="399838"/>
                <a:ext cx="49306" cy="329693"/>
                <a:chOff x="5138963" y="489126"/>
                <a:chExt cx="49306" cy="329693"/>
              </a:xfrm>
            </p:grpSpPr>
            <p:sp>
              <p:nvSpPr>
                <p:cNvPr id="17" name="椭圆 16"/>
                <p:cNvSpPr/>
                <p:nvPr/>
              </p:nvSpPr>
              <p:spPr>
                <a:xfrm>
                  <a:off x="5138963" y="769513"/>
                  <a:ext cx="49306" cy="49306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8" name="椭圆 17"/>
                <p:cNvSpPr/>
                <p:nvPr/>
              </p:nvSpPr>
              <p:spPr>
                <a:xfrm>
                  <a:off x="5138963" y="489126"/>
                  <a:ext cx="49306" cy="49306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</p:grpSp>
      </p:grpSp>
      <p:grpSp>
        <p:nvGrpSpPr>
          <p:cNvPr id="35" name="组合 1"/>
          <p:cNvGrpSpPr/>
          <p:nvPr/>
        </p:nvGrpSpPr>
        <p:grpSpPr>
          <a:xfrm>
            <a:off x="4114800" y="1277046"/>
            <a:ext cx="5435966" cy="5484118"/>
            <a:chOff x="3818192" y="938862"/>
            <a:chExt cx="4123816" cy="5053302"/>
          </a:xfrm>
        </p:grpSpPr>
        <p:sp>
          <p:nvSpPr>
            <p:cNvPr id="36" name="Rectangle 3"/>
            <p:cNvSpPr txBox="1">
              <a:spLocks noChangeArrowheads="1"/>
            </p:cNvSpPr>
            <p:nvPr/>
          </p:nvSpPr>
          <p:spPr>
            <a:xfrm>
              <a:off x="4202620" y="1477003"/>
              <a:ext cx="3601405" cy="4271448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452755" indent="-452755">
                <a:lnSpc>
                  <a:spcPct val="80000"/>
                </a:lnSpc>
                <a:spcBef>
                  <a:spcPts val="600"/>
                </a:spcBef>
                <a:buClr>
                  <a:srgbClr val="7030A0"/>
                </a:buClr>
                <a:buNone/>
              </a:pPr>
              <a:r>
                <a: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//</a:t>
              </a:r>
              <a:r>
                <a:rPr lang="zh-CN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实现求栈顶元素</a:t>
              </a:r>
              <a:endPara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452755" indent="-452755">
                <a:lnSpc>
                  <a:spcPct val="80000"/>
                </a:lnSpc>
                <a:spcBef>
                  <a:spcPts val="600"/>
                </a:spcBef>
                <a:buClr>
                  <a:srgbClr val="7030A0"/>
                </a:buClr>
                <a:buNone/>
              </a:pPr>
              <a:r>
                <a: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template&lt;class T&gt;</a:t>
              </a:r>
              <a:endPara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452755" indent="-452755">
                <a:lnSpc>
                  <a:spcPct val="80000"/>
                </a:lnSpc>
                <a:spcBef>
                  <a:spcPts val="600"/>
                </a:spcBef>
                <a:buClr>
                  <a:srgbClr val="7030A0"/>
                </a:buClr>
                <a:buNone/>
              </a:pPr>
              <a:r>
                <a:rPr lang="en-US" altLang="zh-CN" sz="2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bool</a:t>
              </a:r>
              <a:r>
                <a: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2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LinearStack</a:t>
              </a:r>
              <a:r>
                <a: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&lt;T&gt;::Top(T&amp; x)</a:t>
              </a:r>
              <a:endPara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452755" indent="-452755">
                <a:lnSpc>
                  <a:spcPct val="80000"/>
                </a:lnSpc>
                <a:spcBef>
                  <a:spcPts val="600"/>
                </a:spcBef>
                <a:buClr>
                  <a:srgbClr val="7030A0"/>
                </a:buClr>
                <a:buNone/>
              </a:pPr>
              <a:r>
                <a: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{</a:t>
              </a:r>
              <a:endPara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452755" indent="-452755">
                <a:lnSpc>
                  <a:spcPct val="80000"/>
                </a:lnSpc>
                <a:spcBef>
                  <a:spcPts val="600"/>
                </a:spcBef>
                <a:buClr>
                  <a:srgbClr val="7030A0"/>
                </a:buClr>
                <a:buNone/>
              </a:pPr>
              <a:r>
                <a: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	if (</a:t>
              </a:r>
              <a:r>
                <a:rPr lang="en-US" altLang="zh-CN" sz="2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IsEmpty</a:t>
              </a:r>
              <a:r>
                <a: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())</a:t>
              </a:r>
              <a:endPara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452755" indent="-452755">
                <a:lnSpc>
                  <a:spcPct val="80000"/>
                </a:lnSpc>
                <a:spcBef>
                  <a:spcPts val="600"/>
                </a:spcBef>
                <a:buClr>
                  <a:srgbClr val="7030A0"/>
                </a:buClr>
                <a:buNone/>
              </a:pPr>
              <a:r>
                <a: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		return false;</a:t>
              </a:r>
              <a:endPara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452755" indent="-452755">
                <a:lnSpc>
                  <a:spcPct val="80000"/>
                </a:lnSpc>
                <a:spcBef>
                  <a:spcPts val="600"/>
                </a:spcBef>
                <a:buClr>
                  <a:srgbClr val="7030A0"/>
                </a:buClr>
                <a:buNone/>
              </a:pPr>
              <a:r>
                <a: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	else</a:t>
              </a:r>
              <a:endPara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452755" indent="-452755">
                <a:lnSpc>
                  <a:spcPct val="80000"/>
                </a:lnSpc>
                <a:spcBef>
                  <a:spcPts val="600"/>
                </a:spcBef>
                <a:buClr>
                  <a:srgbClr val="7030A0"/>
                </a:buClr>
                <a:buNone/>
              </a:pPr>
              <a:r>
                <a: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	{</a:t>
              </a:r>
              <a:endPara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452755" indent="-452755">
                <a:lnSpc>
                  <a:spcPct val="80000"/>
                </a:lnSpc>
                <a:spcBef>
                  <a:spcPts val="600"/>
                </a:spcBef>
                <a:buClr>
                  <a:srgbClr val="7030A0"/>
                </a:buClr>
                <a:buNone/>
              </a:pPr>
              <a:r>
                <a: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		x=element[top];</a:t>
              </a:r>
              <a:endPara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452755" indent="-452755">
                <a:lnSpc>
                  <a:spcPct val="80000"/>
                </a:lnSpc>
                <a:spcBef>
                  <a:spcPts val="600"/>
                </a:spcBef>
                <a:buClr>
                  <a:srgbClr val="7030A0"/>
                </a:buClr>
                <a:buNone/>
              </a:pPr>
              <a:r>
                <a: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		return true;</a:t>
              </a:r>
              <a:endPara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452755" indent="-452755">
                <a:lnSpc>
                  <a:spcPct val="80000"/>
                </a:lnSpc>
                <a:spcBef>
                  <a:spcPts val="600"/>
                </a:spcBef>
                <a:buClr>
                  <a:srgbClr val="7030A0"/>
                </a:buClr>
                <a:buNone/>
              </a:pPr>
              <a:r>
                <a: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	}</a:t>
              </a:r>
              <a:endPara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452755" indent="-452755">
                <a:lnSpc>
                  <a:spcPct val="80000"/>
                </a:lnSpc>
                <a:spcBef>
                  <a:spcPts val="600"/>
                </a:spcBef>
                <a:buClr>
                  <a:srgbClr val="7030A0"/>
                </a:buClr>
                <a:buNone/>
              </a:pPr>
              <a:r>
                <a: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}</a:t>
              </a:r>
              <a:endPara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37" name="组合 2"/>
            <p:cNvGrpSpPr/>
            <p:nvPr/>
          </p:nvGrpSpPr>
          <p:grpSpPr>
            <a:xfrm>
              <a:off x="3818192" y="938862"/>
              <a:ext cx="4123816" cy="5053302"/>
              <a:chOff x="3898055" y="821440"/>
              <a:chExt cx="4123816" cy="5053302"/>
            </a:xfrm>
          </p:grpSpPr>
          <p:sp>
            <p:nvSpPr>
              <p:cNvPr id="38" name="半闭框 3"/>
              <p:cNvSpPr/>
              <p:nvPr/>
            </p:nvSpPr>
            <p:spPr>
              <a:xfrm>
                <a:off x="4025308" y="935162"/>
                <a:ext cx="514350" cy="640192"/>
              </a:xfrm>
              <a:prstGeom prst="halfFrame">
                <a:avLst>
                  <a:gd name="adj1" fmla="val 7407"/>
                  <a:gd name="adj2" fmla="val 7407"/>
                </a:avLst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9" name="半闭框 4"/>
              <p:cNvSpPr/>
              <p:nvPr/>
            </p:nvSpPr>
            <p:spPr>
              <a:xfrm rot="10800000">
                <a:off x="7507521" y="5234550"/>
                <a:ext cx="514350" cy="640192"/>
              </a:xfrm>
              <a:prstGeom prst="halfFrame">
                <a:avLst>
                  <a:gd name="adj1" fmla="val 7407"/>
                  <a:gd name="adj2" fmla="val 7407"/>
                </a:avLst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0" name="矩形 5"/>
              <p:cNvSpPr/>
              <p:nvPr/>
            </p:nvSpPr>
            <p:spPr>
              <a:xfrm>
                <a:off x="3970338" y="891596"/>
                <a:ext cx="3954462" cy="4873168"/>
              </a:xfrm>
              <a:prstGeom prst="rect">
                <a:avLst/>
              </a:prstGeom>
              <a:noFill/>
              <a:ln w="1905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1" name="半闭框 6"/>
              <p:cNvSpPr/>
              <p:nvPr/>
            </p:nvSpPr>
            <p:spPr>
              <a:xfrm>
                <a:off x="3898055" y="821440"/>
                <a:ext cx="1237994" cy="1076285"/>
              </a:xfrm>
              <a:prstGeom prst="halfFrame">
                <a:avLst>
                  <a:gd name="adj1" fmla="val 2544"/>
                  <a:gd name="adj2" fmla="val 2289"/>
                </a:avLst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2" name="直角三角形 7"/>
              <p:cNvSpPr/>
              <p:nvPr/>
            </p:nvSpPr>
            <p:spPr>
              <a:xfrm flipH="1">
                <a:off x="7645502" y="5282333"/>
                <a:ext cx="238386" cy="431600"/>
              </a:xfrm>
              <a:prstGeom prst="rtTriangl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 txBox="1"/>
          <p:nvPr/>
        </p:nvSpPr>
        <p:spPr bwMode="white">
          <a:xfrm>
            <a:off x="2095500" y="44450"/>
            <a:ext cx="5729288" cy="725488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anose="020B0604030504040204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anose="020B0604030504040204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anose="020B0604030504040204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anose="020B0604030504040204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anose="020B0604030504040204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anose="020B0604030504040204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anose="020B0604030504040204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anose="020B0604030504040204" pitchFamily="34" charset="0"/>
              </a:defRPr>
            </a:lvl9pPr>
          </a:lstStyle>
          <a:p>
            <a:pPr algn="l">
              <a:defRPr/>
            </a:pPr>
            <a:endParaRPr lang="zh-CN" altLang="en-US" kern="0" dirty="0">
              <a:ea typeface="宋体" panose="02010600030101010101" pitchFamily="2" charset="-122"/>
            </a:endParaRPr>
          </a:p>
        </p:txBody>
      </p:sp>
      <p:grpSp>
        <p:nvGrpSpPr>
          <p:cNvPr id="36" name="组合 35"/>
          <p:cNvGrpSpPr/>
          <p:nvPr/>
        </p:nvGrpSpPr>
        <p:grpSpPr>
          <a:xfrm>
            <a:off x="1919536" y="1844824"/>
            <a:ext cx="8784017" cy="3976388"/>
            <a:chOff x="3072309" y="2913847"/>
            <a:chExt cx="5729288" cy="2416867"/>
          </a:xfrm>
        </p:grpSpPr>
        <p:sp>
          <p:nvSpPr>
            <p:cNvPr id="2" name="矩形 1"/>
            <p:cNvSpPr/>
            <p:nvPr/>
          </p:nvSpPr>
          <p:spPr>
            <a:xfrm>
              <a:off x="3463633" y="3107186"/>
              <a:ext cx="4998657" cy="209890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30000"/>
                </a:lnSpc>
              </a:pPr>
              <a:r>
                <a:rPr lang="zh-CN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在日常生活中，很多问题可以归结为栈（</a:t>
              </a:r>
              <a:r>
                <a: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Stack</a:t>
              </a:r>
              <a:r>
                <a:rPr lang="zh-CN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）和队列（</a:t>
              </a:r>
              <a:r>
                <a: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Queue</a:t>
              </a:r>
              <a:r>
                <a:rPr lang="zh-CN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）的应用问题。在计算机学科的应用中，栈和队列的应用更加广泛。</a:t>
              </a:r>
              <a:endPara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just">
                <a:lnSpc>
                  <a:spcPct val="130000"/>
                </a:lnSpc>
              </a:pPr>
              <a:r>
                <a:rPr lang="zh-CN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栈和队列是两种典型的</a:t>
              </a:r>
              <a:r>
                <a:rPr lang="zh-CN" altLang="en-US" sz="24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线性</a:t>
              </a:r>
              <a:r>
                <a:rPr lang="zh-CN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数据结构，他们的逻辑结构和线性表相同，主要区别是他们的插入和删除操作的规则与线性表不同，受到某些限制。因此，栈和队列也被称为</a:t>
              </a:r>
              <a:r>
                <a:rPr lang="zh-CN" altLang="en-US" sz="24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操作受限的线性表</a:t>
              </a:r>
              <a:r>
                <a:rPr lang="zh-CN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，或者是限制存取点的线性表。</a:t>
              </a:r>
              <a:endPara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64" name="组合 63"/>
            <p:cNvGrpSpPr/>
            <p:nvPr/>
          </p:nvGrpSpPr>
          <p:grpSpPr>
            <a:xfrm>
              <a:off x="3072309" y="2913847"/>
              <a:ext cx="5729288" cy="2416867"/>
              <a:chOff x="1584402" y="1903846"/>
              <a:chExt cx="9062674" cy="3823037"/>
            </a:xfrm>
          </p:grpSpPr>
          <p:grpSp>
            <p:nvGrpSpPr>
              <p:cNvPr id="65" name="组合 64"/>
              <p:cNvGrpSpPr/>
              <p:nvPr/>
            </p:nvGrpSpPr>
            <p:grpSpPr>
              <a:xfrm>
                <a:off x="1584402" y="3589771"/>
                <a:ext cx="9062674" cy="2137112"/>
                <a:chOff x="1584402" y="3589771"/>
                <a:chExt cx="9062674" cy="2137112"/>
              </a:xfrm>
            </p:grpSpPr>
            <p:sp>
              <p:nvSpPr>
                <p:cNvPr id="76" name="任意多边形: 形状 75"/>
                <p:cNvSpPr/>
                <p:nvPr/>
              </p:nvSpPr>
              <p:spPr>
                <a:xfrm>
                  <a:off x="1652007" y="3589771"/>
                  <a:ext cx="8888987" cy="2005807"/>
                </a:xfrm>
                <a:custGeom>
                  <a:avLst/>
                  <a:gdLst>
                    <a:gd name="connsiteX0" fmla="*/ 10856686 w 10856686"/>
                    <a:gd name="connsiteY0" fmla="*/ 4180114 h 4789714"/>
                    <a:gd name="connsiteX1" fmla="*/ 10363200 w 10856686"/>
                    <a:gd name="connsiteY1" fmla="*/ 4775200 h 4789714"/>
                    <a:gd name="connsiteX2" fmla="*/ 261257 w 10856686"/>
                    <a:gd name="connsiteY2" fmla="*/ 4789714 h 4789714"/>
                    <a:gd name="connsiteX3" fmla="*/ 14514 w 10856686"/>
                    <a:gd name="connsiteY3" fmla="*/ 4470400 h 4789714"/>
                    <a:gd name="connsiteX4" fmla="*/ 0 w 10856686"/>
                    <a:gd name="connsiteY4" fmla="*/ 0 h 4789714"/>
                    <a:gd name="connsiteX0-1" fmla="*/ 10856686 w 10856686"/>
                    <a:gd name="connsiteY0-2" fmla="*/ 4180114 h 4789714"/>
                    <a:gd name="connsiteX1-3" fmla="*/ 10363200 w 10856686"/>
                    <a:gd name="connsiteY1-4" fmla="*/ 4775200 h 4789714"/>
                    <a:gd name="connsiteX2-5" fmla="*/ 261257 w 10856686"/>
                    <a:gd name="connsiteY2-6" fmla="*/ 4789714 h 4789714"/>
                    <a:gd name="connsiteX3-7" fmla="*/ 14514 w 10856686"/>
                    <a:gd name="connsiteY3-8" fmla="*/ 4470400 h 4789714"/>
                    <a:gd name="connsiteX4-9" fmla="*/ 749 w 10856686"/>
                    <a:gd name="connsiteY4-10" fmla="*/ 1242677 h 4789714"/>
                    <a:gd name="connsiteX5" fmla="*/ 0 w 10856686"/>
                    <a:gd name="connsiteY5" fmla="*/ 0 h 4789714"/>
                    <a:gd name="connsiteX0-11" fmla="*/ 10855937 w 10855937"/>
                    <a:gd name="connsiteY0-12" fmla="*/ 2937437 h 3547037"/>
                    <a:gd name="connsiteX1-13" fmla="*/ 10362451 w 10855937"/>
                    <a:gd name="connsiteY1-14" fmla="*/ 3532523 h 3547037"/>
                    <a:gd name="connsiteX2-15" fmla="*/ 260508 w 10855937"/>
                    <a:gd name="connsiteY2-16" fmla="*/ 3547037 h 3547037"/>
                    <a:gd name="connsiteX3-17" fmla="*/ 13765 w 10855937"/>
                    <a:gd name="connsiteY3-18" fmla="*/ 3227723 h 3547037"/>
                    <a:gd name="connsiteX4-19" fmla="*/ 0 w 10855937"/>
                    <a:gd name="connsiteY4-20" fmla="*/ 0 h 3547037"/>
                    <a:gd name="connsiteX0-21" fmla="*/ 10855937 w 10855937"/>
                    <a:gd name="connsiteY0-22" fmla="*/ 2937437 h 3547037"/>
                    <a:gd name="connsiteX1-23" fmla="*/ 10362451 w 10855937"/>
                    <a:gd name="connsiteY1-24" fmla="*/ 3532523 h 3547037"/>
                    <a:gd name="connsiteX2-25" fmla="*/ 260508 w 10855937"/>
                    <a:gd name="connsiteY2-26" fmla="*/ 3547037 h 3547037"/>
                    <a:gd name="connsiteX3-27" fmla="*/ 13765 w 10855937"/>
                    <a:gd name="connsiteY3-28" fmla="*/ 3227723 h 3547037"/>
                    <a:gd name="connsiteX4-29" fmla="*/ 0 w 10855937"/>
                    <a:gd name="connsiteY4-30" fmla="*/ 0 h 3547037"/>
                    <a:gd name="connsiteX0-31" fmla="*/ 10868873 w 10868873"/>
                    <a:gd name="connsiteY0-32" fmla="*/ 2937437 h 3547037"/>
                    <a:gd name="connsiteX1-33" fmla="*/ 10375387 w 10868873"/>
                    <a:gd name="connsiteY1-34" fmla="*/ 3532523 h 3547037"/>
                    <a:gd name="connsiteX2-35" fmla="*/ 273444 w 10868873"/>
                    <a:gd name="connsiteY2-36" fmla="*/ 3547037 h 3547037"/>
                    <a:gd name="connsiteX3-37" fmla="*/ 26701 w 10868873"/>
                    <a:gd name="connsiteY3-38" fmla="*/ 3227723 h 3547037"/>
                    <a:gd name="connsiteX4-39" fmla="*/ 5177 w 10868873"/>
                    <a:gd name="connsiteY4-40" fmla="*/ 1101841 h 3547037"/>
                    <a:gd name="connsiteX5-41" fmla="*/ 12936 w 10868873"/>
                    <a:gd name="connsiteY5-42" fmla="*/ 0 h 3547037"/>
                    <a:gd name="connsiteX0-43" fmla="*/ 10868873 w 10868873"/>
                    <a:gd name="connsiteY0-44" fmla="*/ 1835596 h 2445196"/>
                    <a:gd name="connsiteX1-45" fmla="*/ 10375387 w 10868873"/>
                    <a:gd name="connsiteY1-46" fmla="*/ 2430682 h 2445196"/>
                    <a:gd name="connsiteX2-47" fmla="*/ 273444 w 10868873"/>
                    <a:gd name="connsiteY2-48" fmla="*/ 2445196 h 2445196"/>
                    <a:gd name="connsiteX3-49" fmla="*/ 26701 w 10868873"/>
                    <a:gd name="connsiteY3-50" fmla="*/ 2125882 h 2445196"/>
                    <a:gd name="connsiteX4-51" fmla="*/ 5177 w 10868873"/>
                    <a:gd name="connsiteY4-52" fmla="*/ 0 h 2445196"/>
                    <a:gd name="connsiteX0-53" fmla="*/ 10863696 w 10863696"/>
                    <a:gd name="connsiteY0-54" fmla="*/ 1835596 h 2445196"/>
                    <a:gd name="connsiteX1-55" fmla="*/ 10370210 w 10863696"/>
                    <a:gd name="connsiteY1-56" fmla="*/ 2430682 h 2445196"/>
                    <a:gd name="connsiteX2-57" fmla="*/ 268267 w 10863696"/>
                    <a:gd name="connsiteY2-58" fmla="*/ 2445196 h 2445196"/>
                    <a:gd name="connsiteX3-59" fmla="*/ 21524 w 10863696"/>
                    <a:gd name="connsiteY3-60" fmla="*/ 2125882 h 2445196"/>
                    <a:gd name="connsiteX4-61" fmla="*/ 0 w 10863696"/>
                    <a:gd name="connsiteY4-62" fmla="*/ 0 h 2445196"/>
                    <a:gd name="connsiteX0-63" fmla="*/ 10882319 w 10882319"/>
                    <a:gd name="connsiteY0-64" fmla="*/ 1835596 h 2445196"/>
                    <a:gd name="connsiteX1-65" fmla="*/ 10388833 w 10882319"/>
                    <a:gd name="connsiteY1-66" fmla="*/ 2430682 h 2445196"/>
                    <a:gd name="connsiteX2-67" fmla="*/ 286890 w 10882319"/>
                    <a:gd name="connsiteY2-68" fmla="*/ 2445196 h 2445196"/>
                    <a:gd name="connsiteX3-69" fmla="*/ 40147 w 10882319"/>
                    <a:gd name="connsiteY3-70" fmla="*/ 2125882 h 2445196"/>
                    <a:gd name="connsiteX4-71" fmla="*/ 0 w 10882319"/>
                    <a:gd name="connsiteY4-72" fmla="*/ 0 h 2445196"/>
                    <a:gd name="connsiteX0-73" fmla="*/ 10853134 w 10853134"/>
                    <a:gd name="connsiteY0-74" fmla="*/ 1841415 h 2451015"/>
                    <a:gd name="connsiteX1-75" fmla="*/ 10359648 w 10853134"/>
                    <a:gd name="connsiteY1-76" fmla="*/ 2436501 h 2451015"/>
                    <a:gd name="connsiteX2-77" fmla="*/ 257705 w 10853134"/>
                    <a:gd name="connsiteY2-78" fmla="*/ 2451015 h 2451015"/>
                    <a:gd name="connsiteX3-79" fmla="*/ 10962 w 10853134"/>
                    <a:gd name="connsiteY3-80" fmla="*/ 2131701 h 2451015"/>
                    <a:gd name="connsiteX4-81" fmla="*/ 11553 w 10853134"/>
                    <a:gd name="connsiteY4-82" fmla="*/ 0 h 2451015"/>
                    <a:gd name="connsiteX0-83" fmla="*/ 10864860 w 10864860"/>
                    <a:gd name="connsiteY0-84" fmla="*/ 1841415 h 2451015"/>
                    <a:gd name="connsiteX1-85" fmla="*/ 10371374 w 10864860"/>
                    <a:gd name="connsiteY1-86" fmla="*/ 2436501 h 2451015"/>
                    <a:gd name="connsiteX2-87" fmla="*/ 269431 w 10864860"/>
                    <a:gd name="connsiteY2-88" fmla="*/ 2451015 h 2451015"/>
                    <a:gd name="connsiteX3-89" fmla="*/ 22688 w 10864860"/>
                    <a:gd name="connsiteY3-90" fmla="*/ 2131701 h 2451015"/>
                    <a:gd name="connsiteX4-91" fmla="*/ 0 w 10864860"/>
                    <a:gd name="connsiteY4-92" fmla="*/ 0 h 2451015"/>
                    <a:gd name="connsiteX0-93" fmla="*/ 10856761 w 10856761"/>
                    <a:gd name="connsiteY0-94" fmla="*/ 1841415 h 2451015"/>
                    <a:gd name="connsiteX1-95" fmla="*/ 10363275 w 10856761"/>
                    <a:gd name="connsiteY1-96" fmla="*/ 2436501 h 2451015"/>
                    <a:gd name="connsiteX2-97" fmla="*/ 261332 w 10856761"/>
                    <a:gd name="connsiteY2-98" fmla="*/ 2451015 h 2451015"/>
                    <a:gd name="connsiteX3-99" fmla="*/ 14589 w 10856761"/>
                    <a:gd name="connsiteY3-100" fmla="*/ 2131701 h 2451015"/>
                    <a:gd name="connsiteX4-101" fmla="*/ 3540 w 10856761"/>
                    <a:gd name="connsiteY4-102" fmla="*/ 0 h 2451015"/>
                    <a:gd name="connsiteX0-103" fmla="*/ 10858803 w 10858803"/>
                    <a:gd name="connsiteY0-104" fmla="*/ 1841415 h 2451015"/>
                    <a:gd name="connsiteX1-105" fmla="*/ 10365317 w 10858803"/>
                    <a:gd name="connsiteY1-106" fmla="*/ 2436501 h 2451015"/>
                    <a:gd name="connsiteX2-107" fmla="*/ 263374 w 10858803"/>
                    <a:gd name="connsiteY2-108" fmla="*/ 2451015 h 2451015"/>
                    <a:gd name="connsiteX3-109" fmla="*/ 16631 w 10858803"/>
                    <a:gd name="connsiteY3-110" fmla="*/ 2131701 h 2451015"/>
                    <a:gd name="connsiteX4-111" fmla="*/ 5582 w 10858803"/>
                    <a:gd name="connsiteY4-112" fmla="*/ 0 h 2451015"/>
                    <a:gd name="connsiteX0-113" fmla="*/ 10854255 w 10854255"/>
                    <a:gd name="connsiteY0-114" fmla="*/ 1841415 h 2451015"/>
                    <a:gd name="connsiteX1-115" fmla="*/ 10360769 w 10854255"/>
                    <a:gd name="connsiteY1-116" fmla="*/ 2436501 h 2451015"/>
                    <a:gd name="connsiteX2-117" fmla="*/ 258826 w 10854255"/>
                    <a:gd name="connsiteY2-118" fmla="*/ 2451015 h 2451015"/>
                    <a:gd name="connsiteX3-119" fmla="*/ 12083 w 10854255"/>
                    <a:gd name="connsiteY3-120" fmla="*/ 2131701 h 2451015"/>
                    <a:gd name="connsiteX4-121" fmla="*/ 1034 w 10854255"/>
                    <a:gd name="connsiteY4-122" fmla="*/ 0 h 2451015"/>
                    <a:gd name="connsiteX0-123" fmla="*/ 10846712 w 10846712"/>
                    <a:gd name="connsiteY0-124" fmla="*/ 1841415 h 2451015"/>
                    <a:gd name="connsiteX1-125" fmla="*/ 10353226 w 10846712"/>
                    <a:gd name="connsiteY1-126" fmla="*/ 2436501 h 2451015"/>
                    <a:gd name="connsiteX2-127" fmla="*/ 251283 w 10846712"/>
                    <a:gd name="connsiteY2-128" fmla="*/ 2451015 h 2451015"/>
                    <a:gd name="connsiteX3-129" fmla="*/ 4540 w 10846712"/>
                    <a:gd name="connsiteY3-130" fmla="*/ 2131701 h 2451015"/>
                    <a:gd name="connsiteX4-131" fmla="*/ 5130 w 10846712"/>
                    <a:gd name="connsiteY4-132" fmla="*/ 0 h 2451015"/>
                    <a:gd name="connsiteX0-133" fmla="*/ 10842172 w 10842172"/>
                    <a:gd name="connsiteY0-134" fmla="*/ 1841415 h 2451015"/>
                    <a:gd name="connsiteX1-135" fmla="*/ 10348686 w 10842172"/>
                    <a:gd name="connsiteY1-136" fmla="*/ 2436501 h 2451015"/>
                    <a:gd name="connsiteX2-137" fmla="*/ 246743 w 10842172"/>
                    <a:gd name="connsiteY2-138" fmla="*/ 2451015 h 2451015"/>
                    <a:gd name="connsiteX3-139" fmla="*/ 0 w 10842172"/>
                    <a:gd name="connsiteY3-140" fmla="*/ 2131701 h 2451015"/>
                    <a:gd name="connsiteX4-141" fmla="*/ 590 w 10842172"/>
                    <a:gd name="connsiteY4-142" fmla="*/ 0 h 2451015"/>
                    <a:gd name="connsiteX0-143" fmla="*/ 10842172 w 10842172"/>
                    <a:gd name="connsiteY0-144" fmla="*/ 1841415 h 2451015"/>
                    <a:gd name="connsiteX1-145" fmla="*/ 10348686 w 10842172"/>
                    <a:gd name="connsiteY1-146" fmla="*/ 2436501 h 2451015"/>
                    <a:gd name="connsiteX2-147" fmla="*/ 246743 w 10842172"/>
                    <a:gd name="connsiteY2-148" fmla="*/ 2451015 h 2451015"/>
                    <a:gd name="connsiteX3-149" fmla="*/ 0 w 10842172"/>
                    <a:gd name="connsiteY3-150" fmla="*/ 2131701 h 2451015"/>
                    <a:gd name="connsiteX4-151" fmla="*/ 590 w 10842172"/>
                    <a:gd name="connsiteY4-152" fmla="*/ 0 h 2451015"/>
                    <a:gd name="connsiteX0-153" fmla="*/ 10842172 w 10842172"/>
                    <a:gd name="connsiteY0-154" fmla="*/ 1841415 h 2451015"/>
                    <a:gd name="connsiteX1-155" fmla="*/ 10348686 w 10842172"/>
                    <a:gd name="connsiteY1-156" fmla="*/ 2436501 h 2451015"/>
                    <a:gd name="connsiteX2-157" fmla="*/ 246743 w 10842172"/>
                    <a:gd name="connsiteY2-158" fmla="*/ 2451015 h 2451015"/>
                    <a:gd name="connsiteX3-159" fmla="*/ 0 w 10842172"/>
                    <a:gd name="connsiteY3-160" fmla="*/ 2131701 h 2451015"/>
                    <a:gd name="connsiteX4-161" fmla="*/ 6410 w 10842172"/>
                    <a:gd name="connsiteY4-162" fmla="*/ 0 h 2451015"/>
                    <a:gd name="connsiteX0-163" fmla="*/ 10842172 w 10842172"/>
                    <a:gd name="connsiteY0-164" fmla="*/ 1841415 h 2451015"/>
                    <a:gd name="connsiteX1-165" fmla="*/ 10348686 w 10842172"/>
                    <a:gd name="connsiteY1-166" fmla="*/ 2436501 h 2451015"/>
                    <a:gd name="connsiteX2-167" fmla="*/ 246743 w 10842172"/>
                    <a:gd name="connsiteY2-168" fmla="*/ 2451015 h 2451015"/>
                    <a:gd name="connsiteX3-169" fmla="*/ 0 w 10842172"/>
                    <a:gd name="connsiteY3-170" fmla="*/ 2131701 h 2451015"/>
                    <a:gd name="connsiteX4-171" fmla="*/ 6410 w 10842172"/>
                    <a:gd name="connsiteY4-172" fmla="*/ 0 h 2451015"/>
                    <a:gd name="connsiteX0-173" fmla="*/ 10846950 w 10846950"/>
                    <a:gd name="connsiteY0-174" fmla="*/ 1841415 h 2451015"/>
                    <a:gd name="connsiteX1-175" fmla="*/ 10353464 w 10846950"/>
                    <a:gd name="connsiteY1-176" fmla="*/ 2436501 h 2451015"/>
                    <a:gd name="connsiteX2-177" fmla="*/ 251521 w 10846950"/>
                    <a:gd name="connsiteY2-178" fmla="*/ 2451015 h 2451015"/>
                    <a:gd name="connsiteX3-179" fmla="*/ 4778 w 10846950"/>
                    <a:gd name="connsiteY3-180" fmla="*/ 2131701 h 2451015"/>
                    <a:gd name="connsiteX4-181" fmla="*/ 11188 w 10846950"/>
                    <a:gd name="connsiteY4-182" fmla="*/ 0 h 2451015"/>
                    <a:gd name="connsiteX0-183" fmla="*/ 10846950 w 10846950"/>
                    <a:gd name="connsiteY0-184" fmla="*/ 1841415 h 2451015"/>
                    <a:gd name="connsiteX1-185" fmla="*/ 10568788 w 10846950"/>
                    <a:gd name="connsiteY1-186" fmla="*/ 2430680 h 2451015"/>
                    <a:gd name="connsiteX2-187" fmla="*/ 251521 w 10846950"/>
                    <a:gd name="connsiteY2-188" fmla="*/ 2451015 h 2451015"/>
                    <a:gd name="connsiteX3-189" fmla="*/ 4778 w 10846950"/>
                    <a:gd name="connsiteY3-190" fmla="*/ 2131701 h 2451015"/>
                    <a:gd name="connsiteX4-191" fmla="*/ 11188 w 10846950"/>
                    <a:gd name="connsiteY4-192" fmla="*/ 0 h 2451015"/>
                    <a:gd name="connsiteX0-193" fmla="*/ 10846950 w 10846950"/>
                    <a:gd name="connsiteY0-194" fmla="*/ 1841415 h 2451015"/>
                    <a:gd name="connsiteX1-195" fmla="*/ 10522232 w 10846950"/>
                    <a:gd name="connsiteY1-196" fmla="*/ 2430680 h 2451015"/>
                    <a:gd name="connsiteX2-197" fmla="*/ 251521 w 10846950"/>
                    <a:gd name="connsiteY2-198" fmla="*/ 2451015 h 2451015"/>
                    <a:gd name="connsiteX3-199" fmla="*/ 4778 w 10846950"/>
                    <a:gd name="connsiteY3-200" fmla="*/ 2131701 h 2451015"/>
                    <a:gd name="connsiteX4-201" fmla="*/ 11188 w 10846950"/>
                    <a:gd name="connsiteY4-202" fmla="*/ 0 h 2451015"/>
                    <a:gd name="connsiteX0-203" fmla="*/ 10846950 w 10846950"/>
                    <a:gd name="connsiteY0-204" fmla="*/ 1841415 h 2451015"/>
                    <a:gd name="connsiteX1-205" fmla="*/ 10745593 w 10846950"/>
                    <a:gd name="connsiteY1-206" fmla="*/ 2046023 h 2451015"/>
                    <a:gd name="connsiteX2-207" fmla="*/ 10522232 w 10846950"/>
                    <a:gd name="connsiteY2-208" fmla="*/ 2430680 h 2451015"/>
                    <a:gd name="connsiteX3-209" fmla="*/ 251521 w 10846950"/>
                    <a:gd name="connsiteY3-210" fmla="*/ 2451015 h 2451015"/>
                    <a:gd name="connsiteX4-211" fmla="*/ 4778 w 10846950"/>
                    <a:gd name="connsiteY4-212" fmla="*/ 2131701 h 2451015"/>
                    <a:gd name="connsiteX5-213" fmla="*/ 11188 w 10846950"/>
                    <a:gd name="connsiteY5-214" fmla="*/ 0 h 2451015"/>
                    <a:gd name="connsiteX0-215" fmla="*/ 10745593 w 10745593"/>
                    <a:gd name="connsiteY0-216" fmla="*/ 2046023 h 2451015"/>
                    <a:gd name="connsiteX1-217" fmla="*/ 10522232 w 10745593"/>
                    <a:gd name="connsiteY1-218" fmla="*/ 2430680 h 2451015"/>
                    <a:gd name="connsiteX2-219" fmla="*/ 251521 w 10745593"/>
                    <a:gd name="connsiteY2-220" fmla="*/ 2451015 h 2451015"/>
                    <a:gd name="connsiteX3-221" fmla="*/ 4778 w 10745593"/>
                    <a:gd name="connsiteY3-222" fmla="*/ 2131701 h 2451015"/>
                    <a:gd name="connsiteX4-223" fmla="*/ 11188 w 10745593"/>
                    <a:gd name="connsiteY4-224" fmla="*/ 0 h 2451015"/>
                    <a:gd name="connsiteX0-225" fmla="*/ 10830947 w 10830947"/>
                    <a:gd name="connsiteY0-226" fmla="*/ 2046023 h 2451015"/>
                    <a:gd name="connsiteX1-227" fmla="*/ 10522232 w 10830947"/>
                    <a:gd name="connsiteY1-228" fmla="*/ 2430680 h 2451015"/>
                    <a:gd name="connsiteX2-229" fmla="*/ 251521 w 10830947"/>
                    <a:gd name="connsiteY2-230" fmla="*/ 2451015 h 2451015"/>
                    <a:gd name="connsiteX3-231" fmla="*/ 4778 w 10830947"/>
                    <a:gd name="connsiteY3-232" fmla="*/ 2131701 h 2451015"/>
                    <a:gd name="connsiteX4-233" fmla="*/ 11188 w 10830947"/>
                    <a:gd name="connsiteY4-234" fmla="*/ 0 h 2451015"/>
                    <a:gd name="connsiteX0-235" fmla="*/ 10877504 w 10877504"/>
                    <a:gd name="connsiteY0-236" fmla="*/ 2046023 h 2451015"/>
                    <a:gd name="connsiteX1-237" fmla="*/ 10522232 w 10877504"/>
                    <a:gd name="connsiteY1-238" fmla="*/ 2430680 h 2451015"/>
                    <a:gd name="connsiteX2-239" fmla="*/ 251521 w 10877504"/>
                    <a:gd name="connsiteY2-240" fmla="*/ 2451015 h 2451015"/>
                    <a:gd name="connsiteX3-241" fmla="*/ 4778 w 10877504"/>
                    <a:gd name="connsiteY3-242" fmla="*/ 2131701 h 2451015"/>
                    <a:gd name="connsiteX4-243" fmla="*/ 11188 w 10877504"/>
                    <a:gd name="connsiteY4-244" fmla="*/ 0 h 2451015"/>
                    <a:gd name="connsiteX0-245" fmla="*/ 10861985 w 10861985"/>
                    <a:gd name="connsiteY0-246" fmla="*/ 2084821 h 2451015"/>
                    <a:gd name="connsiteX1-247" fmla="*/ 10522232 w 10861985"/>
                    <a:gd name="connsiteY1-248" fmla="*/ 2430680 h 2451015"/>
                    <a:gd name="connsiteX2-249" fmla="*/ 251521 w 10861985"/>
                    <a:gd name="connsiteY2-250" fmla="*/ 2451015 h 2451015"/>
                    <a:gd name="connsiteX3-251" fmla="*/ 4778 w 10861985"/>
                    <a:gd name="connsiteY3-252" fmla="*/ 2131701 h 2451015"/>
                    <a:gd name="connsiteX4-253" fmla="*/ 11188 w 10861985"/>
                    <a:gd name="connsiteY4-254" fmla="*/ 0 h 2451015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</a:cxnLst>
                  <a:rect l="l" t="t" r="r" b="b"/>
                  <a:pathLst>
                    <a:path w="10861985" h="2451015">
                      <a:moveTo>
                        <a:pt x="10861985" y="2084821"/>
                      </a:moveTo>
                      <a:lnTo>
                        <a:pt x="10522232" y="2430680"/>
                      </a:lnTo>
                      <a:lnTo>
                        <a:pt x="251521" y="2451015"/>
                      </a:lnTo>
                      <a:lnTo>
                        <a:pt x="4778" y="2131701"/>
                      </a:lnTo>
                      <a:cubicBezTo>
                        <a:pt x="-9673" y="1092163"/>
                        <a:pt x="13480" y="881310"/>
                        <a:pt x="11188" y="0"/>
                      </a:cubicBezTo>
                    </a:path>
                  </a:pathLst>
                </a:custGeom>
                <a:noFill/>
                <a:ln w="1905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7" name="梯形 76"/>
                <p:cNvSpPr/>
                <p:nvPr/>
              </p:nvSpPr>
              <p:spPr>
                <a:xfrm flipV="1">
                  <a:off x="2795159" y="5595578"/>
                  <a:ext cx="851792" cy="131305"/>
                </a:xfrm>
                <a:prstGeom prst="trapezoid">
                  <a:avLst>
                    <a:gd name="adj" fmla="val 83457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8" name="梯形 77"/>
                <p:cNvSpPr/>
                <p:nvPr/>
              </p:nvSpPr>
              <p:spPr>
                <a:xfrm rot="5400000" flipV="1">
                  <a:off x="1407134" y="4727547"/>
                  <a:ext cx="419147" cy="64612"/>
                </a:xfrm>
                <a:prstGeom prst="trapezoid">
                  <a:avLst>
                    <a:gd name="adj" fmla="val 83457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9" name="梯形 4"/>
                <p:cNvSpPr/>
                <p:nvPr/>
              </p:nvSpPr>
              <p:spPr>
                <a:xfrm rot="3120575" flipV="1">
                  <a:off x="1546837" y="5397384"/>
                  <a:ext cx="460512" cy="64612"/>
                </a:xfrm>
                <a:custGeom>
                  <a:avLst/>
                  <a:gdLst>
                    <a:gd name="connsiteX0" fmla="*/ 0 w 512180"/>
                    <a:gd name="connsiteY0" fmla="*/ 78953 h 78953"/>
                    <a:gd name="connsiteX1" fmla="*/ 65892 w 512180"/>
                    <a:gd name="connsiteY1" fmla="*/ 0 h 78953"/>
                    <a:gd name="connsiteX2" fmla="*/ 446288 w 512180"/>
                    <a:gd name="connsiteY2" fmla="*/ 0 h 78953"/>
                    <a:gd name="connsiteX3" fmla="*/ 512180 w 512180"/>
                    <a:gd name="connsiteY3" fmla="*/ 78953 h 78953"/>
                    <a:gd name="connsiteX4" fmla="*/ 0 w 512180"/>
                    <a:gd name="connsiteY4" fmla="*/ 78953 h 78953"/>
                    <a:gd name="connsiteX0-1" fmla="*/ 0 w 562727"/>
                    <a:gd name="connsiteY0-2" fmla="*/ 76132 h 78953"/>
                    <a:gd name="connsiteX1-3" fmla="*/ 116439 w 562727"/>
                    <a:gd name="connsiteY1-4" fmla="*/ 0 h 78953"/>
                    <a:gd name="connsiteX2-5" fmla="*/ 496835 w 562727"/>
                    <a:gd name="connsiteY2-6" fmla="*/ 0 h 78953"/>
                    <a:gd name="connsiteX3-7" fmla="*/ 562727 w 562727"/>
                    <a:gd name="connsiteY3-8" fmla="*/ 78953 h 78953"/>
                    <a:gd name="connsiteX4-9" fmla="*/ 0 w 562727"/>
                    <a:gd name="connsiteY4-10" fmla="*/ 76132 h 78953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</a:cxnLst>
                  <a:rect l="l" t="t" r="r" b="b"/>
                  <a:pathLst>
                    <a:path w="562727" h="78953">
                      <a:moveTo>
                        <a:pt x="0" y="76132"/>
                      </a:moveTo>
                      <a:lnTo>
                        <a:pt x="116439" y="0"/>
                      </a:lnTo>
                      <a:lnTo>
                        <a:pt x="496835" y="0"/>
                      </a:lnTo>
                      <a:lnTo>
                        <a:pt x="562727" y="78953"/>
                      </a:lnTo>
                      <a:lnTo>
                        <a:pt x="0" y="76132"/>
                      </a:lnTo>
                      <a:close/>
                    </a:path>
                  </a:pathLst>
                </a:cu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80" name="椭圆 79"/>
                <p:cNvSpPr/>
                <p:nvPr/>
              </p:nvSpPr>
              <p:spPr>
                <a:xfrm>
                  <a:off x="10526994" y="5210782"/>
                  <a:ext cx="106082" cy="106082"/>
                </a:xfrm>
                <a:prstGeom prst="ellipse">
                  <a:avLst/>
                </a:prstGeom>
                <a:noFill/>
                <a:ln w="28575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81" name="任意多边形: 形状 80"/>
                <p:cNvSpPr/>
                <p:nvPr/>
              </p:nvSpPr>
              <p:spPr>
                <a:xfrm>
                  <a:off x="10443054" y="4871788"/>
                  <a:ext cx="204022" cy="207689"/>
                </a:xfrm>
                <a:custGeom>
                  <a:avLst/>
                  <a:gdLst>
                    <a:gd name="connsiteX0" fmla="*/ 10856686 w 10856686"/>
                    <a:gd name="connsiteY0" fmla="*/ 4180114 h 4789714"/>
                    <a:gd name="connsiteX1" fmla="*/ 10363200 w 10856686"/>
                    <a:gd name="connsiteY1" fmla="*/ 4775200 h 4789714"/>
                    <a:gd name="connsiteX2" fmla="*/ 261257 w 10856686"/>
                    <a:gd name="connsiteY2" fmla="*/ 4789714 h 4789714"/>
                    <a:gd name="connsiteX3" fmla="*/ 14514 w 10856686"/>
                    <a:gd name="connsiteY3" fmla="*/ 4470400 h 4789714"/>
                    <a:gd name="connsiteX4" fmla="*/ 0 w 10856686"/>
                    <a:gd name="connsiteY4" fmla="*/ 0 h 4789714"/>
                    <a:gd name="connsiteX0-1" fmla="*/ 10856686 w 10856686"/>
                    <a:gd name="connsiteY0-2" fmla="*/ 4180114 h 4789714"/>
                    <a:gd name="connsiteX1-3" fmla="*/ 10363200 w 10856686"/>
                    <a:gd name="connsiteY1-4" fmla="*/ 4775200 h 4789714"/>
                    <a:gd name="connsiteX2-5" fmla="*/ 261257 w 10856686"/>
                    <a:gd name="connsiteY2-6" fmla="*/ 4789714 h 4789714"/>
                    <a:gd name="connsiteX3-7" fmla="*/ 14514 w 10856686"/>
                    <a:gd name="connsiteY3-8" fmla="*/ 4470400 h 4789714"/>
                    <a:gd name="connsiteX4-9" fmla="*/ 749 w 10856686"/>
                    <a:gd name="connsiteY4-10" fmla="*/ 1242677 h 4789714"/>
                    <a:gd name="connsiteX5" fmla="*/ 0 w 10856686"/>
                    <a:gd name="connsiteY5" fmla="*/ 0 h 4789714"/>
                    <a:gd name="connsiteX0-11" fmla="*/ 10855937 w 10855937"/>
                    <a:gd name="connsiteY0-12" fmla="*/ 2937437 h 3547037"/>
                    <a:gd name="connsiteX1-13" fmla="*/ 10362451 w 10855937"/>
                    <a:gd name="connsiteY1-14" fmla="*/ 3532523 h 3547037"/>
                    <a:gd name="connsiteX2-15" fmla="*/ 260508 w 10855937"/>
                    <a:gd name="connsiteY2-16" fmla="*/ 3547037 h 3547037"/>
                    <a:gd name="connsiteX3-17" fmla="*/ 13765 w 10855937"/>
                    <a:gd name="connsiteY3-18" fmla="*/ 3227723 h 3547037"/>
                    <a:gd name="connsiteX4-19" fmla="*/ 0 w 10855937"/>
                    <a:gd name="connsiteY4-20" fmla="*/ 0 h 3547037"/>
                    <a:gd name="connsiteX0-21" fmla="*/ 10855937 w 10855937"/>
                    <a:gd name="connsiteY0-22" fmla="*/ 2937437 h 3547037"/>
                    <a:gd name="connsiteX1-23" fmla="*/ 10362451 w 10855937"/>
                    <a:gd name="connsiteY1-24" fmla="*/ 3532523 h 3547037"/>
                    <a:gd name="connsiteX2-25" fmla="*/ 260508 w 10855937"/>
                    <a:gd name="connsiteY2-26" fmla="*/ 3547037 h 3547037"/>
                    <a:gd name="connsiteX3-27" fmla="*/ 13765 w 10855937"/>
                    <a:gd name="connsiteY3-28" fmla="*/ 3227723 h 3547037"/>
                    <a:gd name="connsiteX4-29" fmla="*/ 0 w 10855937"/>
                    <a:gd name="connsiteY4-30" fmla="*/ 0 h 3547037"/>
                    <a:gd name="connsiteX0-31" fmla="*/ 10868873 w 10868873"/>
                    <a:gd name="connsiteY0-32" fmla="*/ 2937437 h 3547037"/>
                    <a:gd name="connsiteX1-33" fmla="*/ 10375387 w 10868873"/>
                    <a:gd name="connsiteY1-34" fmla="*/ 3532523 h 3547037"/>
                    <a:gd name="connsiteX2-35" fmla="*/ 273444 w 10868873"/>
                    <a:gd name="connsiteY2-36" fmla="*/ 3547037 h 3547037"/>
                    <a:gd name="connsiteX3-37" fmla="*/ 26701 w 10868873"/>
                    <a:gd name="connsiteY3-38" fmla="*/ 3227723 h 3547037"/>
                    <a:gd name="connsiteX4-39" fmla="*/ 5177 w 10868873"/>
                    <a:gd name="connsiteY4-40" fmla="*/ 1101841 h 3547037"/>
                    <a:gd name="connsiteX5-41" fmla="*/ 12936 w 10868873"/>
                    <a:gd name="connsiteY5-42" fmla="*/ 0 h 3547037"/>
                    <a:gd name="connsiteX0-43" fmla="*/ 10868873 w 10868873"/>
                    <a:gd name="connsiteY0-44" fmla="*/ 1835596 h 2445196"/>
                    <a:gd name="connsiteX1-45" fmla="*/ 10375387 w 10868873"/>
                    <a:gd name="connsiteY1-46" fmla="*/ 2430682 h 2445196"/>
                    <a:gd name="connsiteX2-47" fmla="*/ 273444 w 10868873"/>
                    <a:gd name="connsiteY2-48" fmla="*/ 2445196 h 2445196"/>
                    <a:gd name="connsiteX3-49" fmla="*/ 26701 w 10868873"/>
                    <a:gd name="connsiteY3-50" fmla="*/ 2125882 h 2445196"/>
                    <a:gd name="connsiteX4-51" fmla="*/ 5177 w 10868873"/>
                    <a:gd name="connsiteY4-52" fmla="*/ 0 h 2445196"/>
                    <a:gd name="connsiteX0-53" fmla="*/ 10863696 w 10863696"/>
                    <a:gd name="connsiteY0-54" fmla="*/ 1835596 h 2445196"/>
                    <a:gd name="connsiteX1-55" fmla="*/ 10370210 w 10863696"/>
                    <a:gd name="connsiteY1-56" fmla="*/ 2430682 h 2445196"/>
                    <a:gd name="connsiteX2-57" fmla="*/ 268267 w 10863696"/>
                    <a:gd name="connsiteY2-58" fmla="*/ 2445196 h 2445196"/>
                    <a:gd name="connsiteX3-59" fmla="*/ 21524 w 10863696"/>
                    <a:gd name="connsiteY3-60" fmla="*/ 2125882 h 2445196"/>
                    <a:gd name="connsiteX4-61" fmla="*/ 0 w 10863696"/>
                    <a:gd name="connsiteY4-62" fmla="*/ 0 h 2445196"/>
                    <a:gd name="connsiteX0-63" fmla="*/ 10882319 w 10882319"/>
                    <a:gd name="connsiteY0-64" fmla="*/ 1835596 h 2445196"/>
                    <a:gd name="connsiteX1-65" fmla="*/ 10388833 w 10882319"/>
                    <a:gd name="connsiteY1-66" fmla="*/ 2430682 h 2445196"/>
                    <a:gd name="connsiteX2-67" fmla="*/ 286890 w 10882319"/>
                    <a:gd name="connsiteY2-68" fmla="*/ 2445196 h 2445196"/>
                    <a:gd name="connsiteX3-69" fmla="*/ 40147 w 10882319"/>
                    <a:gd name="connsiteY3-70" fmla="*/ 2125882 h 2445196"/>
                    <a:gd name="connsiteX4-71" fmla="*/ 0 w 10882319"/>
                    <a:gd name="connsiteY4-72" fmla="*/ 0 h 2445196"/>
                    <a:gd name="connsiteX0-73" fmla="*/ 10853134 w 10853134"/>
                    <a:gd name="connsiteY0-74" fmla="*/ 1841415 h 2451015"/>
                    <a:gd name="connsiteX1-75" fmla="*/ 10359648 w 10853134"/>
                    <a:gd name="connsiteY1-76" fmla="*/ 2436501 h 2451015"/>
                    <a:gd name="connsiteX2-77" fmla="*/ 257705 w 10853134"/>
                    <a:gd name="connsiteY2-78" fmla="*/ 2451015 h 2451015"/>
                    <a:gd name="connsiteX3-79" fmla="*/ 10962 w 10853134"/>
                    <a:gd name="connsiteY3-80" fmla="*/ 2131701 h 2451015"/>
                    <a:gd name="connsiteX4-81" fmla="*/ 11553 w 10853134"/>
                    <a:gd name="connsiteY4-82" fmla="*/ 0 h 2451015"/>
                    <a:gd name="connsiteX0-83" fmla="*/ 10864860 w 10864860"/>
                    <a:gd name="connsiteY0-84" fmla="*/ 1841415 h 2451015"/>
                    <a:gd name="connsiteX1-85" fmla="*/ 10371374 w 10864860"/>
                    <a:gd name="connsiteY1-86" fmla="*/ 2436501 h 2451015"/>
                    <a:gd name="connsiteX2-87" fmla="*/ 269431 w 10864860"/>
                    <a:gd name="connsiteY2-88" fmla="*/ 2451015 h 2451015"/>
                    <a:gd name="connsiteX3-89" fmla="*/ 22688 w 10864860"/>
                    <a:gd name="connsiteY3-90" fmla="*/ 2131701 h 2451015"/>
                    <a:gd name="connsiteX4-91" fmla="*/ 0 w 10864860"/>
                    <a:gd name="connsiteY4-92" fmla="*/ 0 h 2451015"/>
                    <a:gd name="connsiteX0-93" fmla="*/ 10856761 w 10856761"/>
                    <a:gd name="connsiteY0-94" fmla="*/ 1841415 h 2451015"/>
                    <a:gd name="connsiteX1-95" fmla="*/ 10363275 w 10856761"/>
                    <a:gd name="connsiteY1-96" fmla="*/ 2436501 h 2451015"/>
                    <a:gd name="connsiteX2-97" fmla="*/ 261332 w 10856761"/>
                    <a:gd name="connsiteY2-98" fmla="*/ 2451015 h 2451015"/>
                    <a:gd name="connsiteX3-99" fmla="*/ 14589 w 10856761"/>
                    <a:gd name="connsiteY3-100" fmla="*/ 2131701 h 2451015"/>
                    <a:gd name="connsiteX4-101" fmla="*/ 3540 w 10856761"/>
                    <a:gd name="connsiteY4-102" fmla="*/ 0 h 2451015"/>
                    <a:gd name="connsiteX0-103" fmla="*/ 10858803 w 10858803"/>
                    <a:gd name="connsiteY0-104" fmla="*/ 1841415 h 2451015"/>
                    <a:gd name="connsiteX1-105" fmla="*/ 10365317 w 10858803"/>
                    <a:gd name="connsiteY1-106" fmla="*/ 2436501 h 2451015"/>
                    <a:gd name="connsiteX2-107" fmla="*/ 263374 w 10858803"/>
                    <a:gd name="connsiteY2-108" fmla="*/ 2451015 h 2451015"/>
                    <a:gd name="connsiteX3-109" fmla="*/ 16631 w 10858803"/>
                    <a:gd name="connsiteY3-110" fmla="*/ 2131701 h 2451015"/>
                    <a:gd name="connsiteX4-111" fmla="*/ 5582 w 10858803"/>
                    <a:gd name="connsiteY4-112" fmla="*/ 0 h 2451015"/>
                    <a:gd name="connsiteX0-113" fmla="*/ 10854255 w 10854255"/>
                    <a:gd name="connsiteY0-114" fmla="*/ 1841415 h 2451015"/>
                    <a:gd name="connsiteX1-115" fmla="*/ 10360769 w 10854255"/>
                    <a:gd name="connsiteY1-116" fmla="*/ 2436501 h 2451015"/>
                    <a:gd name="connsiteX2-117" fmla="*/ 258826 w 10854255"/>
                    <a:gd name="connsiteY2-118" fmla="*/ 2451015 h 2451015"/>
                    <a:gd name="connsiteX3-119" fmla="*/ 12083 w 10854255"/>
                    <a:gd name="connsiteY3-120" fmla="*/ 2131701 h 2451015"/>
                    <a:gd name="connsiteX4-121" fmla="*/ 1034 w 10854255"/>
                    <a:gd name="connsiteY4-122" fmla="*/ 0 h 2451015"/>
                    <a:gd name="connsiteX0-123" fmla="*/ 10846712 w 10846712"/>
                    <a:gd name="connsiteY0-124" fmla="*/ 1841415 h 2451015"/>
                    <a:gd name="connsiteX1-125" fmla="*/ 10353226 w 10846712"/>
                    <a:gd name="connsiteY1-126" fmla="*/ 2436501 h 2451015"/>
                    <a:gd name="connsiteX2-127" fmla="*/ 251283 w 10846712"/>
                    <a:gd name="connsiteY2-128" fmla="*/ 2451015 h 2451015"/>
                    <a:gd name="connsiteX3-129" fmla="*/ 4540 w 10846712"/>
                    <a:gd name="connsiteY3-130" fmla="*/ 2131701 h 2451015"/>
                    <a:gd name="connsiteX4-131" fmla="*/ 5130 w 10846712"/>
                    <a:gd name="connsiteY4-132" fmla="*/ 0 h 2451015"/>
                    <a:gd name="connsiteX0-133" fmla="*/ 10842172 w 10842172"/>
                    <a:gd name="connsiteY0-134" fmla="*/ 1841415 h 2451015"/>
                    <a:gd name="connsiteX1-135" fmla="*/ 10348686 w 10842172"/>
                    <a:gd name="connsiteY1-136" fmla="*/ 2436501 h 2451015"/>
                    <a:gd name="connsiteX2-137" fmla="*/ 246743 w 10842172"/>
                    <a:gd name="connsiteY2-138" fmla="*/ 2451015 h 2451015"/>
                    <a:gd name="connsiteX3-139" fmla="*/ 0 w 10842172"/>
                    <a:gd name="connsiteY3-140" fmla="*/ 2131701 h 2451015"/>
                    <a:gd name="connsiteX4-141" fmla="*/ 590 w 10842172"/>
                    <a:gd name="connsiteY4-142" fmla="*/ 0 h 2451015"/>
                    <a:gd name="connsiteX0-143" fmla="*/ 10842172 w 10842172"/>
                    <a:gd name="connsiteY0-144" fmla="*/ 1841415 h 2451015"/>
                    <a:gd name="connsiteX1-145" fmla="*/ 10348686 w 10842172"/>
                    <a:gd name="connsiteY1-146" fmla="*/ 2436501 h 2451015"/>
                    <a:gd name="connsiteX2-147" fmla="*/ 246743 w 10842172"/>
                    <a:gd name="connsiteY2-148" fmla="*/ 2451015 h 2451015"/>
                    <a:gd name="connsiteX3-149" fmla="*/ 0 w 10842172"/>
                    <a:gd name="connsiteY3-150" fmla="*/ 2131701 h 2451015"/>
                    <a:gd name="connsiteX4-151" fmla="*/ 590 w 10842172"/>
                    <a:gd name="connsiteY4-152" fmla="*/ 0 h 2451015"/>
                    <a:gd name="connsiteX0-153" fmla="*/ 10842172 w 10842172"/>
                    <a:gd name="connsiteY0-154" fmla="*/ 1841415 h 2451015"/>
                    <a:gd name="connsiteX1-155" fmla="*/ 10348686 w 10842172"/>
                    <a:gd name="connsiteY1-156" fmla="*/ 2436501 h 2451015"/>
                    <a:gd name="connsiteX2-157" fmla="*/ 246743 w 10842172"/>
                    <a:gd name="connsiteY2-158" fmla="*/ 2451015 h 2451015"/>
                    <a:gd name="connsiteX3-159" fmla="*/ 0 w 10842172"/>
                    <a:gd name="connsiteY3-160" fmla="*/ 2131701 h 2451015"/>
                    <a:gd name="connsiteX4-161" fmla="*/ 6410 w 10842172"/>
                    <a:gd name="connsiteY4-162" fmla="*/ 0 h 2451015"/>
                    <a:gd name="connsiteX0-163" fmla="*/ 10842172 w 10842172"/>
                    <a:gd name="connsiteY0-164" fmla="*/ 1841415 h 2451015"/>
                    <a:gd name="connsiteX1-165" fmla="*/ 10348686 w 10842172"/>
                    <a:gd name="connsiteY1-166" fmla="*/ 2436501 h 2451015"/>
                    <a:gd name="connsiteX2-167" fmla="*/ 246743 w 10842172"/>
                    <a:gd name="connsiteY2-168" fmla="*/ 2451015 h 2451015"/>
                    <a:gd name="connsiteX3-169" fmla="*/ 0 w 10842172"/>
                    <a:gd name="connsiteY3-170" fmla="*/ 2131701 h 2451015"/>
                    <a:gd name="connsiteX4-171" fmla="*/ 6410 w 10842172"/>
                    <a:gd name="connsiteY4-172" fmla="*/ 0 h 2451015"/>
                    <a:gd name="connsiteX0-173" fmla="*/ 10846950 w 10846950"/>
                    <a:gd name="connsiteY0-174" fmla="*/ 1841415 h 2451015"/>
                    <a:gd name="connsiteX1-175" fmla="*/ 10353464 w 10846950"/>
                    <a:gd name="connsiteY1-176" fmla="*/ 2436501 h 2451015"/>
                    <a:gd name="connsiteX2-177" fmla="*/ 251521 w 10846950"/>
                    <a:gd name="connsiteY2-178" fmla="*/ 2451015 h 2451015"/>
                    <a:gd name="connsiteX3-179" fmla="*/ 4778 w 10846950"/>
                    <a:gd name="connsiteY3-180" fmla="*/ 2131701 h 2451015"/>
                    <a:gd name="connsiteX4-181" fmla="*/ 11188 w 10846950"/>
                    <a:gd name="connsiteY4-182" fmla="*/ 0 h 2451015"/>
                    <a:gd name="connsiteX0-183" fmla="*/ 10846950 w 10846950"/>
                    <a:gd name="connsiteY0-184" fmla="*/ 1841415 h 2451015"/>
                    <a:gd name="connsiteX1-185" fmla="*/ 10568788 w 10846950"/>
                    <a:gd name="connsiteY1-186" fmla="*/ 2430680 h 2451015"/>
                    <a:gd name="connsiteX2-187" fmla="*/ 251521 w 10846950"/>
                    <a:gd name="connsiteY2-188" fmla="*/ 2451015 h 2451015"/>
                    <a:gd name="connsiteX3-189" fmla="*/ 4778 w 10846950"/>
                    <a:gd name="connsiteY3-190" fmla="*/ 2131701 h 2451015"/>
                    <a:gd name="connsiteX4-191" fmla="*/ 11188 w 10846950"/>
                    <a:gd name="connsiteY4-192" fmla="*/ 0 h 2451015"/>
                    <a:gd name="connsiteX0-193" fmla="*/ 10846950 w 10846950"/>
                    <a:gd name="connsiteY0-194" fmla="*/ 1841415 h 2451015"/>
                    <a:gd name="connsiteX1-195" fmla="*/ 10522232 w 10846950"/>
                    <a:gd name="connsiteY1-196" fmla="*/ 2430680 h 2451015"/>
                    <a:gd name="connsiteX2-197" fmla="*/ 251521 w 10846950"/>
                    <a:gd name="connsiteY2-198" fmla="*/ 2451015 h 2451015"/>
                    <a:gd name="connsiteX3-199" fmla="*/ 4778 w 10846950"/>
                    <a:gd name="connsiteY3-200" fmla="*/ 2131701 h 2451015"/>
                    <a:gd name="connsiteX4-201" fmla="*/ 11188 w 10846950"/>
                    <a:gd name="connsiteY4-202" fmla="*/ 0 h 2451015"/>
                    <a:gd name="connsiteX0-203" fmla="*/ 10846950 w 10846950"/>
                    <a:gd name="connsiteY0-204" fmla="*/ 1841415 h 2451015"/>
                    <a:gd name="connsiteX1-205" fmla="*/ 10745593 w 10846950"/>
                    <a:gd name="connsiteY1-206" fmla="*/ 2046023 h 2451015"/>
                    <a:gd name="connsiteX2-207" fmla="*/ 10522232 w 10846950"/>
                    <a:gd name="connsiteY2-208" fmla="*/ 2430680 h 2451015"/>
                    <a:gd name="connsiteX3-209" fmla="*/ 251521 w 10846950"/>
                    <a:gd name="connsiteY3-210" fmla="*/ 2451015 h 2451015"/>
                    <a:gd name="connsiteX4-211" fmla="*/ 4778 w 10846950"/>
                    <a:gd name="connsiteY4-212" fmla="*/ 2131701 h 2451015"/>
                    <a:gd name="connsiteX5-213" fmla="*/ 11188 w 10846950"/>
                    <a:gd name="connsiteY5-214" fmla="*/ 0 h 2451015"/>
                    <a:gd name="connsiteX0-215" fmla="*/ 10745593 w 10745593"/>
                    <a:gd name="connsiteY0-216" fmla="*/ 2046023 h 2451015"/>
                    <a:gd name="connsiteX1-217" fmla="*/ 10522232 w 10745593"/>
                    <a:gd name="connsiteY1-218" fmla="*/ 2430680 h 2451015"/>
                    <a:gd name="connsiteX2-219" fmla="*/ 251521 w 10745593"/>
                    <a:gd name="connsiteY2-220" fmla="*/ 2451015 h 2451015"/>
                    <a:gd name="connsiteX3-221" fmla="*/ 4778 w 10745593"/>
                    <a:gd name="connsiteY3-222" fmla="*/ 2131701 h 2451015"/>
                    <a:gd name="connsiteX4-223" fmla="*/ 11188 w 10745593"/>
                    <a:gd name="connsiteY4-224" fmla="*/ 0 h 2451015"/>
                    <a:gd name="connsiteX0-225" fmla="*/ 10830947 w 10830947"/>
                    <a:gd name="connsiteY0-226" fmla="*/ 2046023 h 2451015"/>
                    <a:gd name="connsiteX1-227" fmla="*/ 10522232 w 10830947"/>
                    <a:gd name="connsiteY1-228" fmla="*/ 2430680 h 2451015"/>
                    <a:gd name="connsiteX2-229" fmla="*/ 251521 w 10830947"/>
                    <a:gd name="connsiteY2-230" fmla="*/ 2451015 h 2451015"/>
                    <a:gd name="connsiteX3-231" fmla="*/ 4778 w 10830947"/>
                    <a:gd name="connsiteY3-232" fmla="*/ 2131701 h 2451015"/>
                    <a:gd name="connsiteX4-233" fmla="*/ 11188 w 10830947"/>
                    <a:gd name="connsiteY4-234" fmla="*/ 0 h 2451015"/>
                    <a:gd name="connsiteX0-235" fmla="*/ 10877504 w 10877504"/>
                    <a:gd name="connsiteY0-236" fmla="*/ 2046023 h 2451015"/>
                    <a:gd name="connsiteX1-237" fmla="*/ 10522232 w 10877504"/>
                    <a:gd name="connsiteY1-238" fmla="*/ 2430680 h 2451015"/>
                    <a:gd name="connsiteX2-239" fmla="*/ 251521 w 10877504"/>
                    <a:gd name="connsiteY2-240" fmla="*/ 2451015 h 2451015"/>
                    <a:gd name="connsiteX3-241" fmla="*/ 4778 w 10877504"/>
                    <a:gd name="connsiteY3-242" fmla="*/ 2131701 h 2451015"/>
                    <a:gd name="connsiteX4-243" fmla="*/ 11188 w 10877504"/>
                    <a:gd name="connsiteY4-244" fmla="*/ 0 h 2451015"/>
                    <a:gd name="connsiteX0-245" fmla="*/ 10861985 w 10861985"/>
                    <a:gd name="connsiteY0-246" fmla="*/ 2084821 h 2451015"/>
                    <a:gd name="connsiteX1-247" fmla="*/ 10522232 w 10861985"/>
                    <a:gd name="connsiteY1-248" fmla="*/ 2430680 h 2451015"/>
                    <a:gd name="connsiteX2-249" fmla="*/ 251521 w 10861985"/>
                    <a:gd name="connsiteY2-250" fmla="*/ 2451015 h 2451015"/>
                    <a:gd name="connsiteX3-251" fmla="*/ 4778 w 10861985"/>
                    <a:gd name="connsiteY3-252" fmla="*/ 2131701 h 2451015"/>
                    <a:gd name="connsiteX4-253" fmla="*/ 11188 w 10861985"/>
                    <a:gd name="connsiteY4-254" fmla="*/ 0 h 2451015"/>
                    <a:gd name="connsiteX0-255" fmla="*/ 10857207 w 10857207"/>
                    <a:gd name="connsiteY0-256" fmla="*/ 0 h 366194"/>
                    <a:gd name="connsiteX1-257" fmla="*/ 10517454 w 10857207"/>
                    <a:gd name="connsiteY1-258" fmla="*/ 345859 h 366194"/>
                    <a:gd name="connsiteX2-259" fmla="*/ 246743 w 10857207"/>
                    <a:gd name="connsiteY2-260" fmla="*/ 366194 h 366194"/>
                    <a:gd name="connsiteX3-261" fmla="*/ 0 w 10857207"/>
                    <a:gd name="connsiteY3-262" fmla="*/ 46880 h 366194"/>
                    <a:gd name="connsiteX0-263" fmla="*/ 10610464 w 10610464"/>
                    <a:gd name="connsiteY0-264" fmla="*/ 0 h 366194"/>
                    <a:gd name="connsiteX1-265" fmla="*/ 10270711 w 10610464"/>
                    <a:gd name="connsiteY1-266" fmla="*/ 345859 h 366194"/>
                    <a:gd name="connsiteX2-267" fmla="*/ 0 w 10610464"/>
                    <a:gd name="connsiteY2-268" fmla="*/ 366194 h 366194"/>
                    <a:gd name="connsiteX0-269" fmla="*/ 339753 w 339753"/>
                    <a:gd name="connsiteY0-270" fmla="*/ 0 h 345859"/>
                    <a:gd name="connsiteX1-271" fmla="*/ 0 w 339753"/>
                    <a:gd name="connsiteY1-272" fmla="*/ 345859 h 345859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</a:cxnLst>
                  <a:rect l="l" t="t" r="r" b="b"/>
                  <a:pathLst>
                    <a:path w="339753" h="345859">
                      <a:moveTo>
                        <a:pt x="339753" y="0"/>
                      </a:moveTo>
                      <a:lnTo>
                        <a:pt x="0" y="345859"/>
                      </a:lnTo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82" name="任意多边形: 形状 81"/>
                <p:cNvSpPr/>
                <p:nvPr/>
              </p:nvSpPr>
              <p:spPr>
                <a:xfrm>
                  <a:off x="10443054" y="4695388"/>
                  <a:ext cx="204022" cy="207689"/>
                </a:xfrm>
                <a:custGeom>
                  <a:avLst/>
                  <a:gdLst>
                    <a:gd name="connsiteX0" fmla="*/ 10856686 w 10856686"/>
                    <a:gd name="connsiteY0" fmla="*/ 4180114 h 4789714"/>
                    <a:gd name="connsiteX1" fmla="*/ 10363200 w 10856686"/>
                    <a:gd name="connsiteY1" fmla="*/ 4775200 h 4789714"/>
                    <a:gd name="connsiteX2" fmla="*/ 261257 w 10856686"/>
                    <a:gd name="connsiteY2" fmla="*/ 4789714 h 4789714"/>
                    <a:gd name="connsiteX3" fmla="*/ 14514 w 10856686"/>
                    <a:gd name="connsiteY3" fmla="*/ 4470400 h 4789714"/>
                    <a:gd name="connsiteX4" fmla="*/ 0 w 10856686"/>
                    <a:gd name="connsiteY4" fmla="*/ 0 h 4789714"/>
                    <a:gd name="connsiteX0-1" fmla="*/ 10856686 w 10856686"/>
                    <a:gd name="connsiteY0-2" fmla="*/ 4180114 h 4789714"/>
                    <a:gd name="connsiteX1-3" fmla="*/ 10363200 w 10856686"/>
                    <a:gd name="connsiteY1-4" fmla="*/ 4775200 h 4789714"/>
                    <a:gd name="connsiteX2-5" fmla="*/ 261257 w 10856686"/>
                    <a:gd name="connsiteY2-6" fmla="*/ 4789714 h 4789714"/>
                    <a:gd name="connsiteX3-7" fmla="*/ 14514 w 10856686"/>
                    <a:gd name="connsiteY3-8" fmla="*/ 4470400 h 4789714"/>
                    <a:gd name="connsiteX4-9" fmla="*/ 749 w 10856686"/>
                    <a:gd name="connsiteY4-10" fmla="*/ 1242677 h 4789714"/>
                    <a:gd name="connsiteX5" fmla="*/ 0 w 10856686"/>
                    <a:gd name="connsiteY5" fmla="*/ 0 h 4789714"/>
                    <a:gd name="connsiteX0-11" fmla="*/ 10855937 w 10855937"/>
                    <a:gd name="connsiteY0-12" fmla="*/ 2937437 h 3547037"/>
                    <a:gd name="connsiteX1-13" fmla="*/ 10362451 w 10855937"/>
                    <a:gd name="connsiteY1-14" fmla="*/ 3532523 h 3547037"/>
                    <a:gd name="connsiteX2-15" fmla="*/ 260508 w 10855937"/>
                    <a:gd name="connsiteY2-16" fmla="*/ 3547037 h 3547037"/>
                    <a:gd name="connsiteX3-17" fmla="*/ 13765 w 10855937"/>
                    <a:gd name="connsiteY3-18" fmla="*/ 3227723 h 3547037"/>
                    <a:gd name="connsiteX4-19" fmla="*/ 0 w 10855937"/>
                    <a:gd name="connsiteY4-20" fmla="*/ 0 h 3547037"/>
                    <a:gd name="connsiteX0-21" fmla="*/ 10855937 w 10855937"/>
                    <a:gd name="connsiteY0-22" fmla="*/ 2937437 h 3547037"/>
                    <a:gd name="connsiteX1-23" fmla="*/ 10362451 w 10855937"/>
                    <a:gd name="connsiteY1-24" fmla="*/ 3532523 h 3547037"/>
                    <a:gd name="connsiteX2-25" fmla="*/ 260508 w 10855937"/>
                    <a:gd name="connsiteY2-26" fmla="*/ 3547037 h 3547037"/>
                    <a:gd name="connsiteX3-27" fmla="*/ 13765 w 10855937"/>
                    <a:gd name="connsiteY3-28" fmla="*/ 3227723 h 3547037"/>
                    <a:gd name="connsiteX4-29" fmla="*/ 0 w 10855937"/>
                    <a:gd name="connsiteY4-30" fmla="*/ 0 h 3547037"/>
                    <a:gd name="connsiteX0-31" fmla="*/ 10868873 w 10868873"/>
                    <a:gd name="connsiteY0-32" fmla="*/ 2937437 h 3547037"/>
                    <a:gd name="connsiteX1-33" fmla="*/ 10375387 w 10868873"/>
                    <a:gd name="connsiteY1-34" fmla="*/ 3532523 h 3547037"/>
                    <a:gd name="connsiteX2-35" fmla="*/ 273444 w 10868873"/>
                    <a:gd name="connsiteY2-36" fmla="*/ 3547037 h 3547037"/>
                    <a:gd name="connsiteX3-37" fmla="*/ 26701 w 10868873"/>
                    <a:gd name="connsiteY3-38" fmla="*/ 3227723 h 3547037"/>
                    <a:gd name="connsiteX4-39" fmla="*/ 5177 w 10868873"/>
                    <a:gd name="connsiteY4-40" fmla="*/ 1101841 h 3547037"/>
                    <a:gd name="connsiteX5-41" fmla="*/ 12936 w 10868873"/>
                    <a:gd name="connsiteY5-42" fmla="*/ 0 h 3547037"/>
                    <a:gd name="connsiteX0-43" fmla="*/ 10868873 w 10868873"/>
                    <a:gd name="connsiteY0-44" fmla="*/ 1835596 h 2445196"/>
                    <a:gd name="connsiteX1-45" fmla="*/ 10375387 w 10868873"/>
                    <a:gd name="connsiteY1-46" fmla="*/ 2430682 h 2445196"/>
                    <a:gd name="connsiteX2-47" fmla="*/ 273444 w 10868873"/>
                    <a:gd name="connsiteY2-48" fmla="*/ 2445196 h 2445196"/>
                    <a:gd name="connsiteX3-49" fmla="*/ 26701 w 10868873"/>
                    <a:gd name="connsiteY3-50" fmla="*/ 2125882 h 2445196"/>
                    <a:gd name="connsiteX4-51" fmla="*/ 5177 w 10868873"/>
                    <a:gd name="connsiteY4-52" fmla="*/ 0 h 2445196"/>
                    <a:gd name="connsiteX0-53" fmla="*/ 10863696 w 10863696"/>
                    <a:gd name="connsiteY0-54" fmla="*/ 1835596 h 2445196"/>
                    <a:gd name="connsiteX1-55" fmla="*/ 10370210 w 10863696"/>
                    <a:gd name="connsiteY1-56" fmla="*/ 2430682 h 2445196"/>
                    <a:gd name="connsiteX2-57" fmla="*/ 268267 w 10863696"/>
                    <a:gd name="connsiteY2-58" fmla="*/ 2445196 h 2445196"/>
                    <a:gd name="connsiteX3-59" fmla="*/ 21524 w 10863696"/>
                    <a:gd name="connsiteY3-60" fmla="*/ 2125882 h 2445196"/>
                    <a:gd name="connsiteX4-61" fmla="*/ 0 w 10863696"/>
                    <a:gd name="connsiteY4-62" fmla="*/ 0 h 2445196"/>
                    <a:gd name="connsiteX0-63" fmla="*/ 10882319 w 10882319"/>
                    <a:gd name="connsiteY0-64" fmla="*/ 1835596 h 2445196"/>
                    <a:gd name="connsiteX1-65" fmla="*/ 10388833 w 10882319"/>
                    <a:gd name="connsiteY1-66" fmla="*/ 2430682 h 2445196"/>
                    <a:gd name="connsiteX2-67" fmla="*/ 286890 w 10882319"/>
                    <a:gd name="connsiteY2-68" fmla="*/ 2445196 h 2445196"/>
                    <a:gd name="connsiteX3-69" fmla="*/ 40147 w 10882319"/>
                    <a:gd name="connsiteY3-70" fmla="*/ 2125882 h 2445196"/>
                    <a:gd name="connsiteX4-71" fmla="*/ 0 w 10882319"/>
                    <a:gd name="connsiteY4-72" fmla="*/ 0 h 2445196"/>
                    <a:gd name="connsiteX0-73" fmla="*/ 10853134 w 10853134"/>
                    <a:gd name="connsiteY0-74" fmla="*/ 1841415 h 2451015"/>
                    <a:gd name="connsiteX1-75" fmla="*/ 10359648 w 10853134"/>
                    <a:gd name="connsiteY1-76" fmla="*/ 2436501 h 2451015"/>
                    <a:gd name="connsiteX2-77" fmla="*/ 257705 w 10853134"/>
                    <a:gd name="connsiteY2-78" fmla="*/ 2451015 h 2451015"/>
                    <a:gd name="connsiteX3-79" fmla="*/ 10962 w 10853134"/>
                    <a:gd name="connsiteY3-80" fmla="*/ 2131701 h 2451015"/>
                    <a:gd name="connsiteX4-81" fmla="*/ 11553 w 10853134"/>
                    <a:gd name="connsiteY4-82" fmla="*/ 0 h 2451015"/>
                    <a:gd name="connsiteX0-83" fmla="*/ 10864860 w 10864860"/>
                    <a:gd name="connsiteY0-84" fmla="*/ 1841415 h 2451015"/>
                    <a:gd name="connsiteX1-85" fmla="*/ 10371374 w 10864860"/>
                    <a:gd name="connsiteY1-86" fmla="*/ 2436501 h 2451015"/>
                    <a:gd name="connsiteX2-87" fmla="*/ 269431 w 10864860"/>
                    <a:gd name="connsiteY2-88" fmla="*/ 2451015 h 2451015"/>
                    <a:gd name="connsiteX3-89" fmla="*/ 22688 w 10864860"/>
                    <a:gd name="connsiteY3-90" fmla="*/ 2131701 h 2451015"/>
                    <a:gd name="connsiteX4-91" fmla="*/ 0 w 10864860"/>
                    <a:gd name="connsiteY4-92" fmla="*/ 0 h 2451015"/>
                    <a:gd name="connsiteX0-93" fmla="*/ 10856761 w 10856761"/>
                    <a:gd name="connsiteY0-94" fmla="*/ 1841415 h 2451015"/>
                    <a:gd name="connsiteX1-95" fmla="*/ 10363275 w 10856761"/>
                    <a:gd name="connsiteY1-96" fmla="*/ 2436501 h 2451015"/>
                    <a:gd name="connsiteX2-97" fmla="*/ 261332 w 10856761"/>
                    <a:gd name="connsiteY2-98" fmla="*/ 2451015 h 2451015"/>
                    <a:gd name="connsiteX3-99" fmla="*/ 14589 w 10856761"/>
                    <a:gd name="connsiteY3-100" fmla="*/ 2131701 h 2451015"/>
                    <a:gd name="connsiteX4-101" fmla="*/ 3540 w 10856761"/>
                    <a:gd name="connsiteY4-102" fmla="*/ 0 h 2451015"/>
                    <a:gd name="connsiteX0-103" fmla="*/ 10858803 w 10858803"/>
                    <a:gd name="connsiteY0-104" fmla="*/ 1841415 h 2451015"/>
                    <a:gd name="connsiteX1-105" fmla="*/ 10365317 w 10858803"/>
                    <a:gd name="connsiteY1-106" fmla="*/ 2436501 h 2451015"/>
                    <a:gd name="connsiteX2-107" fmla="*/ 263374 w 10858803"/>
                    <a:gd name="connsiteY2-108" fmla="*/ 2451015 h 2451015"/>
                    <a:gd name="connsiteX3-109" fmla="*/ 16631 w 10858803"/>
                    <a:gd name="connsiteY3-110" fmla="*/ 2131701 h 2451015"/>
                    <a:gd name="connsiteX4-111" fmla="*/ 5582 w 10858803"/>
                    <a:gd name="connsiteY4-112" fmla="*/ 0 h 2451015"/>
                    <a:gd name="connsiteX0-113" fmla="*/ 10854255 w 10854255"/>
                    <a:gd name="connsiteY0-114" fmla="*/ 1841415 h 2451015"/>
                    <a:gd name="connsiteX1-115" fmla="*/ 10360769 w 10854255"/>
                    <a:gd name="connsiteY1-116" fmla="*/ 2436501 h 2451015"/>
                    <a:gd name="connsiteX2-117" fmla="*/ 258826 w 10854255"/>
                    <a:gd name="connsiteY2-118" fmla="*/ 2451015 h 2451015"/>
                    <a:gd name="connsiteX3-119" fmla="*/ 12083 w 10854255"/>
                    <a:gd name="connsiteY3-120" fmla="*/ 2131701 h 2451015"/>
                    <a:gd name="connsiteX4-121" fmla="*/ 1034 w 10854255"/>
                    <a:gd name="connsiteY4-122" fmla="*/ 0 h 2451015"/>
                    <a:gd name="connsiteX0-123" fmla="*/ 10846712 w 10846712"/>
                    <a:gd name="connsiteY0-124" fmla="*/ 1841415 h 2451015"/>
                    <a:gd name="connsiteX1-125" fmla="*/ 10353226 w 10846712"/>
                    <a:gd name="connsiteY1-126" fmla="*/ 2436501 h 2451015"/>
                    <a:gd name="connsiteX2-127" fmla="*/ 251283 w 10846712"/>
                    <a:gd name="connsiteY2-128" fmla="*/ 2451015 h 2451015"/>
                    <a:gd name="connsiteX3-129" fmla="*/ 4540 w 10846712"/>
                    <a:gd name="connsiteY3-130" fmla="*/ 2131701 h 2451015"/>
                    <a:gd name="connsiteX4-131" fmla="*/ 5130 w 10846712"/>
                    <a:gd name="connsiteY4-132" fmla="*/ 0 h 2451015"/>
                    <a:gd name="connsiteX0-133" fmla="*/ 10842172 w 10842172"/>
                    <a:gd name="connsiteY0-134" fmla="*/ 1841415 h 2451015"/>
                    <a:gd name="connsiteX1-135" fmla="*/ 10348686 w 10842172"/>
                    <a:gd name="connsiteY1-136" fmla="*/ 2436501 h 2451015"/>
                    <a:gd name="connsiteX2-137" fmla="*/ 246743 w 10842172"/>
                    <a:gd name="connsiteY2-138" fmla="*/ 2451015 h 2451015"/>
                    <a:gd name="connsiteX3-139" fmla="*/ 0 w 10842172"/>
                    <a:gd name="connsiteY3-140" fmla="*/ 2131701 h 2451015"/>
                    <a:gd name="connsiteX4-141" fmla="*/ 590 w 10842172"/>
                    <a:gd name="connsiteY4-142" fmla="*/ 0 h 2451015"/>
                    <a:gd name="connsiteX0-143" fmla="*/ 10842172 w 10842172"/>
                    <a:gd name="connsiteY0-144" fmla="*/ 1841415 h 2451015"/>
                    <a:gd name="connsiteX1-145" fmla="*/ 10348686 w 10842172"/>
                    <a:gd name="connsiteY1-146" fmla="*/ 2436501 h 2451015"/>
                    <a:gd name="connsiteX2-147" fmla="*/ 246743 w 10842172"/>
                    <a:gd name="connsiteY2-148" fmla="*/ 2451015 h 2451015"/>
                    <a:gd name="connsiteX3-149" fmla="*/ 0 w 10842172"/>
                    <a:gd name="connsiteY3-150" fmla="*/ 2131701 h 2451015"/>
                    <a:gd name="connsiteX4-151" fmla="*/ 590 w 10842172"/>
                    <a:gd name="connsiteY4-152" fmla="*/ 0 h 2451015"/>
                    <a:gd name="connsiteX0-153" fmla="*/ 10842172 w 10842172"/>
                    <a:gd name="connsiteY0-154" fmla="*/ 1841415 h 2451015"/>
                    <a:gd name="connsiteX1-155" fmla="*/ 10348686 w 10842172"/>
                    <a:gd name="connsiteY1-156" fmla="*/ 2436501 h 2451015"/>
                    <a:gd name="connsiteX2-157" fmla="*/ 246743 w 10842172"/>
                    <a:gd name="connsiteY2-158" fmla="*/ 2451015 h 2451015"/>
                    <a:gd name="connsiteX3-159" fmla="*/ 0 w 10842172"/>
                    <a:gd name="connsiteY3-160" fmla="*/ 2131701 h 2451015"/>
                    <a:gd name="connsiteX4-161" fmla="*/ 6410 w 10842172"/>
                    <a:gd name="connsiteY4-162" fmla="*/ 0 h 2451015"/>
                    <a:gd name="connsiteX0-163" fmla="*/ 10842172 w 10842172"/>
                    <a:gd name="connsiteY0-164" fmla="*/ 1841415 h 2451015"/>
                    <a:gd name="connsiteX1-165" fmla="*/ 10348686 w 10842172"/>
                    <a:gd name="connsiteY1-166" fmla="*/ 2436501 h 2451015"/>
                    <a:gd name="connsiteX2-167" fmla="*/ 246743 w 10842172"/>
                    <a:gd name="connsiteY2-168" fmla="*/ 2451015 h 2451015"/>
                    <a:gd name="connsiteX3-169" fmla="*/ 0 w 10842172"/>
                    <a:gd name="connsiteY3-170" fmla="*/ 2131701 h 2451015"/>
                    <a:gd name="connsiteX4-171" fmla="*/ 6410 w 10842172"/>
                    <a:gd name="connsiteY4-172" fmla="*/ 0 h 2451015"/>
                    <a:gd name="connsiteX0-173" fmla="*/ 10846950 w 10846950"/>
                    <a:gd name="connsiteY0-174" fmla="*/ 1841415 h 2451015"/>
                    <a:gd name="connsiteX1-175" fmla="*/ 10353464 w 10846950"/>
                    <a:gd name="connsiteY1-176" fmla="*/ 2436501 h 2451015"/>
                    <a:gd name="connsiteX2-177" fmla="*/ 251521 w 10846950"/>
                    <a:gd name="connsiteY2-178" fmla="*/ 2451015 h 2451015"/>
                    <a:gd name="connsiteX3-179" fmla="*/ 4778 w 10846950"/>
                    <a:gd name="connsiteY3-180" fmla="*/ 2131701 h 2451015"/>
                    <a:gd name="connsiteX4-181" fmla="*/ 11188 w 10846950"/>
                    <a:gd name="connsiteY4-182" fmla="*/ 0 h 2451015"/>
                    <a:gd name="connsiteX0-183" fmla="*/ 10846950 w 10846950"/>
                    <a:gd name="connsiteY0-184" fmla="*/ 1841415 h 2451015"/>
                    <a:gd name="connsiteX1-185" fmla="*/ 10568788 w 10846950"/>
                    <a:gd name="connsiteY1-186" fmla="*/ 2430680 h 2451015"/>
                    <a:gd name="connsiteX2-187" fmla="*/ 251521 w 10846950"/>
                    <a:gd name="connsiteY2-188" fmla="*/ 2451015 h 2451015"/>
                    <a:gd name="connsiteX3-189" fmla="*/ 4778 w 10846950"/>
                    <a:gd name="connsiteY3-190" fmla="*/ 2131701 h 2451015"/>
                    <a:gd name="connsiteX4-191" fmla="*/ 11188 w 10846950"/>
                    <a:gd name="connsiteY4-192" fmla="*/ 0 h 2451015"/>
                    <a:gd name="connsiteX0-193" fmla="*/ 10846950 w 10846950"/>
                    <a:gd name="connsiteY0-194" fmla="*/ 1841415 h 2451015"/>
                    <a:gd name="connsiteX1-195" fmla="*/ 10522232 w 10846950"/>
                    <a:gd name="connsiteY1-196" fmla="*/ 2430680 h 2451015"/>
                    <a:gd name="connsiteX2-197" fmla="*/ 251521 w 10846950"/>
                    <a:gd name="connsiteY2-198" fmla="*/ 2451015 h 2451015"/>
                    <a:gd name="connsiteX3-199" fmla="*/ 4778 w 10846950"/>
                    <a:gd name="connsiteY3-200" fmla="*/ 2131701 h 2451015"/>
                    <a:gd name="connsiteX4-201" fmla="*/ 11188 w 10846950"/>
                    <a:gd name="connsiteY4-202" fmla="*/ 0 h 2451015"/>
                    <a:gd name="connsiteX0-203" fmla="*/ 10846950 w 10846950"/>
                    <a:gd name="connsiteY0-204" fmla="*/ 1841415 h 2451015"/>
                    <a:gd name="connsiteX1-205" fmla="*/ 10745593 w 10846950"/>
                    <a:gd name="connsiteY1-206" fmla="*/ 2046023 h 2451015"/>
                    <a:gd name="connsiteX2-207" fmla="*/ 10522232 w 10846950"/>
                    <a:gd name="connsiteY2-208" fmla="*/ 2430680 h 2451015"/>
                    <a:gd name="connsiteX3-209" fmla="*/ 251521 w 10846950"/>
                    <a:gd name="connsiteY3-210" fmla="*/ 2451015 h 2451015"/>
                    <a:gd name="connsiteX4-211" fmla="*/ 4778 w 10846950"/>
                    <a:gd name="connsiteY4-212" fmla="*/ 2131701 h 2451015"/>
                    <a:gd name="connsiteX5-213" fmla="*/ 11188 w 10846950"/>
                    <a:gd name="connsiteY5-214" fmla="*/ 0 h 2451015"/>
                    <a:gd name="connsiteX0-215" fmla="*/ 10745593 w 10745593"/>
                    <a:gd name="connsiteY0-216" fmla="*/ 2046023 h 2451015"/>
                    <a:gd name="connsiteX1-217" fmla="*/ 10522232 w 10745593"/>
                    <a:gd name="connsiteY1-218" fmla="*/ 2430680 h 2451015"/>
                    <a:gd name="connsiteX2-219" fmla="*/ 251521 w 10745593"/>
                    <a:gd name="connsiteY2-220" fmla="*/ 2451015 h 2451015"/>
                    <a:gd name="connsiteX3-221" fmla="*/ 4778 w 10745593"/>
                    <a:gd name="connsiteY3-222" fmla="*/ 2131701 h 2451015"/>
                    <a:gd name="connsiteX4-223" fmla="*/ 11188 w 10745593"/>
                    <a:gd name="connsiteY4-224" fmla="*/ 0 h 2451015"/>
                    <a:gd name="connsiteX0-225" fmla="*/ 10830947 w 10830947"/>
                    <a:gd name="connsiteY0-226" fmla="*/ 2046023 h 2451015"/>
                    <a:gd name="connsiteX1-227" fmla="*/ 10522232 w 10830947"/>
                    <a:gd name="connsiteY1-228" fmla="*/ 2430680 h 2451015"/>
                    <a:gd name="connsiteX2-229" fmla="*/ 251521 w 10830947"/>
                    <a:gd name="connsiteY2-230" fmla="*/ 2451015 h 2451015"/>
                    <a:gd name="connsiteX3-231" fmla="*/ 4778 w 10830947"/>
                    <a:gd name="connsiteY3-232" fmla="*/ 2131701 h 2451015"/>
                    <a:gd name="connsiteX4-233" fmla="*/ 11188 w 10830947"/>
                    <a:gd name="connsiteY4-234" fmla="*/ 0 h 2451015"/>
                    <a:gd name="connsiteX0-235" fmla="*/ 10877504 w 10877504"/>
                    <a:gd name="connsiteY0-236" fmla="*/ 2046023 h 2451015"/>
                    <a:gd name="connsiteX1-237" fmla="*/ 10522232 w 10877504"/>
                    <a:gd name="connsiteY1-238" fmla="*/ 2430680 h 2451015"/>
                    <a:gd name="connsiteX2-239" fmla="*/ 251521 w 10877504"/>
                    <a:gd name="connsiteY2-240" fmla="*/ 2451015 h 2451015"/>
                    <a:gd name="connsiteX3-241" fmla="*/ 4778 w 10877504"/>
                    <a:gd name="connsiteY3-242" fmla="*/ 2131701 h 2451015"/>
                    <a:gd name="connsiteX4-243" fmla="*/ 11188 w 10877504"/>
                    <a:gd name="connsiteY4-244" fmla="*/ 0 h 2451015"/>
                    <a:gd name="connsiteX0-245" fmla="*/ 10861985 w 10861985"/>
                    <a:gd name="connsiteY0-246" fmla="*/ 2084821 h 2451015"/>
                    <a:gd name="connsiteX1-247" fmla="*/ 10522232 w 10861985"/>
                    <a:gd name="connsiteY1-248" fmla="*/ 2430680 h 2451015"/>
                    <a:gd name="connsiteX2-249" fmla="*/ 251521 w 10861985"/>
                    <a:gd name="connsiteY2-250" fmla="*/ 2451015 h 2451015"/>
                    <a:gd name="connsiteX3-251" fmla="*/ 4778 w 10861985"/>
                    <a:gd name="connsiteY3-252" fmla="*/ 2131701 h 2451015"/>
                    <a:gd name="connsiteX4-253" fmla="*/ 11188 w 10861985"/>
                    <a:gd name="connsiteY4-254" fmla="*/ 0 h 2451015"/>
                    <a:gd name="connsiteX0-255" fmla="*/ 10857207 w 10857207"/>
                    <a:gd name="connsiteY0-256" fmla="*/ 0 h 366194"/>
                    <a:gd name="connsiteX1-257" fmla="*/ 10517454 w 10857207"/>
                    <a:gd name="connsiteY1-258" fmla="*/ 345859 h 366194"/>
                    <a:gd name="connsiteX2-259" fmla="*/ 246743 w 10857207"/>
                    <a:gd name="connsiteY2-260" fmla="*/ 366194 h 366194"/>
                    <a:gd name="connsiteX3-261" fmla="*/ 0 w 10857207"/>
                    <a:gd name="connsiteY3-262" fmla="*/ 46880 h 366194"/>
                    <a:gd name="connsiteX0-263" fmla="*/ 10610464 w 10610464"/>
                    <a:gd name="connsiteY0-264" fmla="*/ 0 h 366194"/>
                    <a:gd name="connsiteX1-265" fmla="*/ 10270711 w 10610464"/>
                    <a:gd name="connsiteY1-266" fmla="*/ 345859 h 366194"/>
                    <a:gd name="connsiteX2-267" fmla="*/ 0 w 10610464"/>
                    <a:gd name="connsiteY2-268" fmla="*/ 366194 h 366194"/>
                    <a:gd name="connsiteX0-269" fmla="*/ 339753 w 339753"/>
                    <a:gd name="connsiteY0-270" fmla="*/ 0 h 345859"/>
                    <a:gd name="connsiteX1-271" fmla="*/ 0 w 339753"/>
                    <a:gd name="connsiteY1-272" fmla="*/ 345859 h 345859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</a:cxnLst>
                  <a:rect l="l" t="t" r="r" b="b"/>
                  <a:pathLst>
                    <a:path w="339753" h="345859">
                      <a:moveTo>
                        <a:pt x="339753" y="0"/>
                      </a:moveTo>
                      <a:lnTo>
                        <a:pt x="0" y="345859"/>
                      </a:lnTo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83" name="任意多边形: 形状 82"/>
                <p:cNvSpPr/>
                <p:nvPr/>
              </p:nvSpPr>
              <p:spPr>
                <a:xfrm>
                  <a:off x="10443054" y="4518989"/>
                  <a:ext cx="204022" cy="207689"/>
                </a:xfrm>
                <a:custGeom>
                  <a:avLst/>
                  <a:gdLst>
                    <a:gd name="connsiteX0" fmla="*/ 10856686 w 10856686"/>
                    <a:gd name="connsiteY0" fmla="*/ 4180114 h 4789714"/>
                    <a:gd name="connsiteX1" fmla="*/ 10363200 w 10856686"/>
                    <a:gd name="connsiteY1" fmla="*/ 4775200 h 4789714"/>
                    <a:gd name="connsiteX2" fmla="*/ 261257 w 10856686"/>
                    <a:gd name="connsiteY2" fmla="*/ 4789714 h 4789714"/>
                    <a:gd name="connsiteX3" fmla="*/ 14514 w 10856686"/>
                    <a:gd name="connsiteY3" fmla="*/ 4470400 h 4789714"/>
                    <a:gd name="connsiteX4" fmla="*/ 0 w 10856686"/>
                    <a:gd name="connsiteY4" fmla="*/ 0 h 4789714"/>
                    <a:gd name="connsiteX0-1" fmla="*/ 10856686 w 10856686"/>
                    <a:gd name="connsiteY0-2" fmla="*/ 4180114 h 4789714"/>
                    <a:gd name="connsiteX1-3" fmla="*/ 10363200 w 10856686"/>
                    <a:gd name="connsiteY1-4" fmla="*/ 4775200 h 4789714"/>
                    <a:gd name="connsiteX2-5" fmla="*/ 261257 w 10856686"/>
                    <a:gd name="connsiteY2-6" fmla="*/ 4789714 h 4789714"/>
                    <a:gd name="connsiteX3-7" fmla="*/ 14514 w 10856686"/>
                    <a:gd name="connsiteY3-8" fmla="*/ 4470400 h 4789714"/>
                    <a:gd name="connsiteX4-9" fmla="*/ 749 w 10856686"/>
                    <a:gd name="connsiteY4-10" fmla="*/ 1242677 h 4789714"/>
                    <a:gd name="connsiteX5" fmla="*/ 0 w 10856686"/>
                    <a:gd name="connsiteY5" fmla="*/ 0 h 4789714"/>
                    <a:gd name="connsiteX0-11" fmla="*/ 10855937 w 10855937"/>
                    <a:gd name="connsiteY0-12" fmla="*/ 2937437 h 3547037"/>
                    <a:gd name="connsiteX1-13" fmla="*/ 10362451 w 10855937"/>
                    <a:gd name="connsiteY1-14" fmla="*/ 3532523 h 3547037"/>
                    <a:gd name="connsiteX2-15" fmla="*/ 260508 w 10855937"/>
                    <a:gd name="connsiteY2-16" fmla="*/ 3547037 h 3547037"/>
                    <a:gd name="connsiteX3-17" fmla="*/ 13765 w 10855937"/>
                    <a:gd name="connsiteY3-18" fmla="*/ 3227723 h 3547037"/>
                    <a:gd name="connsiteX4-19" fmla="*/ 0 w 10855937"/>
                    <a:gd name="connsiteY4-20" fmla="*/ 0 h 3547037"/>
                    <a:gd name="connsiteX0-21" fmla="*/ 10855937 w 10855937"/>
                    <a:gd name="connsiteY0-22" fmla="*/ 2937437 h 3547037"/>
                    <a:gd name="connsiteX1-23" fmla="*/ 10362451 w 10855937"/>
                    <a:gd name="connsiteY1-24" fmla="*/ 3532523 h 3547037"/>
                    <a:gd name="connsiteX2-25" fmla="*/ 260508 w 10855937"/>
                    <a:gd name="connsiteY2-26" fmla="*/ 3547037 h 3547037"/>
                    <a:gd name="connsiteX3-27" fmla="*/ 13765 w 10855937"/>
                    <a:gd name="connsiteY3-28" fmla="*/ 3227723 h 3547037"/>
                    <a:gd name="connsiteX4-29" fmla="*/ 0 w 10855937"/>
                    <a:gd name="connsiteY4-30" fmla="*/ 0 h 3547037"/>
                    <a:gd name="connsiteX0-31" fmla="*/ 10868873 w 10868873"/>
                    <a:gd name="connsiteY0-32" fmla="*/ 2937437 h 3547037"/>
                    <a:gd name="connsiteX1-33" fmla="*/ 10375387 w 10868873"/>
                    <a:gd name="connsiteY1-34" fmla="*/ 3532523 h 3547037"/>
                    <a:gd name="connsiteX2-35" fmla="*/ 273444 w 10868873"/>
                    <a:gd name="connsiteY2-36" fmla="*/ 3547037 h 3547037"/>
                    <a:gd name="connsiteX3-37" fmla="*/ 26701 w 10868873"/>
                    <a:gd name="connsiteY3-38" fmla="*/ 3227723 h 3547037"/>
                    <a:gd name="connsiteX4-39" fmla="*/ 5177 w 10868873"/>
                    <a:gd name="connsiteY4-40" fmla="*/ 1101841 h 3547037"/>
                    <a:gd name="connsiteX5-41" fmla="*/ 12936 w 10868873"/>
                    <a:gd name="connsiteY5-42" fmla="*/ 0 h 3547037"/>
                    <a:gd name="connsiteX0-43" fmla="*/ 10868873 w 10868873"/>
                    <a:gd name="connsiteY0-44" fmla="*/ 1835596 h 2445196"/>
                    <a:gd name="connsiteX1-45" fmla="*/ 10375387 w 10868873"/>
                    <a:gd name="connsiteY1-46" fmla="*/ 2430682 h 2445196"/>
                    <a:gd name="connsiteX2-47" fmla="*/ 273444 w 10868873"/>
                    <a:gd name="connsiteY2-48" fmla="*/ 2445196 h 2445196"/>
                    <a:gd name="connsiteX3-49" fmla="*/ 26701 w 10868873"/>
                    <a:gd name="connsiteY3-50" fmla="*/ 2125882 h 2445196"/>
                    <a:gd name="connsiteX4-51" fmla="*/ 5177 w 10868873"/>
                    <a:gd name="connsiteY4-52" fmla="*/ 0 h 2445196"/>
                    <a:gd name="connsiteX0-53" fmla="*/ 10863696 w 10863696"/>
                    <a:gd name="connsiteY0-54" fmla="*/ 1835596 h 2445196"/>
                    <a:gd name="connsiteX1-55" fmla="*/ 10370210 w 10863696"/>
                    <a:gd name="connsiteY1-56" fmla="*/ 2430682 h 2445196"/>
                    <a:gd name="connsiteX2-57" fmla="*/ 268267 w 10863696"/>
                    <a:gd name="connsiteY2-58" fmla="*/ 2445196 h 2445196"/>
                    <a:gd name="connsiteX3-59" fmla="*/ 21524 w 10863696"/>
                    <a:gd name="connsiteY3-60" fmla="*/ 2125882 h 2445196"/>
                    <a:gd name="connsiteX4-61" fmla="*/ 0 w 10863696"/>
                    <a:gd name="connsiteY4-62" fmla="*/ 0 h 2445196"/>
                    <a:gd name="connsiteX0-63" fmla="*/ 10882319 w 10882319"/>
                    <a:gd name="connsiteY0-64" fmla="*/ 1835596 h 2445196"/>
                    <a:gd name="connsiteX1-65" fmla="*/ 10388833 w 10882319"/>
                    <a:gd name="connsiteY1-66" fmla="*/ 2430682 h 2445196"/>
                    <a:gd name="connsiteX2-67" fmla="*/ 286890 w 10882319"/>
                    <a:gd name="connsiteY2-68" fmla="*/ 2445196 h 2445196"/>
                    <a:gd name="connsiteX3-69" fmla="*/ 40147 w 10882319"/>
                    <a:gd name="connsiteY3-70" fmla="*/ 2125882 h 2445196"/>
                    <a:gd name="connsiteX4-71" fmla="*/ 0 w 10882319"/>
                    <a:gd name="connsiteY4-72" fmla="*/ 0 h 2445196"/>
                    <a:gd name="connsiteX0-73" fmla="*/ 10853134 w 10853134"/>
                    <a:gd name="connsiteY0-74" fmla="*/ 1841415 h 2451015"/>
                    <a:gd name="connsiteX1-75" fmla="*/ 10359648 w 10853134"/>
                    <a:gd name="connsiteY1-76" fmla="*/ 2436501 h 2451015"/>
                    <a:gd name="connsiteX2-77" fmla="*/ 257705 w 10853134"/>
                    <a:gd name="connsiteY2-78" fmla="*/ 2451015 h 2451015"/>
                    <a:gd name="connsiteX3-79" fmla="*/ 10962 w 10853134"/>
                    <a:gd name="connsiteY3-80" fmla="*/ 2131701 h 2451015"/>
                    <a:gd name="connsiteX4-81" fmla="*/ 11553 w 10853134"/>
                    <a:gd name="connsiteY4-82" fmla="*/ 0 h 2451015"/>
                    <a:gd name="connsiteX0-83" fmla="*/ 10864860 w 10864860"/>
                    <a:gd name="connsiteY0-84" fmla="*/ 1841415 h 2451015"/>
                    <a:gd name="connsiteX1-85" fmla="*/ 10371374 w 10864860"/>
                    <a:gd name="connsiteY1-86" fmla="*/ 2436501 h 2451015"/>
                    <a:gd name="connsiteX2-87" fmla="*/ 269431 w 10864860"/>
                    <a:gd name="connsiteY2-88" fmla="*/ 2451015 h 2451015"/>
                    <a:gd name="connsiteX3-89" fmla="*/ 22688 w 10864860"/>
                    <a:gd name="connsiteY3-90" fmla="*/ 2131701 h 2451015"/>
                    <a:gd name="connsiteX4-91" fmla="*/ 0 w 10864860"/>
                    <a:gd name="connsiteY4-92" fmla="*/ 0 h 2451015"/>
                    <a:gd name="connsiteX0-93" fmla="*/ 10856761 w 10856761"/>
                    <a:gd name="connsiteY0-94" fmla="*/ 1841415 h 2451015"/>
                    <a:gd name="connsiteX1-95" fmla="*/ 10363275 w 10856761"/>
                    <a:gd name="connsiteY1-96" fmla="*/ 2436501 h 2451015"/>
                    <a:gd name="connsiteX2-97" fmla="*/ 261332 w 10856761"/>
                    <a:gd name="connsiteY2-98" fmla="*/ 2451015 h 2451015"/>
                    <a:gd name="connsiteX3-99" fmla="*/ 14589 w 10856761"/>
                    <a:gd name="connsiteY3-100" fmla="*/ 2131701 h 2451015"/>
                    <a:gd name="connsiteX4-101" fmla="*/ 3540 w 10856761"/>
                    <a:gd name="connsiteY4-102" fmla="*/ 0 h 2451015"/>
                    <a:gd name="connsiteX0-103" fmla="*/ 10858803 w 10858803"/>
                    <a:gd name="connsiteY0-104" fmla="*/ 1841415 h 2451015"/>
                    <a:gd name="connsiteX1-105" fmla="*/ 10365317 w 10858803"/>
                    <a:gd name="connsiteY1-106" fmla="*/ 2436501 h 2451015"/>
                    <a:gd name="connsiteX2-107" fmla="*/ 263374 w 10858803"/>
                    <a:gd name="connsiteY2-108" fmla="*/ 2451015 h 2451015"/>
                    <a:gd name="connsiteX3-109" fmla="*/ 16631 w 10858803"/>
                    <a:gd name="connsiteY3-110" fmla="*/ 2131701 h 2451015"/>
                    <a:gd name="connsiteX4-111" fmla="*/ 5582 w 10858803"/>
                    <a:gd name="connsiteY4-112" fmla="*/ 0 h 2451015"/>
                    <a:gd name="connsiteX0-113" fmla="*/ 10854255 w 10854255"/>
                    <a:gd name="connsiteY0-114" fmla="*/ 1841415 h 2451015"/>
                    <a:gd name="connsiteX1-115" fmla="*/ 10360769 w 10854255"/>
                    <a:gd name="connsiteY1-116" fmla="*/ 2436501 h 2451015"/>
                    <a:gd name="connsiteX2-117" fmla="*/ 258826 w 10854255"/>
                    <a:gd name="connsiteY2-118" fmla="*/ 2451015 h 2451015"/>
                    <a:gd name="connsiteX3-119" fmla="*/ 12083 w 10854255"/>
                    <a:gd name="connsiteY3-120" fmla="*/ 2131701 h 2451015"/>
                    <a:gd name="connsiteX4-121" fmla="*/ 1034 w 10854255"/>
                    <a:gd name="connsiteY4-122" fmla="*/ 0 h 2451015"/>
                    <a:gd name="connsiteX0-123" fmla="*/ 10846712 w 10846712"/>
                    <a:gd name="connsiteY0-124" fmla="*/ 1841415 h 2451015"/>
                    <a:gd name="connsiteX1-125" fmla="*/ 10353226 w 10846712"/>
                    <a:gd name="connsiteY1-126" fmla="*/ 2436501 h 2451015"/>
                    <a:gd name="connsiteX2-127" fmla="*/ 251283 w 10846712"/>
                    <a:gd name="connsiteY2-128" fmla="*/ 2451015 h 2451015"/>
                    <a:gd name="connsiteX3-129" fmla="*/ 4540 w 10846712"/>
                    <a:gd name="connsiteY3-130" fmla="*/ 2131701 h 2451015"/>
                    <a:gd name="connsiteX4-131" fmla="*/ 5130 w 10846712"/>
                    <a:gd name="connsiteY4-132" fmla="*/ 0 h 2451015"/>
                    <a:gd name="connsiteX0-133" fmla="*/ 10842172 w 10842172"/>
                    <a:gd name="connsiteY0-134" fmla="*/ 1841415 h 2451015"/>
                    <a:gd name="connsiteX1-135" fmla="*/ 10348686 w 10842172"/>
                    <a:gd name="connsiteY1-136" fmla="*/ 2436501 h 2451015"/>
                    <a:gd name="connsiteX2-137" fmla="*/ 246743 w 10842172"/>
                    <a:gd name="connsiteY2-138" fmla="*/ 2451015 h 2451015"/>
                    <a:gd name="connsiteX3-139" fmla="*/ 0 w 10842172"/>
                    <a:gd name="connsiteY3-140" fmla="*/ 2131701 h 2451015"/>
                    <a:gd name="connsiteX4-141" fmla="*/ 590 w 10842172"/>
                    <a:gd name="connsiteY4-142" fmla="*/ 0 h 2451015"/>
                    <a:gd name="connsiteX0-143" fmla="*/ 10842172 w 10842172"/>
                    <a:gd name="connsiteY0-144" fmla="*/ 1841415 h 2451015"/>
                    <a:gd name="connsiteX1-145" fmla="*/ 10348686 w 10842172"/>
                    <a:gd name="connsiteY1-146" fmla="*/ 2436501 h 2451015"/>
                    <a:gd name="connsiteX2-147" fmla="*/ 246743 w 10842172"/>
                    <a:gd name="connsiteY2-148" fmla="*/ 2451015 h 2451015"/>
                    <a:gd name="connsiteX3-149" fmla="*/ 0 w 10842172"/>
                    <a:gd name="connsiteY3-150" fmla="*/ 2131701 h 2451015"/>
                    <a:gd name="connsiteX4-151" fmla="*/ 590 w 10842172"/>
                    <a:gd name="connsiteY4-152" fmla="*/ 0 h 2451015"/>
                    <a:gd name="connsiteX0-153" fmla="*/ 10842172 w 10842172"/>
                    <a:gd name="connsiteY0-154" fmla="*/ 1841415 h 2451015"/>
                    <a:gd name="connsiteX1-155" fmla="*/ 10348686 w 10842172"/>
                    <a:gd name="connsiteY1-156" fmla="*/ 2436501 h 2451015"/>
                    <a:gd name="connsiteX2-157" fmla="*/ 246743 w 10842172"/>
                    <a:gd name="connsiteY2-158" fmla="*/ 2451015 h 2451015"/>
                    <a:gd name="connsiteX3-159" fmla="*/ 0 w 10842172"/>
                    <a:gd name="connsiteY3-160" fmla="*/ 2131701 h 2451015"/>
                    <a:gd name="connsiteX4-161" fmla="*/ 6410 w 10842172"/>
                    <a:gd name="connsiteY4-162" fmla="*/ 0 h 2451015"/>
                    <a:gd name="connsiteX0-163" fmla="*/ 10842172 w 10842172"/>
                    <a:gd name="connsiteY0-164" fmla="*/ 1841415 h 2451015"/>
                    <a:gd name="connsiteX1-165" fmla="*/ 10348686 w 10842172"/>
                    <a:gd name="connsiteY1-166" fmla="*/ 2436501 h 2451015"/>
                    <a:gd name="connsiteX2-167" fmla="*/ 246743 w 10842172"/>
                    <a:gd name="connsiteY2-168" fmla="*/ 2451015 h 2451015"/>
                    <a:gd name="connsiteX3-169" fmla="*/ 0 w 10842172"/>
                    <a:gd name="connsiteY3-170" fmla="*/ 2131701 h 2451015"/>
                    <a:gd name="connsiteX4-171" fmla="*/ 6410 w 10842172"/>
                    <a:gd name="connsiteY4-172" fmla="*/ 0 h 2451015"/>
                    <a:gd name="connsiteX0-173" fmla="*/ 10846950 w 10846950"/>
                    <a:gd name="connsiteY0-174" fmla="*/ 1841415 h 2451015"/>
                    <a:gd name="connsiteX1-175" fmla="*/ 10353464 w 10846950"/>
                    <a:gd name="connsiteY1-176" fmla="*/ 2436501 h 2451015"/>
                    <a:gd name="connsiteX2-177" fmla="*/ 251521 w 10846950"/>
                    <a:gd name="connsiteY2-178" fmla="*/ 2451015 h 2451015"/>
                    <a:gd name="connsiteX3-179" fmla="*/ 4778 w 10846950"/>
                    <a:gd name="connsiteY3-180" fmla="*/ 2131701 h 2451015"/>
                    <a:gd name="connsiteX4-181" fmla="*/ 11188 w 10846950"/>
                    <a:gd name="connsiteY4-182" fmla="*/ 0 h 2451015"/>
                    <a:gd name="connsiteX0-183" fmla="*/ 10846950 w 10846950"/>
                    <a:gd name="connsiteY0-184" fmla="*/ 1841415 h 2451015"/>
                    <a:gd name="connsiteX1-185" fmla="*/ 10568788 w 10846950"/>
                    <a:gd name="connsiteY1-186" fmla="*/ 2430680 h 2451015"/>
                    <a:gd name="connsiteX2-187" fmla="*/ 251521 w 10846950"/>
                    <a:gd name="connsiteY2-188" fmla="*/ 2451015 h 2451015"/>
                    <a:gd name="connsiteX3-189" fmla="*/ 4778 w 10846950"/>
                    <a:gd name="connsiteY3-190" fmla="*/ 2131701 h 2451015"/>
                    <a:gd name="connsiteX4-191" fmla="*/ 11188 w 10846950"/>
                    <a:gd name="connsiteY4-192" fmla="*/ 0 h 2451015"/>
                    <a:gd name="connsiteX0-193" fmla="*/ 10846950 w 10846950"/>
                    <a:gd name="connsiteY0-194" fmla="*/ 1841415 h 2451015"/>
                    <a:gd name="connsiteX1-195" fmla="*/ 10522232 w 10846950"/>
                    <a:gd name="connsiteY1-196" fmla="*/ 2430680 h 2451015"/>
                    <a:gd name="connsiteX2-197" fmla="*/ 251521 w 10846950"/>
                    <a:gd name="connsiteY2-198" fmla="*/ 2451015 h 2451015"/>
                    <a:gd name="connsiteX3-199" fmla="*/ 4778 w 10846950"/>
                    <a:gd name="connsiteY3-200" fmla="*/ 2131701 h 2451015"/>
                    <a:gd name="connsiteX4-201" fmla="*/ 11188 w 10846950"/>
                    <a:gd name="connsiteY4-202" fmla="*/ 0 h 2451015"/>
                    <a:gd name="connsiteX0-203" fmla="*/ 10846950 w 10846950"/>
                    <a:gd name="connsiteY0-204" fmla="*/ 1841415 h 2451015"/>
                    <a:gd name="connsiteX1-205" fmla="*/ 10745593 w 10846950"/>
                    <a:gd name="connsiteY1-206" fmla="*/ 2046023 h 2451015"/>
                    <a:gd name="connsiteX2-207" fmla="*/ 10522232 w 10846950"/>
                    <a:gd name="connsiteY2-208" fmla="*/ 2430680 h 2451015"/>
                    <a:gd name="connsiteX3-209" fmla="*/ 251521 w 10846950"/>
                    <a:gd name="connsiteY3-210" fmla="*/ 2451015 h 2451015"/>
                    <a:gd name="connsiteX4-211" fmla="*/ 4778 w 10846950"/>
                    <a:gd name="connsiteY4-212" fmla="*/ 2131701 h 2451015"/>
                    <a:gd name="connsiteX5-213" fmla="*/ 11188 w 10846950"/>
                    <a:gd name="connsiteY5-214" fmla="*/ 0 h 2451015"/>
                    <a:gd name="connsiteX0-215" fmla="*/ 10745593 w 10745593"/>
                    <a:gd name="connsiteY0-216" fmla="*/ 2046023 h 2451015"/>
                    <a:gd name="connsiteX1-217" fmla="*/ 10522232 w 10745593"/>
                    <a:gd name="connsiteY1-218" fmla="*/ 2430680 h 2451015"/>
                    <a:gd name="connsiteX2-219" fmla="*/ 251521 w 10745593"/>
                    <a:gd name="connsiteY2-220" fmla="*/ 2451015 h 2451015"/>
                    <a:gd name="connsiteX3-221" fmla="*/ 4778 w 10745593"/>
                    <a:gd name="connsiteY3-222" fmla="*/ 2131701 h 2451015"/>
                    <a:gd name="connsiteX4-223" fmla="*/ 11188 w 10745593"/>
                    <a:gd name="connsiteY4-224" fmla="*/ 0 h 2451015"/>
                    <a:gd name="connsiteX0-225" fmla="*/ 10830947 w 10830947"/>
                    <a:gd name="connsiteY0-226" fmla="*/ 2046023 h 2451015"/>
                    <a:gd name="connsiteX1-227" fmla="*/ 10522232 w 10830947"/>
                    <a:gd name="connsiteY1-228" fmla="*/ 2430680 h 2451015"/>
                    <a:gd name="connsiteX2-229" fmla="*/ 251521 w 10830947"/>
                    <a:gd name="connsiteY2-230" fmla="*/ 2451015 h 2451015"/>
                    <a:gd name="connsiteX3-231" fmla="*/ 4778 w 10830947"/>
                    <a:gd name="connsiteY3-232" fmla="*/ 2131701 h 2451015"/>
                    <a:gd name="connsiteX4-233" fmla="*/ 11188 w 10830947"/>
                    <a:gd name="connsiteY4-234" fmla="*/ 0 h 2451015"/>
                    <a:gd name="connsiteX0-235" fmla="*/ 10877504 w 10877504"/>
                    <a:gd name="connsiteY0-236" fmla="*/ 2046023 h 2451015"/>
                    <a:gd name="connsiteX1-237" fmla="*/ 10522232 w 10877504"/>
                    <a:gd name="connsiteY1-238" fmla="*/ 2430680 h 2451015"/>
                    <a:gd name="connsiteX2-239" fmla="*/ 251521 w 10877504"/>
                    <a:gd name="connsiteY2-240" fmla="*/ 2451015 h 2451015"/>
                    <a:gd name="connsiteX3-241" fmla="*/ 4778 w 10877504"/>
                    <a:gd name="connsiteY3-242" fmla="*/ 2131701 h 2451015"/>
                    <a:gd name="connsiteX4-243" fmla="*/ 11188 w 10877504"/>
                    <a:gd name="connsiteY4-244" fmla="*/ 0 h 2451015"/>
                    <a:gd name="connsiteX0-245" fmla="*/ 10861985 w 10861985"/>
                    <a:gd name="connsiteY0-246" fmla="*/ 2084821 h 2451015"/>
                    <a:gd name="connsiteX1-247" fmla="*/ 10522232 w 10861985"/>
                    <a:gd name="connsiteY1-248" fmla="*/ 2430680 h 2451015"/>
                    <a:gd name="connsiteX2-249" fmla="*/ 251521 w 10861985"/>
                    <a:gd name="connsiteY2-250" fmla="*/ 2451015 h 2451015"/>
                    <a:gd name="connsiteX3-251" fmla="*/ 4778 w 10861985"/>
                    <a:gd name="connsiteY3-252" fmla="*/ 2131701 h 2451015"/>
                    <a:gd name="connsiteX4-253" fmla="*/ 11188 w 10861985"/>
                    <a:gd name="connsiteY4-254" fmla="*/ 0 h 2451015"/>
                    <a:gd name="connsiteX0-255" fmla="*/ 10857207 w 10857207"/>
                    <a:gd name="connsiteY0-256" fmla="*/ 0 h 366194"/>
                    <a:gd name="connsiteX1-257" fmla="*/ 10517454 w 10857207"/>
                    <a:gd name="connsiteY1-258" fmla="*/ 345859 h 366194"/>
                    <a:gd name="connsiteX2-259" fmla="*/ 246743 w 10857207"/>
                    <a:gd name="connsiteY2-260" fmla="*/ 366194 h 366194"/>
                    <a:gd name="connsiteX3-261" fmla="*/ 0 w 10857207"/>
                    <a:gd name="connsiteY3-262" fmla="*/ 46880 h 366194"/>
                    <a:gd name="connsiteX0-263" fmla="*/ 10610464 w 10610464"/>
                    <a:gd name="connsiteY0-264" fmla="*/ 0 h 366194"/>
                    <a:gd name="connsiteX1-265" fmla="*/ 10270711 w 10610464"/>
                    <a:gd name="connsiteY1-266" fmla="*/ 345859 h 366194"/>
                    <a:gd name="connsiteX2-267" fmla="*/ 0 w 10610464"/>
                    <a:gd name="connsiteY2-268" fmla="*/ 366194 h 366194"/>
                    <a:gd name="connsiteX0-269" fmla="*/ 339753 w 339753"/>
                    <a:gd name="connsiteY0-270" fmla="*/ 0 h 345859"/>
                    <a:gd name="connsiteX1-271" fmla="*/ 0 w 339753"/>
                    <a:gd name="connsiteY1-272" fmla="*/ 345859 h 345859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</a:cxnLst>
                  <a:rect l="l" t="t" r="r" b="b"/>
                  <a:pathLst>
                    <a:path w="339753" h="345859">
                      <a:moveTo>
                        <a:pt x="339753" y="0"/>
                      </a:moveTo>
                      <a:lnTo>
                        <a:pt x="0" y="345859"/>
                      </a:lnTo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84" name="任意多边形: 形状 83"/>
                <p:cNvSpPr/>
                <p:nvPr/>
              </p:nvSpPr>
              <p:spPr>
                <a:xfrm>
                  <a:off x="10443054" y="4342590"/>
                  <a:ext cx="204022" cy="207689"/>
                </a:xfrm>
                <a:custGeom>
                  <a:avLst/>
                  <a:gdLst>
                    <a:gd name="connsiteX0" fmla="*/ 10856686 w 10856686"/>
                    <a:gd name="connsiteY0" fmla="*/ 4180114 h 4789714"/>
                    <a:gd name="connsiteX1" fmla="*/ 10363200 w 10856686"/>
                    <a:gd name="connsiteY1" fmla="*/ 4775200 h 4789714"/>
                    <a:gd name="connsiteX2" fmla="*/ 261257 w 10856686"/>
                    <a:gd name="connsiteY2" fmla="*/ 4789714 h 4789714"/>
                    <a:gd name="connsiteX3" fmla="*/ 14514 w 10856686"/>
                    <a:gd name="connsiteY3" fmla="*/ 4470400 h 4789714"/>
                    <a:gd name="connsiteX4" fmla="*/ 0 w 10856686"/>
                    <a:gd name="connsiteY4" fmla="*/ 0 h 4789714"/>
                    <a:gd name="connsiteX0-1" fmla="*/ 10856686 w 10856686"/>
                    <a:gd name="connsiteY0-2" fmla="*/ 4180114 h 4789714"/>
                    <a:gd name="connsiteX1-3" fmla="*/ 10363200 w 10856686"/>
                    <a:gd name="connsiteY1-4" fmla="*/ 4775200 h 4789714"/>
                    <a:gd name="connsiteX2-5" fmla="*/ 261257 w 10856686"/>
                    <a:gd name="connsiteY2-6" fmla="*/ 4789714 h 4789714"/>
                    <a:gd name="connsiteX3-7" fmla="*/ 14514 w 10856686"/>
                    <a:gd name="connsiteY3-8" fmla="*/ 4470400 h 4789714"/>
                    <a:gd name="connsiteX4-9" fmla="*/ 749 w 10856686"/>
                    <a:gd name="connsiteY4-10" fmla="*/ 1242677 h 4789714"/>
                    <a:gd name="connsiteX5" fmla="*/ 0 w 10856686"/>
                    <a:gd name="connsiteY5" fmla="*/ 0 h 4789714"/>
                    <a:gd name="connsiteX0-11" fmla="*/ 10855937 w 10855937"/>
                    <a:gd name="connsiteY0-12" fmla="*/ 2937437 h 3547037"/>
                    <a:gd name="connsiteX1-13" fmla="*/ 10362451 w 10855937"/>
                    <a:gd name="connsiteY1-14" fmla="*/ 3532523 h 3547037"/>
                    <a:gd name="connsiteX2-15" fmla="*/ 260508 w 10855937"/>
                    <a:gd name="connsiteY2-16" fmla="*/ 3547037 h 3547037"/>
                    <a:gd name="connsiteX3-17" fmla="*/ 13765 w 10855937"/>
                    <a:gd name="connsiteY3-18" fmla="*/ 3227723 h 3547037"/>
                    <a:gd name="connsiteX4-19" fmla="*/ 0 w 10855937"/>
                    <a:gd name="connsiteY4-20" fmla="*/ 0 h 3547037"/>
                    <a:gd name="connsiteX0-21" fmla="*/ 10855937 w 10855937"/>
                    <a:gd name="connsiteY0-22" fmla="*/ 2937437 h 3547037"/>
                    <a:gd name="connsiteX1-23" fmla="*/ 10362451 w 10855937"/>
                    <a:gd name="connsiteY1-24" fmla="*/ 3532523 h 3547037"/>
                    <a:gd name="connsiteX2-25" fmla="*/ 260508 w 10855937"/>
                    <a:gd name="connsiteY2-26" fmla="*/ 3547037 h 3547037"/>
                    <a:gd name="connsiteX3-27" fmla="*/ 13765 w 10855937"/>
                    <a:gd name="connsiteY3-28" fmla="*/ 3227723 h 3547037"/>
                    <a:gd name="connsiteX4-29" fmla="*/ 0 w 10855937"/>
                    <a:gd name="connsiteY4-30" fmla="*/ 0 h 3547037"/>
                    <a:gd name="connsiteX0-31" fmla="*/ 10868873 w 10868873"/>
                    <a:gd name="connsiteY0-32" fmla="*/ 2937437 h 3547037"/>
                    <a:gd name="connsiteX1-33" fmla="*/ 10375387 w 10868873"/>
                    <a:gd name="connsiteY1-34" fmla="*/ 3532523 h 3547037"/>
                    <a:gd name="connsiteX2-35" fmla="*/ 273444 w 10868873"/>
                    <a:gd name="connsiteY2-36" fmla="*/ 3547037 h 3547037"/>
                    <a:gd name="connsiteX3-37" fmla="*/ 26701 w 10868873"/>
                    <a:gd name="connsiteY3-38" fmla="*/ 3227723 h 3547037"/>
                    <a:gd name="connsiteX4-39" fmla="*/ 5177 w 10868873"/>
                    <a:gd name="connsiteY4-40" fmla="*/ 1101841 h 3547037"/>
                    <a:gd name="connsiteX5-41" fmla="*/ 12936 w 10868873"/>
                    <a:gd name="connsiteY5-42" fmla="*/ 0 h 3547037"/>
                    <a:gd name="connsiteX0-43" fmla="*/ 10868873 w 10868873"/>
                    <a:gd name="connsiteY0-44" fmla="*/ 1835596 h 2445196"/>
                    <a:gd name="connsiteX1-45" fmla="*/ 10375387 w 10868873"/>
                    <a:gd name="connsiteY1-46" fmla="*/ 2430682 h 2445196"/>
                    <a:gd name="connsiteX2-47" fmla="*/ 273444 w 10868873"/>
                    <a:gd name="connsiteY2-48" fmla="*/ 2445196 h 2445196"/>
                    <a:gd name="connsiteX3-49" fmla="*/ 26701 w 10868873"/>
                    <a:gd name="connsiteY3-50" fmla="*/ 2125882 h 2445196"/>
                    <a:gd name="connsiteX4-51" fmla="*/ 5177 w 10868873"/>
                    <a:gd name="connsiteY4-52" fmla="*/ 0 h 2445196"/>
                    <a:gd name="connsiteX0-53" fmla="*/ 10863696 w 10863696"/>
                    <a:gd name="connsiteY0-54" fmla="*/ 1835596 h 2445196"/>
                    <a:gd name="connsiteX1-55" fmla="*/ 10370210 w 10863696"/>
                    <a:gd name="connsiteY1-56" fmla="*/ 2430682 h 2445196"/>
                    <a:gd name="connsiteX2-57" fmla="*/ 268267 w 10863696"/>
                    <a:gd name="connsiteY2-58" fmla="*/ 2445196 h 2445196"/>
                    <a:gd name="connsiteX3-59" fmla="*/ 21524 w 10863696"/>
                    <a:gd name="connsiteY3-60" fmla="*/ 2125882 h 2445196"/>
                    <a:gd name="connsiteX4-61" fmla="*/ 0 w 10863696"/>
                    <a:gd name="connsiteY4-62" fmla="*/ 0 h 2445196"/>
                    <a:gd name="connsiteX0-63" fmla="*/ 10882319 w 10882319"/>
                    <a:gd name="connsiteY0-64" fmla="*/ 1835596 h 2445196"/>
                    <a:gd name="connsiteX1-65" fmla="*/ 10388833 w 10882319"/>
                    <a:gd name="connsiteY1-66" fmla="*/ 2430682 h 2445196"/>
                    <a:gd name="connsiteX2-67" fmla="*/ 286890 w 10882319"/>
                    <a:gd name="connsiteY2-68" fmla="*/ 2445196 h 2445196"/>
                    <a:gd name="connsiteX3-69" fmla="*/ 40147 w 10882319"/>
                    <a:gd name="connsiteY3-70" fmla="*/ 2125882 h 2445196"/>
                    <a:gd name="connsiteX4-71" fmla="*/ 0 w 10882319"/>
                    <a:gd name="connsiteY4-72" fmla="*/ 0 h 2445196"/>
                    <a:gd name="connsiteX0-73" fmla="*/ 10853134 w 10853134"/>
                    <a:gd name="connsiteY0-74" fmla="*/ 1841415 h 2451015"/>
                    <a:gd name="connsiteX1-75" fmla="*/ 10359648 w 10853134"/>
                    <a:gd name="connsiteY1-76" fmla="*/ 2436501 h 2451015"/>
                    <a:gd name="connsiteX2-77" fmla="*/ 257705 w 10853134"/>
                    <a:gd name="connsiteY2-78" fmla="*/ 2451015 h 2451015"/>
                    <a:gd name="connsiteX3-79" fmla="*/ 10962 w 10853134"/>
                    <a:gd name="connsiteY3-80" fmla="*/ 2131701 h 2451015"/>
                    <a:gd name="connsiteX4-81" fmla="*/ 11553 w 10853134"/>
                    <a:gd name="connsiteY4-82" fmla="*/ 0 h 2451015"/>
                    <a:gd name="connsiteX0-83" fmla="*/ 10864860 w 10864860"/>
                    <a:gd name="connsiteY0-84" fmla="*/ 1841415 h 2451015"/>
                    <a:gd name="connsiteX1-85" fmla="*/ 10371374 w 10864860"/>
                    <a:gd name="connsiteY1-86" fmla="*/ 2436501 h 2451015"/>
                    <a:gd name="connsiteX2-87" fmla="*/ 269431 w 10864860"/>
                    <a:gd name="connsiteY2-88" fmla="*/ 2451015 h 2451015"/>
                    <a:gd name="connsiteX3-89" fmla="*/ 22688 w 10864860"/>
                    <a:gd name="connsiteY3-90" fmla="*/ 2131701 h 2451015"/>
                    <a:gd name="connsiteX4-91" fmla="*/ 0 w 10864860"/>
                    <a:gd name="connsiteY4-92" fmla="*/ 0 h 2451015"/>
                    <a:gd name="connsiteX0-93" fmla="*/ 10856761 w 10856761"/>
                    <a:gd name="connsiteY0-94" fmla="*/ 1841415 h 2451015"/>
                    <a:gd name="connsiteX1-95" fmla="*/ 10363275 w 10856761"/>
                    <a:gd name="connsiteY1-96" fmla="*/ 2436501 h 2451015"/>
                    <a:gd name="connsiteX2-97" fmla="*/ 261332 w 10856761"/>
                    <a:gd name="connsiteY2-98" fmla="*/ 2451015 h 2451015"/>
                    <a:gd name="connsiteX3-99" fmla="*/ 14589 w 10856761"/>
                    <a:gd name="connsiteY3-100" fmla="*/ 2131701 h 2451015"/>
                    <a:gd name="connsiteX4-101" fmla="*/ 3540 w 10856761"/>
                    <a:gd name="connsiteY4-102" fmla="*/ 0 h 2451015"/>
                    <a:gd name="connsiteX0-103" fmla="*/ 10858803 w 10858803"/>
                    <a:gd name="connsiteY0-104" fmla="*/ 1841415 h 2451015"/>
                    <a:gd name="connsiteX1-105" fmla="*/ 10365317 w 10858803"/>
                    <a:gd name="connsiteY1-106" fmla="*/ 2436501 h 2451015"/>
                    <a:gd name="connsiteX2-107" fmla="*/ 263374 w 10858803"/>
                    <a:gd name="connsiteY2-108" fmla="*/ 2451015 h 2451015"/>
                    <a:gd name="connsiteX3-109" fmla="*/ 16631 w 10858803"/>
                    <a:gd name="connsiteY3-110" fmla="*/ 2131701 h 2451015"/>
                    <a:gd name="connsiteX4-111" fmla="*/ 5582 w 10858803"/>
                    <a:gd name="connsiteY4-112" fmla="*/ 0 h 2451015"/>
                    <a:gd name="connsiteX0-113" fmla="*/ 10854255 w 10854255"/>
                    <a:gd name="connsiteY0-114" fmla="*/ 1841415 h 2451015"/>
                    <a:gd name="connsiteX1-115" fmla="*/ 10360769 w 10854255"/>
                    <a:gd name="connsiteY1-116" fmla="*/ 2436501 h 2451015"/>
                    <a:gd name="connsiteX2-117" fmla="*/ 258826 w 10854255"/>
                    <a:gd name="connsiteY2-118" fmla="*/ 2451015 h 2451015"/>
                    <a:gd name="connsiteX3-119" fmla="*/ 12083 w 10854255"/>
                    <a:gd name="connsiteY3-120" fmla="*/ 2131701 h 2451015"/>
                    <a:gd name="connsiteX4-121" fmla="*/ 1034 w 10854255"/>
                    <a:gd name="connsiteY4-122" fmla="*/ 0 h 2451015"/>
                    <a:gd name="connsiteX0-123" fmla="*/ 10846712 w 10846712"/>
                    <a:gd name="connsiteY0-124" fmla="*/ 1841415 h 2451015"/>
                    <a:gd name="connsiteX1-125" fmla="*/ 10353226 w 10846712"/>
                    <a:gd name="connsiteY1-126" fmla="*/ 2436501 h 2451015"/>
                    <a:gd name="connsiteX2-127" fmla="*/ 251283 w 10846712"/>
                    <a:gd name="connsiteY2-128" fmla="*/ 2451015 h 2451015"/>
                    <a:gd name="connsiteX3-129" fmla="*/ 4540 w 10846712"/>
                    <a:gd name="connsiteY3-130" fmla="*/ 2131701 h 2451015"/>
                    <a:gd name="connsiteX4-131" fmla="*/ 5130 w 10846712"/>
                    <a:gd name="connsiteY4-132" fmla="*/ 0 h 2451015"/>
                    <a:gd name="connsiteX0-133" fmla="*/ 10842172 w 10842172"/>
                    <a:gd name="connsiteY0-134" fmla="*/ 1841415 h 2451015"/>
                    <a:gd name="connsiteX1-135" fmla="*/ 10348686 w 10842172"/>
                    <a:gd name="connsiteY1-136" fmla="*/ 2436501 h 2451015"/>
                    <a:gd name="connsiteX2-137" fmla="*/ 246743 w 10842172"/>
                    <a:gd name="connsiteY2-138" fmla="*/ 2451015 h 2451015"/>
                    <a:gd name="connsiteX3-139" fmla="*/ 0 w 10842172"/>
                    <a:gd name="connsiteY3-140" fmla="*/ 2131701 h 2451015"/>
                    <a:gd name="connsiteX4-141" fmla="*/ 590 w 10842172"/>
                    <a:gd name="connsiteY4-142" fmla="*/ 0 h 2451015"/>
                    <a:gd name="connsiteX0-143" fmla="*/ 10842172 w 10842172"/>
                    <a:gd name="connsiteY0-144" fmla="*/ 1841415 h 2451015"/>
                    <a:gd name="connsiteX1-145" fmla="*/ 10348686 w 10842172"/>
                    <a:gd name="connsiteY1-146" fmla="*/ 2436501 h 2451015"/>
                    <a:gd name="connsiteX2-147" fmla="*/ 246743 w 10842172"/>
                    <a:gd name="connsiteY2-148" fmla="*/ 2451015 h 2451015"/>
                    <a:gd name="connsiteX3-149" fmla="*/ 0 w 10842172"/>
                    <a:gd name="connsiteY3-150" fmla="*/ 2131701 h 2451015"/>
                    <a:gd name="connsiteX4-151" fmla="*/ 590 w 10842172"/>
                    <a:gd name="connsiteY4-152" fmla="*/ 0 h 2451015"/>
                    <a:gd name="connsiteX0-153" fmla="*/ 10842172 w 10842172"/>
                    <a:gd name="connsiteY0-154" fmla="*/ 1841415 h 2451015"/>
                    <a:gd name="connsiteX1-155" fmla="*/ 10348686 w 10842172"/>
                    <a:gd name="connsiteY1-156" fmla="*/ 2436501 h 2451015"/>
                    <a:gd name="connsiteX2-157" fmla="*/ 246743 w 10842172"/>
                    <a:gd name="connsiteY2-158" fmla="*/ 2451015 h 2451015"/>
                    <a:gd name="connsiteX3-159" fmla="*/ 0 w 10842172"/>
                    <a:gd name="connsiteY3-160" fmla="*/ 2131701 h 2451015"/>
                    <a:gd name="connsiteX4-161" fmla="*/ 6410 w 10842172"/>
                    <a:gd name="connsiteY4-162" fmla="*/ 0 h 2451015"/>
                    <a:gd name="connsiteX0-163" fmla="*/ 10842172 w 10842172"/>
                    <a:gd name="connsiteY0-164" fmla="*/ 1841415 h 2451015"/>
                    <a:gd name="connsiteX1-165" fmla="*/ 10348686 w 10842172"/>
                    <a:gd name="connsiteY1-166" fmla="*/ 2436501 h 2451015"/>
                    <a:gd name="connsiteX2-167" fmla="*/ 246743 w 10842172"/>
                    <a:gd name="connsiteY2-168" fmla="*/ 2451015 h 2451015"/>
                    <a:gd name="connsiteX3-169" fmla="*/ 0 w 10842172"/>
                    <a:gd name="connsiteY3-170" fmla="*/ 2131701 h 2451015"/>
                    <a:gd name="connsiteX4-171" fmla="*/ 6410 w 10842172"/>
                    <a:gd name="connsiteY4-172" fmla="*/ 0 h 2451015"/>
                    <a:gd name="connsiteX0-173" fmla="*/ 10846950 w 10846950"/>
                    <a:gd name="connsiteY0-174" fmla="*/ 1841415 h 2451015"/>
                    <a:gd name="connsiteX1-175" fmla="*/ 10353464 w 10846950"/>
                    <a:gd name="connsiteY1-176" fmla="*/ 2436501 h 2451015"/>
                    <a:gd name="connsiteX2-177" fmla="*/ 251521 w 10846950"/>
                    <a:gd name="connsiteY2-178" fmla="*/ 2451015 h 2451015"/>
                    <a:gd name="connsiteX3-179" fmla="*/ 4778 w 10846950"/>
                    <a:gd name="connsiteY3-180" fmla="*/ 2131701 h 2451015"/>
                    <a:gd name="connsiteX4-181" fmla="*/ 11188 w 10846950"/>
                    <a:gd name="connsiteY4-182" fmla="*/ 0 h 2451015"/>
                    <a:gd name="connsiteX0-183" fmla="*/ 10846950 w 10846950"/>
                    <a:gd name="connsiteY0-184" fmla="*/ 1841415 h 2451015"/>
                    <a:gd name="connsiteX1-185" fmla="*/ 10568788 w 10846950"/>
                    <a:gd name="connsiteY1-186" fmla="*/ 2430680 h 2451015"/>
                    <a:gd name="connsiteX2-187" fmla="*/ 251521 w 10846950"/>
                    <a:gd name="connsiteY2-188" fmla="*/ 2451015 h 2451015"/>
                    <a:gd name="connsiteX3-189" fmla="*/ 4778 w 10846950"/>
                    <a:gd name="connsiteY3-190" fmla="*/ 2131701 h 2451015"/>
                    <a:gd name="connsiteX4-191" fmla="*/ 11188 w 10846950"/>
                    <a:gd name="connsiteY4-192" fmla="*/ 0 h 2451015"/>
                    <a:gd name="connsiteX0-193" fmla="*/ 10846950 w 10846950"/>
                    <a:gd name="connsiteY0-194" fmla="*/ 1841415 h 2451015"/>
                    <a:gd name="connsiteX1-195" fmla="*/ 10522232 w 10846950"/>
                    <a:gd name="connsiteY1-196" fmla="*/ 2430680 h 2451015"/>
                    <a:gd name="connsiteX2-197" fmla="*/ 251521 w 10846950"/>
                    <a:gd name="connsiteY2-198" fmla="*/ 2451015 h 2451015"/>
                    <a:gd name="connsiteX3-199" fmla="*/ 4778 w 10846950"/>
                    <a:gd name="connsiteY3-200" fmla="*/ 2131701 h 2451015"/>
                    <a:gd name="connsiteX4-201" fmla="*/ 11188 w 10846950"/>
                    <a:gd name="connsiteY4-202" fmla="*/ 0 h 2451015"/>
                    <a:gd name="connsiteX0-203" fmla="*/ 10846950 w 10846950"/>
                    <a:gd name="connsiteY0-204" fmla="*/ 1841415 h 2451015"/>
                    <a:gd name="connsiteX1-205" fmla="*/ 10745593 w 10846950"/>
                    <a:gd name="connsiteY1-206" fmla="*/ 2046023 h 2451015"/>
                    <a:gd name="connsiteX2-207" fmla="*/ 10522232 w 10846950"/>
                    <a:gd name="connsiteY2-208" fmla="*/ 2430680 h 2451015"/>
                    <a:gd name="connsiteX3-209" fmla="*/ 251521 w 10846950"/>
                    <a:gd name="connsiteY3-210" fmla="*/ 2451015 h 2451015"/>
                    <a:gd name="connsiteX4-211" fmla="*/ 4778 w 10846950"/>
                    <a:gd name="connsiteY4-212" fmla="*/ 2131701 h 2451015"/>
                    <a:gd name="connsiteX5-213" fmla="*/ 11188 w 10846950"/>
                    <a:gd name="connsiteY5-214" fmla="*/ 0 h 2451015"/>
                    <a:gd name="connsiteX0-215" fmla="*/ 10745593 w 10745593"/>
                    <a:gd name="connsiteY0-216" fmla="*/ 2046023 h 2451015"/>
                    <a:gd name="connsiteX1-217" fmla="*/ 10522232 w 10745593"/>
                    <a:gd name="connsiteY1-218" fmla="*/ 2430680 h 2451015"/>
                    <a:gd name="connsiteX2-219" fmla="*/ 251521 w 10745593"/>
                    <a:gd name="connsiteY2-220" fmla="*/ 2451015 h 2451015"/>
                    <a:gd name="connsiteX3-221" fmla="*/ 4778 w 10745593"/>
                    <a:gd name="connsiteY3-222" fmla="*/ 2131701 h 2451015"/>
                    <a:gd name="connsiteX4-223" fmla="*/ 11188 w 10745593"/>
                    <a:gd name="connsiteY4-224" fmla="*/ 0 h 2451015"/>
                    <a:gd name="connsiteX0-225" fmla="*/ 10830947 w 10830947"/>
                    <a:gd name="connsiteY0-226" fmla="*/ 2046023 h 2451015"/>
                    <a:gd name="connsiteX1-227" fmla="*/ 10522232 w 10830947"/>
                    <a:gd name="connsiteY1-228" fmla="*/ 2430680 h 2451015"/>
                    <a:gd name="connsiteX2-229" fmla="*/ 251521 w 10830947"/>
                    <a:gd name="connsiteY2-230" fmla="*/ 2451015 h 2451015"/>
                    <a:gd name="connsiteX3-231" fmla="*/ 4778 w 10830947"/>
                    <a:gd name="connsiteY3-232" fmla="*/ 2131701 h 2451015"/>
                    <a:gd name="connsiteX4-233" fmla="*/ 11188 w 10830947"/>
                    <a:gd name="connsiteY4-234" fmla="*/ 0 h 2451015"/>
                    <a:gd name="connsiteX0-235" fmla="*/ 10877504 w 10877504"/>
                    <a:gd name="connsiteY0-236" fmla="*/ 2046023 h 2451015"/>
                    <a:gd name="connsiteX1-237" fmla="*/ 10522232 w 10877504"/>
                    <a:gd name="connsiteY1-238" fmla="*/ 2430680 h 2451015"/>
                    <a:gd name="connsiteX2-239" fmla="*/ 251521 w 10877504"/>
                    <a:gd name="connsiteY2-240" fmla="*/ 2451015 h 2451015"/>
                    <a:gd name="connsiteX3-241" fmla="*/ 4778 w 10877504"/>
                    <a:gd name="connsiteY3-242" fmla="*/ 2131701 h 2451015"/>
                    <a:gd name="connsiteX4-243" fmla="*/ 11188 w 10877504"/>
                    <a:gd name="connsiteY4-244" fmla="*/ 0 h 2451015"/>
                    <a:gd name="connsiteX0-245" fmla="*/ 10861985 w 10861985"/>
                    <a:gd name="connsiteY0-246" fmla="*/ 2084821 h 2451015"/>
                    <a:gd name="connsiteX1-247" fmla="*/ 10522232 w 10861985"/>
                    <a:gd name="connsiteY1-248" fmla="*/ 2430680 h 2451015"/>
                    <a:gd name="connsiteX2-249" fmla="*/ 251521 w 10861985"/>
                    <a:gd name="connsiteY2-250" fmla="*/ 2451015 h 2451015"/>
                    <a:gd name="connsiteX3-251" fmla="*/ 4778 w 10861985"/>
                    <a:gd name="connsiteY3-252" fmla="*/ 2131701 h 2451015"/>
                    <a:gd name="connsiteX4-253" fmla="*/ 11188 w 10861985"/>
                    <a:gd name="connsiteY4-254" fmla="*/ 0 h 2451015"/>
                    <a:gd name="connsiteX0-255" fmla="*/ 10857207 w 10857207"/>
                    <a:gd name="connsiteY0-256" fmla="*/ 0 h 366194"/>
                    <a:gd name="connsiteX1-257" fmla="*/ 10517454 w 10857207"/>
                    <a:gd name="connsiteY1-258" fmla="*/ 345859 h 366194"/>
                    <a:gd name="connsiteX2-259" fmla="*/ 246743 w 10857207"/>
                    <a:gd name="connsiteY2-260" fmla="*/ 366194 h 366194"/>
                    <a:gd name="connsiteX3-261" fmla="*/ 0 w 10857207"/>
                    <a:gd name="connsiteY3-262" fmla="*/ 46880 h 366194"/>
                    <a:gd name="connsiteX0-263" fmla="*/ 10610464 w 10610464"/>
                    <a:gd name="connsiteY0-264" fmla="*/ 0 h 366194"/>
                    <a:gd name="connsiteX1-265" fmla="*/ 10270711 w 10610464"/>
                    <a:gd name="connsiteY1-266" fmla="*/ 345859 h 366194"/>
                    <a:gd name="connsiteX2-267" fmla="*/ 0 w 10610464"/>
                    <a:gd name="connsiteY2-268" fmla="*/ 366194 h 366194"/>
                    <a:gd name="connsiteX0-269" fmla="*/ 339753 w 339753"/>
                    <a:gd name="connsiteY0-270" fmla="*/ 0 h 345859"/>
                    <a:gd name="connsiteX1-271" fmla="*/ 0 w 339753"/>
                    <a:gd name="connsiteY1-272" fmla="*/ 345859 h 345859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</a:cxnLst>
                  <a:rect l="l" t="t" r="r" b="b"/>
                  <a:pathLst>
                    <a:path w="339753" h="345859">
                      <a:moveTo>
                        <a:pt x="339753" y="0"/>
                      </a:moveTo>
                      <a:lnTo>
                        <a:pt x="0" y="345859"/>
                      </a:lnTo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66" name="组合 65"/>
              <p:cNvGrpSpPr/>
              <p:nvPr/>
            </p:nvGrpSpPr>
            <p:grpSpPr>
              <a:xfrm flipH="1" flipV="1">
                <a:off x="1584402" y="1903846"/>
                <a:ext cx="9062674" cy="2137112"/>
                <a:chOff x="1584402" y="3589771"/>
                <a:chExt cx="9062674" cy="2137112"/>
              </a:xfrm>
            </p:grpSpPr>
            <p:sp>
              <p:nvSpPr>
                <p:cNvPr id="67" name="任意多边形: 形状 66"/>
                <p:cNvSpPr/>
                <p:nvPr/>
              </p:nvSpPr>
              <p:spPr>
                <a:xfrm>
                  <a:off x="1652007" y="3589771"/>
                  <a:ext cx="8888987" cy="2005807"/>
                </a:xfrm>
                <a:custGeom>
                  <a:avLst/>
                  <a:gdLst>
                    <a:gd name="connsiteX0" fmla="*/ 10856686 w 10856686"/>
                    <a:gd name="connsiteY0" fmla="*/ 4180114 h 4789714"/>
                    <a:gd name="connsiteX1" fmla="*/ 10363200 w 10856686"/>
                    <a:gd name="connsiteY1" fmla="*/ 4775200 h 4789714"/>
                    <a:gd name="connsiteX2" fmla="*/ 261257 w 10856686"/>
                    <a:gd name="connsiteY2" fmla="*/ 4789714 h 4789714"/>
                    <a:gd name="connsiteX3" fmla="*/ 14514 w 10856686"/>
                    <a:gd name="connsiteY3" fmla="*/ 4470400 h 4789714"/>
                    <a:gd name="connsiteX4" fmla="*/ 0 w 10856686"/>
                    <a:gd name="connsiteY4" fmla="*/ 0 h 4789714"/>
                    <a:gd name="connsiteX0-1" fmla="*/ 10856686 w 10856686"/>
                    <a:gd name="connsiteY0-2" fmla="*/ 4180114 h 4789714"/>
                    <a:gd name="connsiteX1-3" fmla="*/ 10363200 w 10856686"/>
                    <a:gd name="connsiteY1-4" fmla="*/ 4775200 h 4789714"/>
                    <a:gd name="connsiteX2-5" fmla="*/ 261257 w 10856686"/>
                    <a:gd name="connsiteY2-6" fmla="*/ 4789714 h 4789714"/>
                    <a:gd name="connsiteX3-7" fmla="*/ 14514 w 10856686"/>
                    <a:gd name="connsiteY3-8" fmla="*/ 4470400 h 4789714"/>
                    <a:gd name="connsiteX4-9" fmla="*/ 749 w 10856686"/>
                    <a:gd name="connsiteY4-10" fmla="*/ 1242677 h 4789714"/>
                    <a:gd name="connsiteX5" fmla="*/ 0 w 10856686"/>
                    <a:gd name="connsiteY5" fmla="*/ 0 h 4789714"/>
                    <a:gd name="connsiteX0-11" fmla="*/ 10855937 w 10855937"/>
                    <a:gd name="connsiteY0-12" fmla="*/ 2937437 h 3547037"/>
                    <a:gd name="connsiteX1-13" fmla="*/ 10362451 w 10855937"/>
                    <a:gd name="connsiteY1-14" fmla="*/ 3532523 h 3547037"/>
                    <a:gd name="connsiteX2-15" fmla="*/ 260508 w 10855937"/>
                    <a:gd name="connsiteY2-16" fmla="*/ 3547037 h 3547037"/>
                    <a:gd name="connsiteX3-17" fmla="*/ 13765 w 10855937"/>
                    <a:gd name="connsiteY3-18" fmla="*/ 3227723 h 3547037"/>
                    <a:gd name="connsiteX4-19" fmla="*/ 0 w 10855937"/>
                    <a:gd name="connsiteY4-20" fmla="*/ 0 h 3547037"/>
                    <a:gd name="connsiteX0-21" fmla="*/ 10855937 w 10855937"/>
                    <a:gd name="connsiteY0-22" fmla="*/ 2937437 h 3547037"/>
                    <a:gd name="connsiteX1-23" fmla="*/ 10362451 w 10855937"/>
                    <a:gd name="connsiteY1-24" fmla="*/ 3532523 h 3547037"/>
                    <a:gd name="connsiteX2-25" fmla="*/ 260508 w 10855937"/>
                    <a:gd name="connsiteY2-26" fmla="*/ 3547037 h 3547037"/>
                    <a:gd name="connsiteX3-27" fmla="*/ 13765 w 10855937"/>
                    <a:gd name="connsiteY3-28" fmla="*/ 3227723 h 3547037"/>
                    <a:gd name="connsiteX4-29" fmla="*/ 0 w 10855937"/>
                    <a:gd name="connsiteY4-30" fmla="*/ 0 h 3547037"/>
                    <a:gd name="connsiteX0-31" fmla="*/ 10868873 w 10868873"/>
                    <a:gd name="connsiteY0-32" fmla="*/ 2937437 h 3547037"/>
                    <a:gd name="connsiteX1-33" fmla="*/ 10375387 w 10868873"/>
                    <a:gd name="connsiteY1-34" fmla="*/ 3532523 h 3547037"/>
                    <a:gd name="connsiteX2-35" fmla="*/ 273444 w 10868873"/>
                    <a:gd name="connsiteY2-36" fmla="*/ 3547037 h 3547037"/>
                    <a:gd name="connsiteX3-37" fmla="*/ 26701 w 10868873"/>
                    <a:gd name="connsiteY3-38" fmla="*/ 3227723 h 3547037"/>
                    <a:gd name="connsiteX4-39" fmla="*/ 5177 w 10868873"/>
                    <a:gd name="connsiteY4-40" fmla="*/ 1101841 h 3547037"/>
                    <a:gd name="connsiteX5-41" fmla="*/ 12936 w 10868873"/>
                    <a:gd name="connsiteY5-42" fmla="*/ 0 h 3547037"/>
                    <a:gd name="connsiteX0-43" fmla="*/ 10868873 w 10868873"/>
                    <a:gd name="connsiteY0-44" fmla="*/ 1835596 h 2445196"/>
                    <a:gd name="connsiteX1-45" fmla="*/ 10375387 w 10868873"/>
                    <a:gd name="connsiteY1-46" fmla="*/ 2430682 h 2445196"/>
                    <a:gd name="connsiteX2-47" fmla="*/ 273444 w 10868873"/>
                    <a:gd name="connsiteY2-48" fmla="*/ 2445196 h 2445196"/>
                    <a:gd name="connsiteX3-49" fmla="*/ 26701 w 10868873"/>
                    <a:gd name="connsiteY3-50" fmla="*/ 2125882 h 2445196"/>
                    <a:gd name="connsiteX4-51" fmla="*/ 5177 w 10868873"/>
                    <a:gd name="connsiteY4-52" fmla="*/ 0 h 2445196"/>
                    <a:gd name="connsiteX0-53" fmla="*/ 10863696 w 10863696"/>
                    <a:gd name="connsiteY0-54" fmla="*/ 1835596 h 2445196"/>
                    <a:gd name="connsiteX1-55" fmla="*/ 10370210 w 10863696"/>
                    <a:gd name="connsiteY1-56" fmla="*/ 2430682 h 2445196"/>
                    <a:gd name="connsiteX2-57" fmla="*/ 268267 w 10863696"/>
                    <a:gd name="connsiteY2-58" fmla="*/ 2445196 h 2445196"/>
                    <a:gd name="connsiteX3-59" fmla="*/ 21524 w 10863696"/>
                    <a:gd name="connsiteY3-60" fmla="*/ 2125882 h 2445196"/>
                    <a:gd name="connsiteX4-61" fmla="*/ 0 w 10863696"/>
                    <a:gd name="connsiteY4-62" fmla="*/ 0 h 2445196"/>
                    <a:gd name="connsiteX0-63" fmla="*/ 10882319 w 10882319"/>
                    <a:gd name="connsiteY0-64" fmla="*/ 1835596 h 2445196"/>
                    <a:gd name="connsiteX1-65" fmla="*/ 10388833 w 10882319"/>
                    <a:gd name="connsiteY1-66" fmla="*/ 2430682 h 2445196"/>
                    <a:gd name="connsiteX2-67" fmla="*/ 286890 w 10882319"/>
                    <a:gd name="connsiteY2-68" fmla="*/ 2445196 h 2445196"/>
                    <a:gd name="connsiteX3-69" fmla="*/ 40147 w 10882319"/>
                    <a:gd name="connsiteY3-70" fmla="*/ 2125882 h 2445196"/>
                    <a:gd name="connsiteX4-71" fmla="*/ 0 w 10882319"/>
                    <a:gd name="connsiteY4-72" fmla="*/ 0 h 2445196"/>
                    <a:gd name="connsiteX0-73" fmla="*/ 10853134 w 10853134"/>
                    <a:gd name="connsiteY0-74" fmla="*/ 1841415 h 2451015"/>
                    <a:gd name="connsiteX1-75" fmla="*/ 10359648 w 10853134"/>
                    <a:gd name="connsiteY1-76" fmla="*/ 2436501 h 2451015"/>
                    <a:gd name="connsiteX2-77" fmla="*/ 257705 w 10853134"/>
                    <a:gd name="connsiteY2-78" fmla="*/ 2451015 h 2451015"/>
                    <a:gd name="connsiteX3-79" fmla="*/ 10962 w 10853134"/>
                    <a:gd name="connsiteY3-80" fmla="*/ 2131701 h 2451015"/>
                    <a:gd name="connsiteX4-81" fmla="*/ 11553 w 10853134"/>
                    <a:gd name="connsiteY4-82" fmla="*/ 0 h 2451015"/>
                    <a:gd name="connsiteX0-83" fmla="*/ 10864860 w 10864860"/>
                    <a:gd name="connsiteY0-84" fmla="*/ 1841415 h 2451015"/>
                    <a:gd name="connsiteX1-85" fmla="*/ 10371374 w 10864860"/>
                    <a:gd name="connsiteY1-86" fmla="*/ 2436501 h 2451015"/>
                    <a:gd name="connsiteX2-87" fmla="*/ 269431 w 10864860"/>
                    <a:gd name="connsiteY2-88" fmla="*/ 2451015 h 2451015"/>
                    <a:gd name="connsiteX3-89" fmla="*/ 22688 w 10864860"/>
                    <a:gd name="connsiteY3-90" fmla="*/ 2131701 h 2451015"/>
                    <a:gd name="connsiteX4-91" fmla="*/ 0 w 10864860"/>
                    <a:gd name="connsiteY4-92" fmla="*/ 0 h 2451015"/>
                    <a:gd name="connsiteX0-93" fmla="*/ 10856761 w 10856761"/>
                    <a:gd name="connsiteY0-94" fmla="*/ 1841415 h 2451015"/>
                    <a:gd name="connsiteX1-95" fmla="*/ 10363275 w 10856761"/>
                    <a:gd name="connsiteY1-96" fmla="*/ 2436501 h 2451015"/>
                    <a:gd name="connsiteX2-97" fmla="*/ 261332 w 10856761"/>
                    <a:gd name="connsiteY2-98" fmla="*/ 2451015 h 2451015"/>
                    <a:gd name="connsiteX3-99" fmla="*/ 14589 w 10856761"/>
                    <a:gd name="connsiteY3-100" fmla="*/ 2131701 h 2451015"/>
                    <a:gd name="connsiteX4-101" fmla="*/ 3540 w 10856761"/>
                    <a:gd name="connsiteY4-102" fmla="*/ 0 h 2451015"/>
                    <a:gd name="connsiteX0-103" fmla="*/ 10858803 w 10858803"/>
                    <a:gd name="connsiteY0-104" fmla="*/ 1841415 h 2451015"/>
                    <a:gd name="connsiteX1-105" fmla="*/ 10365317 w 10858803"/>
                    <a:gd name="connsiteY1-106" fmla="*/ 2436501 h 2451015"/>
                    <a:gd name="connsiteX2-107" fmla="*/ 263374 w 10858803"/>
                    <a:gd name="connsiteY2-108" fmla="*/ 2451015 h 2451015"/>
                    <a:gd name="connsiteX3-109" fmla="*/ 16631 w 10858803"/>
                    <a:gd name="connsiteY3-110" fmla="*/ 2131701 h 2451015"/>
                    <a:gd name="connsiteX4-111" fmla="*/ 5582 w 10858803"/>
                    <a:gd name="connsiteY4-112" fmla="*/ 0 h 2451015"/>
                    <a:gd name="connsiteX0-113" fmla="*/ 10854255 w 10854255"/>
                    <a:gd name="connsiteY0-114" fmla="*/ 1841415 h 2451015"/>
                    <a:gd name="connsiteX1-115" fmla="*/ 10360769 w 10854255"/>
                    <a:gd name="connsiteY1-116" fmla="*/ 2436501 h 2451015"/>
                    <a:gd name="connsiteX2-117" fmla="*/ 258826 w 10854255"/>
                    <a:gd name="connsiteY2-118" fmla="*/ 2451015 h 2451015"/>
                    <a:gd name="connsiteX3-119" fmla="*/ 12083 w 10854255"/>
                    <a:gd name="connsiteY3-120" fmla="*/ 2131701 h 2451015"/>
                    <a:gd name="connsiteX4-121" fmla="*/ 1034 w 10854255"/>
                    <a:gd name="connsiteY4-122" fmla="*/ 0 h 2451015"/>
                    <a:gd name="connsiteX0-123" fmla="*/ 10846712 w 10846712"/>
                    <a:gd name="connsiteY0-124" fmla="*/ 1841415 h 2451015"/>
                    <a:gd name="connsiteX1-125" fmla="*/ 10353226 w 10846712"/>
                    <a:gd name="connsiteY1-126" fmla="*/ 2436501 h 2451015"/>
                    <a:gd name="connsiteX2-127" fmla="*/ 251283 w 10846712"/>
                    <a:gd name="connsiteY2-128" fmla="*/ 2451015 h 2451015"/>
                    <a:gd name="connsiteX3-129" fmla="*/ 4540 w 10846712"/>
                    <a:gd name="connsiteY3-130" fmla="*/ 2131701 h 2451015"/>
                    <a:gd name="connsiteX4-131" fmla="*/ 5130 w 10846712"/>
                    <a:gd name="connsiteY4-132" fmla="*/ 0 h 2451015"/>
                    <a:gd name="connsiteX0-133" fmla="*/ 10842172 w 10842172"/>
                    <a:gd name="connsiteY0-134" fmla="*/ 1841415 h 2451015"/>
                    <a:gd name="connsiteX1-135" fmla="*/ 10348686 w 10842172"/>
                    <a:gd name="connsiteY1-136" fmla="*/ 2436501 h 2451015"/>
                    <a:gd name="connsiteX2-137" fmla="*/ 246743 w 10842172"/>
                    <a:gd name="connsiteY2-138" fmla="*/ 2451015 h 2451015"/>
                    <a:gd name="connsiteX3-139" fmla="*/ 0 w 10842172"/>
                    <a:gd name="connsiteY3-140" fmla="*/ 2131701 h 2451015"/>
                    <a:gd name="connsiteX4-141" fmla="*/ 590 w 10842172"/>
                    <a:gd name="connsiteY4-142" fmla="*/ 0 h 2451015"/>
                    <a:gd name="connsiteX0-143" fmla="*/ 10842172 w 10842172"/>
                    <a:gd name="connsiteY0-144" fmla="*/ 1841415 h 2451015"/>
                    <a:gd name="connsiteX1-145" fmla="*/ 10348686 w 10842172"/>
                    <a:gd name="connsiteY1-146" fmla="*/ 2436501 h 2451015"/>
                    <a:gd name="connsiteX2-147" fmla="*/ 246743 w 10842172"/>
                    <a:gd name="connsiteY2-148" fmla="*/ 2451015 h 2451015"/>
                    <a:gd name="connsiteX3-149" fmla="*/ 0 w 10842172"/>
                    <a:gd name="connsiteY3-150" fmla="*/ 2131701 h 2451015"/>
                    <a:gd name="connsiteX4-151" fmla="*/ 590 w 10842172"/>
                    <a:gd name="connsiteY4-152" fmla="*/ 0 h 2451015"/>
                    <a:gd name="connsiteX0-153" fmla="*/ 10842172 w 10842172"/>
                    <a:gd name="connsiteY0-154" fmla="*/ 1841415 h 2451015"/>
                    <a:gd name="connsiteX1-155" fmla="*/ 10348686 w 10842172"/>
                    <a:gd name="connsiteY1-156" fmla="*/ 2436501 h 2451015"/>
                    <a:gd name="connsiteX2-157" fmla="*/ 246743 w 10842172"/>
                    <a:gd name="connsiteY2-158" fmla="*/ 2451015 h 2451015"/>
                    <a:gd name="connsiteX3-159" fmla="*/ 0 w 10842172"/>
                    <a:gd name="connsiteY3-160" fmla="*/ 2131701 h 2451015"/>
                    <a:gd name="connsiteX4-161" fmla="*/ 6410 w 10842172"/>
                    <a:gd name="connsiteY4-162" fmla="*/ 0 h 2451015"/>
                    <a:gd name="connsiteX0-163" fmla="*/ 10842172 w 10842172"/>
                    <a:gd name="connsiteY0-164" fmla="*/ 1841415 h 2451015"/>
                    <a:gd name="connsiteX1-165" fmla="*/ 10348686 w 10842172"/>
                    <a:gd name="connsiteY1-166" fmla="*/ 2436501 h 2451015"/>
                    <a:gd name="connsiteX2-167" fmla="*/ 246743 w 10842172"/>
                    <a:gd name="connsiteY2-168" fmla="*/ 2451015 h 2451015"/>
                    <a:gd name="connsiteX3-169" fmla="*/ 0 w 10842172"/>
                    <a:gd name="connsiteY3-170" fmla="*/ 2131701 h 2451015"/>
                    <a:gd name="connsiteX4-171" fmla="*/ 6410 w 10842172"/>
                    <a:gd name="connsiteY4-172" fmla="*/ 0 h 2451015"/>
                    <a:gd name="connsiteX0-173" fmla="*/ 10846950 w 10846950"/>
                    <a:gd name="connsiteY0-174" fmla="*/ 1841415 h 2451015"/>
                    <a:gd name="connsiteX1-175" fmla="*/ 10353464 w 10846950"/>
                    <a:gd name="connsiteY1-176" fmla="*/ 2436501 h 2451015"/>
                    <a:gd name="connsiteX2-177" fmla="*/ 251521 w 10846950"/>
                    <a:gd name="connsiteY2-178" fmla="*/ 2451015 h 2451015"/>
                    <a:gd name="connsiteX3-179" fmla="*/ 4778 w 10846950"/>
                    <a:gd name="connsiteY3-180" fmla="*/ 2131701 h 2451015"/>
                    <a:gd name="connsiteX4-181" fmla="*/ 11188 w 10846950"/>
                    <a:gd name="connsiteY4-182" fmla="*/ 0 h 2451015"/>
                    <a:gd name="connsiteX0-183" fmla="*/ 10846950 w 10846950"/>
                    <a:gd name="connsiteY0-184" fmla="*/ 1841415 h 2451015"/>
                    <a:gd name="connsiteX1-185" fmla="*/ 10568788 w 10846950"/>
                    <a:gd name="connsiteY1-186" fmla="*/ 2430680 h 2451015"/>
                    <a:gd name="connsiteX2-187" fmla="*/ 251521 w 10846950"/>
                    <a:gd name="connsiteY2-188" fmla="*/ 2451015 h 2451015"/>
                    <a:gd name="connsiteX3-189" fmla="*/ 4778 w 10846950"/>
                    <a:gd name="connsiteY3-190" fmla="*/ 2131701 h 2451015"/>
                    <a:gd name="connsiteX4-191" fmla="*/ 11188 w 10846950"/>
                    <a:gd name="connsiteY4-192" fmla="*/ 0 h 2451015"/>
                    <a:gd name="connsiteX0-193" fmla="*/ 10846950 w 10846950"/>
                    <a:gd name="connsiteY0-194" fmla="*/ 1841415 h 2451015"/>
                    <a:gd name="connsiteX1-195" fmla="*/ 10522232 w 10846950"/>
                    <a:gd name="connsiteY1-196" fmla="*/ 2430680 h 2451015"/>
                    <a:gd name="connsiteX2-197" fmla="*/ 251521 w 10846950"/>
                    <a:gd name="connsiteY2-198" fmla="*/ 2451015 h 2451015"/>
                    <a:gd name="connsiteX3-199" fmla="*/ 4778 w 10846950"/>
                    <a:gd name="connsiteY3-200" fmla="*/ 2131701 h 2451015"/>
                    <a:gd name="connsiteX4-201" fmla="*/ 11188 w 10846950"/>
                    <a:gd name="connsiteY4-202" fmla="*/ 0 h 2451015"/>
                    <a:gd name="connsiteX0-203" fmla="*/ 10846950 w 10846950"/>
                    <a:gd name="connsiteY0-204" fmla="*/ 1841415 h 2451015"/>
                    <a:gd name="connsiteX1-205" fmla="*/ 10745593 w 10846950"/>
                    <a:gd name="connsiteY1-206" fmla="*/ 2046023 h 2451015"/>
                    <a:gd name="connsiteX2-207" fmla="*/ 10522232 w 10846950"/>
                    <a:gd name="connsiteY2-208" fmla="*/ 2430680 h 2451015"/>
                    <a:gd name="connsiteX3-209" fmla="*/ 251521 w 10846950"/>
                    <a:gd name="connsiteY3-210" fmla="*/ 2451015 h 2451015"/>
                    <a:gd name="connsiteX4-211" fmla="*/ 4778 w 10846950"/>
                    <a:gd name="connsiteY4-212" fmla="*/ 2131701 h 2451015"/>
                    <a:gd name="connsiteX5-213" fmla="*/ 11188 w 10846950"/>
                    <a:gd name="connsiteY5-214" fmla="*/ 0 h 2451015"/>
                    <a:gd name="connsiteX0-215" fmla="*/ 10745593 w 10745593"/>
                    <a:gd name="connsiteY0-216" fmla="*/ 2046023 h 2451015"/>
                    <a:gd name="connsiteX1-217" fmla="*/ 10522232 w 10745593"/>
                    <a:gd name="connsiteY1-218" fmla="*/ 2430680 h 2451015"/>
                    <a:gd name="connsiteX2-219" fmla="*/ 251521 w 10745593"/>
                    <a:gd name="connsiteY2-220" fmla="*/ 2451015 h 2451015"/>
                    <a:gd name="connsiteX3-221" fmla="*/ 4778 w 10745593"/>
                    <a:gd name="connsiteY3-222" fmla="*/ 2131701 h 2451015"/>
                    <a:gd name="connsiteX4-223" fmla="*/ 11188 w 10745593"/>
                    <a:gd name="connsiteY4-224" fmla="*/ 0 h 2451015"/>
                    <a:gd name="connsiteX0-225" fmla="*/ 10830947 w 10830947"/>
                    <a:gd name="connsiteY0-226" fmla="*/ 2046023 h 2451015"/>
                    <a:gd name="connsiteX1-227" fmla="*/ 10522232 w 10830947"/>
                    <a:gd name="connsiteY1-228" fmla="*/ 2430680 h 2451015"/>
                    <a:gd name="connsiteX2-229" fmla="*/ 251521 w 10830947"/>
                    <a:gd name="connsiteY2-230" fmla="*/ 2451015 h 2451015"/>
                    <a:gd name="connsiteX3-231" fmla="*/ 4778 w 10830947"/>
                    <a:gd name="connsiteY3-232" fmla="*/ 2131701 h 2451015"/>
                    <a:gd name="connsiteX4-233" fmla="*/ 11188 w 10830947"/>
                    <a:gd name="connsiteY4-234" fmla="*/ 0 h 2451015"/>
                    <a:gd name="connsiteX0-235" fmla="*/ 10877504 w 10877504"/>
                    <a:gd name="connsiteY0-236" fmla="*/ 2046023 h 2451015"/>
                    <a:gd name="connsiteX1-237" fmla="*/ 10522232 w 10877504"/>
                    <a:gd name="connsiteY1-238" fmla="*/ 2430680 h 2451015"/>
                    <a:gd name="connsiteX2-239" fmla="*/ 251521 w 10877504"/>
                    <a:gd name="connsiteY2-240" fmla="*/ 2451015 h 2451015"/>
                    <a:gd name="connsiteX3-241" fmla="*/ 4778 w 10877504"/>
                    <a:gd name="connsiteY3-242" fmla="*/ 2131701 h 2451015"/>
                    <a:gd name="connsiteX4-243" fmla="*/ 11188 w 10877504"/>
                    <a:gd name="connsiteY4-244" fmla="*/ 0 h 2451015"/>
                    <a:gd name="connsiteX0-245" fmla="*/ 10861985 w 10861985"/>
                    <a:gd name="connsiteY0-246" fmla="*/ 2084821 h 2451015"/>
                    <a:gd name="connsiteX1-247" fmla="*/ 10522232 w 10861985"/>
                    <a:gd name="connsiteY1-248" fmla="*/ 2430680 h 2451015"/>
                    <a:gd name="connsiteX2-249" fmla="*/ 251521 w 10861985"/>
                    <a:gd name="connsiteY2-250" fmla="*/ 2451015 h 2451015"/>
                    <a:gd name="connsiteX3-251" fmla="*/ 4778 w 10861985"/>
                    <a:gd name="connsiteY3-252" fmla="*/ 2131701 h 2451015"/>
                    <a:gd name="connsiteX4-253" fmla="*/ 11188 w 10861985"/>
                    <a:gd name="connsiteY4-254" fmla="*/ 0 h 2451015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</a:cxnLst>
                  <a:rect l="l" t="t" r="r" b="b"/>
                  <a:pathLst>
                    <a:path w="10861985" h="2451015">
                      <a:moveTo>
                        <a:pt x="10861985" y="2084821"/>
                      </a:moveTo>
                      <a:lnTo>
                        <a:pt x="10522232" y="2430680"/>
                      </a:lnTo>
                      <a:lnTo>
                        <a:pt x="251521" y="2451015"/>
                      </a:lnTo>
                      <a:lnTo>
                        <a:pt x="4778" y="2131701"/>
                      </a:lnTo>
                      <a:cubicBezTo>
                        <a:pt x="-9673" y="1092163"/>
                        <a:pt x="13480" y="881310"/>
                        <a:pt x="11188" y="0"/>
                      </a:cubicBezTo>
                    </a:path>
                  </a:pathLst>
                </a:custGeom>
                <a:noFill/>
                <a:ln w="1905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8" name="梯形 67"/>
                <p:cNvSpPr/>
                <p:nvPr/>
              </p:nvSpPr>
              <p:spPr>
                <a:xfrm flipV="1">
                  <a:off x="2795159" y="5595578"/>
                  <a:ext cx="851792" cy="131305"/>
                </a:xfrm>
                <a:prstGeom prst="trapezoid">
                  <a:avLst>
                    <a:gd name="adj" fmla="val 83457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9" name="梯形 68"/>
                <p:cNvSpPr/>
                <p:nvPr/>
              </p:nvSpPr>
              <p:spPr>
                <a:xfrm rot="5400000" flipV="1">
                  <a:off x="1407134" y="4727547"/>
                  <a:ext cx="419147" cy="64612"/>
                </a:xfrm>
                <a:prstGeom prst="trapezoid">
                  <a:avLst>
                    <a:gd name="adj" fmla="val 83457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0" name="梯形 4"/>
                <p:cNvSpPr/>
                <p:nvPr/>
              </p:nvSpPr>
              <p:spPr>
                <a:xfrm rot="3120575" flipV="1">
                  <a:off x="1544456" y="5395003"/>
                  <a:ext cx="460512" cy="64612"/>
                </a:xfrm>
                <a:custGeom>
                  <a:avLst/>
                  <a:gdLst>
                    <a:gd name="connsiteX0" fmla="*/ 0 w 512180"/>
                    <a:gd name="connsiteY0" fmla="*/ 78953 h 78953"/>
                    <a:gd name="connsiteX1" fmla="*/ 65892 w 512180"/>
                    <a:gd name="connsiteY1" fmla="*/ 0 h 78953"/>
                    <a:gd name="connsiteX2" fmla="*/ 446288 w 512180"/>
                    <a:gd name="connsiteY2" fmla="*/ 0 h 78953"/>
                    <a:gd name="connsiteX3" fmla="*/ 512180 w 512180"/>
                    <a:gd name="connsiteY3" fmla="*/ 78953 h 78953"/>
                    <a:gd name="connsiteX4" fmla="*/ 0 w 512180"/>
                    <a:gd name="connsiteY4" fmla="*/ 78953 h 78953"/>
                    <a:gd name="connsiteX0-1" fmla="*/ 0 w 562727"/>
                    <a:gd name="connsiteY0-2" fmla="*/ 76132 h 78953"/>
                    <a:gd name="connsiteX1-3" fmla="*/ 116439 w 562727"/>
                    <a:gd name="connsiteY1-4" fmla="*/ 0 h 78953"/>
                    <a:gd name="connsiteX2-5" fmla="*/ 496835 w 562727"/>
                    <a:gd name="connsiteY2-6" fmla="*/ 0 h 78953"/>
                    <a:gd name="connsiteX3-7" fmla="*/ 562727 w 562727"/>
                    <a:gd name="connsiteY3-8" fmla="*/ 78953 h 78953"/>
                    <a:gd name="connsiteX4-9" fmla="*/ 0 w 562727"/>
                    <a:gd name="connsiteY4-10" fmla="*/ 76132 h 78953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</a:cxnLst>
                  <a:rect l="l" t="t" r="r" b="b"/>
                  <a:pathLst>
                    <a:path w="562727" h="78953">
                      <a:moveTo>
                        <a:pt x="0" y="76132"/>
                      </a:moveTo>
                      <a:lnTo>
                        <a:pt x="116439" y="0"/>
                      </a:lnTo>
                      <a:lnTo>
                        <a:pt x="496835" y="0"/>
                      </a:lnTo>
                      <a:lnTo>
                        <a:pt x="562727" y="78953"/>
                      </a:lnTo>
                      <a:lnTo>
                        <a:pt x="0" y="76132"/>
                      </a:lnTo>
                      <a:close/>
                    </a:path>
                  </a:pathLst>
                </a:cu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1" name="椭圆 70"/>
                <p:cNvSpPr/>
                <p:nvPr/>
              </p:nvSpPr>
              <p:spPr>
                <a:xfrm>
                  <a:off x="10526994" y="5210782"/>
                  <a:ext cx="106082" cy="106082"/>
                </a:xfrm>
                <a:prstGeom prst="ellipse">
                  <a:avLst/>
                </a:prstGeom>
                <a:noFill/>
                <a:ln w="28575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2" name="任意多边形: 形状 71"/>
                <p:cNvSpPr/>
                <p:nvPr/>
              </p:nvSpPr>
              <p:spPr>
                <a:xfrm>
                  <a:off x="10443054" y="4871788"/>
                  <a:ext cx="204022" cy="207689"/>
                </a:xfrm>
                <a:custGeom>
                  <a:avLst/>
                  <a:gdLst>
                    <a:gd name="connsiteX0" fmla="*/ 10856686 w 10856686"/>
                    <a:gd name="connsiteY0" fmla="*/ 4180114 h 4789714"/>
                    <a:gd name="connsiteX1" fmla="*/ 10363200 w 10856686"/>
                    <a:gd name="connsiteY1" fmla="*/ 4775200 h 4789714"/>
                    <a:gd name="connsiteX2" fmla="*/ 261257 w 10856686"/>
                    <a:gd name="connsiteY2" fmla="*/ 4789714 h 4789714"/>
                    <a:gd name="connsiteX3" fmla="*/ 14514 w 10856686"/>
                    <a:gd name="connsiteY3" fmla="*/ 4470400 h 4789714"/>
                    <a:gd name="connsiteX4" fmla="*/ 0 w 10856686"/>
                    <a:gd name="connsiteY4" fmla="*/ 0 h 4789714"/>
                    <a:gd name="connsiteX0-1" fmla="*/ 10856686 w 10856686"/>
                    <a:gd name="connsiteY0-2" fmla="*/ 4180114 h 4789714"/>
                    <a:gd name="connsiteX1-3" fmla="*/ 10363200 w 10856686"/>
                    <a:gd name="connsiteY1-4" fmla="*/ 4775200 h 4789714"/>
                    <a:gd name="connsiteX2-5" fmla="*/ 261257 w 10856686"/>
                    <a:gd name="connsiteY2-6" fmla="*/ 4789714 h 4789714"/>
                    <a:gd name="connsiteX3-7" fmla="*/ 14514 w 10856686"/>
                    <a:gd name="connsiteY3-8" fmla="*/ 4470400 h 4789714"/>
                    <a:gd name="connsiteX4-9" fmla="*/ 749 w 10856686"/>
                    <a:gd name="connsiteY4-10" fmla="*/ 1242677 h 4789714"/>
                    <a:gd name="connsiteX5" fmla="*/ 0 w 10856686"/>
                    <a:gd name="connsiteY5" fmla="*/ 0 h 4789714"/>
                    <a:gd name="connsiteX0-11" fmla="*/ 10855937 w 10855937"/>
                    <a:gd name="connsiteY0-12" fmla="*/ 2937437 h 3547037"/>
                    <a:gd name="connsiteX1-13" fmla="*/ 10362451 w 10855937"/>
                    <a:gd name="connsiteY1-14" fmla="*/ 3532523 h 3547037"/>
                    <a:gd name="connsiteX2-15" fmla="*/ 260508 w 10855937"/>
                    <a:gd name="connsiteY2-16" fmla="*/ 3547037 h 3547037"/>
                    <a:gd name="connsiteX3-17" fmla="*/ 13765 w 10855937"/>
                    <a:gd name="connsiteY3-18" fmla="*/ 3227723 h 3547037"/>
                    <a:gd name="connsiteX4-19" fmla="*/ 0 w 10855937"/>
                    <a:gd name="connsiteY4-20" fmla="*/ 0 h 3547037"/>
                    <a:gd name="connsiteX0-21" fmla="*/ 10855937 w 10855937"/>
                    <a:gd name="connsiteY0-22" fmla="*/ 2937437 h 3547037"/>
                    <a:gd name="connsiteX1-23" fmla="*/ 10362451 w 10855937"/>
                    <a:gd name="connsiteY1-24" fmla="*/ 3532523 h 3547037"/>
                    <a:gd name="connsiteX2-25" fmla="*/ 260508 w 10855937"/>
                    <a:gd name="connsiteY2-26" fmla="*/ 3547037 h 3547037"/>
                    <a:gd name="connsiteX3-27" fmla="*/ 13765 w 10855937"/>
                    <a:gd name="connsiteY3-28" fmla="*/ 3227723 h 3547037"/>
                    <a:gd name="connsiteX4-29" fmla="*/ 0 w 10855937"/>
                    <a:gd name="connsiteY4-30" fmla="*/ 0 h 3547037"/>
                    <a:gd name="connsiteX0-31" fmla="*/ 10868873 w 10868873"/>
                    <a:gd name="connsiteY0-32" fmla="*/ 2937437 h 3547037"/>
                    <a:gd name="connsiteX1-33" fmla="*/ 10375387 w 10868873"/>
                    <a:gd name="connsiteY1-34" fmla="*/ 3532523 h 3547037"/>
                    <a:gd name="connsiteX2-35" fmla="*/ 273444 w 10868873"/>
                    <a:gd name="connsiteY2-36" fmla="*/ 3547037 h 3547037"/>
                    <a:gd name="connsiteX3-37" fmla="*/ 26701 w 10868873"/>
                    <a:gd name="connsiteY3-38" fmla="*/ 3227723 h 3547037"/>
                    <a:gd name="connsiteX4-39" fmla="*/ 5177 w 10868873"/>
                    <a:gd name="connsiteY4-40" fmla="*/ 1101841 h 3547037"/>
                    <a:gd name="connsiteX5-41" fmla="*/ 12936 w 10868873"/>
                    <a:gd name="connsiteY5-42" fmla="*/ 0 h 3547037"/>
                    <a:gd name="connsiteX0-43" fmla="*/ 10868873 w 10868873"/>
                    <a:gd name="connsiteY0-44" fmla="*/ 1835596 h 2445196"/>
                    <a:gd name="connsiteX1-45" fmla="*/ 10375387 w 10868873"/>
                    <a:gd name="connsiteY1-46" fmla="*/ 2430682 h 2445196"/>
                    <a:gd name="connsiteX2-47" fmla="*/ 273444 w 10868873"/>
                    <a:gd name="connsiteY2-48" fmla="*/ 2445196 h 2445196"/>
                    <a:gd name="connsiteX3-49" fmla="*/ 26701 w 10868873"/>
                    <a:gd name="connsiteY3-50" fmla="*/ 2125882 h 2445196"/>
                    <a:gd name="connsiteX4-51" fmla="*/ 5177 w 10868873"/>
                    <a:gd name="connsiteY4-52" fmla="*/ 0 h 2445196"/>
                    <a:gd name="connsiteX0-53" fmla="*/ 10863696 w 10863696"/>
                    <a:gd name="connsiteY0-54" fmla="*/ 1835596 h 2445196"/>
                    <a:gd name="connsiteX1-55" fmla="*/ 10370210 w 10863696"/>
                    <a:gd name="connsiteY1-56" fmla="*/ 2430682 h 2445196"/>
                    <a:gd name="connsiteX2-57" fmla="*/ 268267 w 10863696"/>
                    <a:gd name="connsiteY2-58" fmla="*/ 2445196 h 2445196"/>
                    <a:gd name="connsiteX3-59" fmla="*/ 21524 w 10863696"/>
                    <a:gd name="connsiteY3-60" fmla="*/ 2125882 h 2445196"/>
                    <a:gd name="connsiteX4-61" fmla="*/ 0 w 10863696"/>
                    <a:gd name="connsiteY4-62" fmla="*/ 0 h 2445196"/>
                    <a:gd name="connsiteX0-63" fmla="*/ 10882319 w 10882319"/>
                    <a:gd name="connsiteY0-64" fmla="*/ 1835596 h 2445196"/>
                    <a:gd name="connsiteX1-65" fmla="*/ 10388833 w 10882319"/>
                    <a:gd name="connsiteY1-66" fmla="*/ 2430682 h 2445196"/>
                    <a:gd name="connsiteX2-67" fmla="*/ 286890 w 10882319"/>
                    <a:gd name="connsiteY2-68" fmla="*/ 2445196 h 2445196"/>
                    <a:gd name="connsiteX3-69" fmla="*/ 40147 w 10882319"/>
                    <a:gd name="connsiteY3-70" fmla="*/ 2125882 h 2445196"/>
                    <a:gd name="connsiteX4-71" fmla="*/ 0 w 10882319"/>
                    <a:gd name="connsiteY4-72" fmla="*/ 0 h 2445196"/>
                    <a:gd name="connsiteX0-73" fmla="*/ 10853134 w 10853134"/>
                    <a:gd name="connsiteY0-74" fmla="*/ 1841415 h 2451015"/>
                    <a:gd name="connsiteX1-75" fmla="*/ 10359648 w 10853134"/>
                    <a:gd name="connsiteY1-76" fmla="*/ 2436501 h 2451015"/>
                    <a:gd name="connsiteX2-77" fmla="*/ 257705 w 10853134"/>
                    <a:gd name="connsiteY2-78" fmla="*/ 2451015 h 2451015"/>
                    <a:gd name="connsiteX3-79" fmla="*/ 10962 w 10853134"/>
                    <a:gd name="connsiteY3-80" fmla="*/ 2131701 h 2451015"/>
                    <a:gd name="connsiteX4-81" fmla="*/ 11553 w 10853134"/>
                    <a:gd name="connsiteY4-82" fmla="*/ 0 h 2451015"/>
                    <a:gd name="connsiteX0-83" fmla="*/ 10864860 w 10864860"/>
                    <a:gd name="connsiteY0-84" fmla="*/ 1841415 h 2451015"/>
                    <a:gd name="connsiteX1-85" fmla="*/ 10371374 w 10864860"/>
                    <a:gd name="connsiteY1-86" fmla="*/ 2436501 h 2451015"/>
                    <a:gd name="connsiteX2-87" fmla="*/ 269431 w 10864860"/>
                    <a:gd name="connsiteY2-88" fmla="*/ 2451015 h 2451015"/>
                    <a:gd name="connsiteX3-89" fmla="*/ 22688 w 10864860"/>
                    <a:gd name="connsiteY3-90" fmla="*/ 2131701 h 2451015"/>
                    <a:gd name="connsiteX4-91" fmla="*/ 0 w 10864860"/>
                    <a:gd name="connsiteY4-92" fmla="*/ 0 h 2451015"/>
                    <a:gd name="connsiteX0-93" fmla="*/ 10856761 w 10856761"/>
                    <a:gd name="connsiteY0-94" fmla="*/ 1841415 h 2451015"/>
                    <a:gd name="connsiteX1-95" fmla="*/ 10363275 w 10856761"/>
                    <a:gd name="connsiteY1-96" fmla="*/ 2436501 h 2451015"/>
                    <a:gd name="connsiteX2-97" fmla="*/ 261332 w 10856761"/>
                    <a:gd name="connsiteY2-98" fmla="*/ 2451015 h 2451015"/>
                    <a:gd name="connsiteX3-99" fmla="*/ 14589 w 10856761"/>
                    <a:gd name="connsiteY3-100" fmla="*/ 2131701 h 2451015"/>
                    <a:gd name="connsiteX4-101" fmla="*/ 3540 w 10856761"/>
                    <a:gd name="connsiteY4-102" fmla="*/ 0 h 2451015"/>
                    <a:gd name="connsiteX0-103" fmla="*/ 10858803 w 10858803"/>
                    <a:gd name="connsiteY0-104" fmla="*/ 1841415 h 2451015"/>
                    <a:gd name="connsiteX1-105" fmla="*/ 10365317 w 10858803"/>
                    <a:gd name="connsiteY1-106" fmla="*/ 2436501 h 2451015"/>
                    <a:gd name="connsiteX2-107" fmla="*/ 263374 w 10858803"/>
                    <a:gd name="connsiteY2-108" fmla="*/ 2451015 h 2451015"/>
                    <a:gd name="connsiteX3-109" fmla="*/ 16631 w 10858803"/>
                    <a:gd name="connsiteY3-110" fmla="*/ 2131701 h 2451015"/>
                    <a:gd name="connsiteX4-111" fmla="*/ 5582 w 10858803"/>
                    <a:gd name="connsiteY4-112" fmla="*/ 0 h 2451015"/>
                    <a:gd name="connsiteX0-113" fmla="*/ 10854255 w 10854255"/>
                    <a:gd name="connsiteY0-114" fmla="*/ 1841415 h 2451015"/>
                    <a:gd name="connsiteX1-115" fmla="*/ 10360769 w 10854255"/>
                    <a:gd name="connsiteY1-116" fmla="*/ 2436501 h 2451015"/>
                    <a:gd name="connsiteX2-117" fmla="*/ 258826 w 10854255"/>
                    <a:gd name="connsiteY2-118" fmla="*/ 2451015 h 2451015"/>
                    <a:gd name="connsiteX3-119" fmla="*/ 12083 w 10854255"/>
                    <a:gd name="connsiteY3-120" fmla="*/ 2131701 h 2451015"/>
                    <a:gd name="connsiteX4-121" fmla="*/ 1034 w 10854255"/>
                    <a:gd name="connsiteY4-122" fmla="*/ 0 h 2451015"/>
                    <a:gd name="connsiteX0-123" fmla="*/ 10846712 w 10846712"/>
                    <a:gd name="connsiteY0-124" fmla="*/ 1841415 h 2451015"/>
                    <a:gd name="connsiteX1-125" fmla="*/ 10353226 w 10846712"/>
                    <a:gd name="connsiteY1-126" fmla="*/ 2436501 h 2451015"/>
                    <a:gd name="connsiteX2-127" fmla="*/ 251283 w 10846712"/>
                    <a:gd name="connsiteY2-128" fmla="*/ 2451015 h 2451015"/>
                    <a:gd name="connsiteX3-129" fmla="*/ 4540 w 10846712"/>
                    <a:gd name="connsiteY3-130" fmla="*/ 2131701 h 2451015"/>
                    <a:gd name="connsiteX4-131" fmla="*/ 5130 w 10846712"/>
                    <a:gd name="connsiteY4-132" fmla="*/ 0 h 2451015"/>
                    <a:gd name="connsiteX0-133" fmla="*/ 10842172 w 10842172"/>
                    <a:gd name="connsiteY0-134" fmla="*/ 1841415 h 2451015"/>
                    <a:gd name="connsiteX1-135" fmla="*/ 10348686 w 10842172"/>
                    <a:gd name="connsiteY1-136" fmla="*/ 2436501 h 2451015"/>
                    <a:gd name="connsiteX2-137" fmla="*/ 246743 w 10842172"/>
                    <a:gd name="connsiteY2-138" fmla="*/ 2451015 h 2451015"/>
                    <a:gd name="connsiteX3-139" fmla="*/ 0 w 10842172"/>
                    <a:gd name="connsiteY3-140" fmla="*/ 2131701 h 2451015"/>
                    <a:gd name="connsiteX4-141" fmla="*/ 590 w 10842172"/>
                    <a:gd name="connsiteY4-142" fmla="*/ 0 h 2451015"/>
                    <a:gd name="connsiteX0-143" fmla="*/ 10842172 w 10842172"/>
                    <a:gd name="connsiteY0-144" fmla="*/ 1841415 h 2451015"/>
                    <a:gd name="connsiteX1-145" fmla="*/ 10348686 w 10842172"/>
                    <a:gd name="connsiteY1-146" fmla="*/ 2436501 h 2451015"/>
                    <a:gd name="connsiteX2-147" fmla="*/ 246743 w 10842172"/>
                    <a:gd name="connsiteY2-148" fmla="*/ 2451015 h 2451015"/>
                    <a:gd name="connsiteX3-149" fmla="*/ 0 w 10842172"/>
                    <a:gd name="connsiteY3-150" fmla="*/ 2131701 h 2451015"/>
                    <a:gd name="connsiteX4-151" fmla="*/ 590 w 10842172"/>
                    <a:gd name="connsiteY4-152" fmla="*/ 0 h 2451015"/>
                    <a:gd name="connsiteX0-153" fmla="*/ 10842172 w 10842172"/>
                    <a:gd name="connsiteY0-154" fmla="*/ 1841415 h 2451015"/>
                    <a:gd name="connsiteX1-155" fmla="*/ 10348686 w 10842172"/>
                    <a:gd name="connsiteY1-156" fmla="*/ 2436501 h 2451015"/>
                    <a:gd name="connsiteX2-157" fmla="*/ 246743 w 10842172"/>
                    <a:gd name="connsiteY2-158" fmla="*/ 2451015 h 2451015"/>
                    <a:gd name="connsiteX3-159" fmla="*/ 0 w 10842172"/>
                    <a:gd name="connsiteY3-160" fmla="*/ 2131701 h 2451015"/>
                    <a:gd name="connsiteX4-161" fmla="*/ 6410 w 10842172"/>
                    <a:gd name="connsiteY4-162" fmla="*/ 0 h 2451015"/>
                    <a:gd name="connsiteX0-163" fmla="*/ 10842172 w 10842172"/>
                    <a:gd name="connsiteY0-164" fmla="*/ 1841415 h 2451015"/>
                    <a:gd name="connsiteX1-165" fmla="*/ 10348686 w 10842172"/>
                    <a:gd name="connsiteY1-166" fmla="*/ 2436501 h 2451015"/>
                    <a:gd name="connsiteX2-167" fmla="*/ 246743 w 10842172"/>
                    <a:gd name="connsiteY2-168" fmla="*/ 2451015 h 2451015"/>
                    <a:gd name="connsiteX3-169" fmla="*/ 0 w 10842172"/>
                    <a:gd name="connsiteY3-170" fmla="*/ 2131701 h 2451015"/>
                    <a:gd name="connsiteX4-171" fmla="*/ 6410 w 10842172"/>
                    <a:gd name="connsiteY4-172" fmla="*/ 0 h 2451015"/>
                    <a:gd name="connsiteX0-173" fmla="*/ 10846950 w 10846950"/>
                    <a:gd name="connsiteY0-174" fmla="*/ 1841415 h 2451015"/>
                    <a:gd name="connsiteX1-175" fmla="*/ 10353464 w 10846950"/>
                    <a:gd name="connsiteY1-176" fmla="*/ 2436501 h 2451015"/>
                    <a:gd name="connsiteX2-177" fmla="*/ 251521 w 10846950"/>
                    <a:gd name="connsiteY2-178" fmla="*/ 2451015 h 2451015"/>
                    <a:gd name="connsiteX3-179" fmla="*/ 4778 w 10846950"/>
                    <a:gd name="connsiteY3-180" fmla="*/ 2131701 h 2451015"/>
                    <a:gd name="connsiteX4-181" fmla="*/ 11188 w 10846950"/>
                    <a:gd name="connsiteY4-182" fmla="*/ 0 h 2451015"/>
                    <a:gd name="connsiteX0-183" fmla="*/ 10846950 w 10846950"/>
                    <a:gd name="connsiteY0-184" fmla="*/ 1841415 h 2451015"/>
                    <a:gd name="connsiteX1-185" fmla="*/ 10568788 w 10846950"/>
                    <a:gd name="connsiteY1-186" fmla="*/ 2430680 h 2451015"/>
                    <a:gd name="connsiteX2-187" fmla="*/ 251521 w 10846950"/>
                    <a:gd name="connsiteY2-188" fmla="*/ 2451015 h 2451015"/>
                    <a:gd name="connsiteX3-189" fmla="*/ 4778 w 10846950"/>
                    <a:gd name="connsiteY3-190" fmla="*/ 2131701 h 2451015"/>
                    <a:gd name="connsiteX4-191" fmla="*/ 11188 w 10846950"/>
                    <a:gd name="connsiteY4-192" fmla="*/ 0 h 2451015"/>
                    <a:gd name="connsiteX0-193" fmla="*/ 10846950 w 10846950"/>
                    <a:gd name="connsiteY0-194" fmla="*/ 1841415 h 2451015"/>
                    <a:gd name="connsiteX1-195" fmla="*/ 10522232 w 10846950"/>
                    <a:gd name="connsiteY1-196" fmla="*/ 2430680 h 2451015"/>
                    <a:gd name="connsiteX2-197" fmla="*/ 251521 w 10846950"/>
                    <a:gd name="connsiteY2-198" fmla="*/ 2451015 h 2451015"/>
                    <a:gd name="connsiteX3-199" fmla="*/ 4778 w 10846950"/>
                    <a:gd name="connsiteY3-200" fmla="*/ 2131701 h 2451015"/>
                    <a:gd name="connsiteX4-201" fmla="*/ 11188 w 10846950"/>
                    <a:gd name="connsiteY4-202" fmla="*/ 0 h 2451015"/>
                    <a:gd name="connsiteX0-203" fmla="*/ 10846950 w 10846950"/>
                    <a:gd name="connsiteY0-204" fmla="*/ 1841415 h 2451015"/>
                    <a:gd name="connsiteX1-205" fmla="*/ 10745593 w 10846950"/>
                    <a:gd name="connsiteY1-206" fmla="*/ 2046023 h 2451015"/>
                    <a:gd name="connsiteX2-207" fmla="*/ 10522232 w 10846950"/>
                    <a:gd name="connsiteY2-208" fmla="*/ 2430680 h 2451015"/>
                    <a:gd name="connsiteX3-209" fmla="*/ 251521 w 10846950"/>
                    <a:gd name="connsiteY3-210" fmla="*/ 2451015 h 2451015"/>
                    <a:gd name="connsiteX4-211" fmla="*/ 4778 w 10846950"/>
                    <a:gd name="connsiteY4-212" fmla="*/ 2131701 h 2451015"/>
                    <a:gd name="connsiteX5-213" fmla="*/ 11188 w 10846950"/>
                    <a:gd name="connsiteY5-214" fmla="*/ 0 h 2451015"/>
                    <a:gd name="connsiteX0-215" fmla="*/ 10745593 w 10745593"/>
                    <a:gd name="connsiteY0-216" fmla="*/ 2046023 h 2451015"/>
                    <a:gd name="connsiteX1-217" fmla="*/ 10522232 w 10745593"/>
                    <a:gd name="connsiteY1-218" fmla="*/ 2430680 h 2451015"/>
                    <a:gd name="connsiteX2-219" fmla="*/ 251521 w 10745593"/>
                    <a:gd name="connsiteY2-220" fmla="*/ 2451015 h 2451015"/>
                    <a:gd name="connsiteX3-221" fmla="*/ 4778 w 10745593"/>
                    <a:gd name="connsiteY3-222" fmla="*/ 2131701 h 2451015"/>
                    <a:gd name="connsiteX4-223" fmla="*/ 11188 w 10745593"/>
                    <a:gd name="connsiteY4-224" fmla="*/ 0 h 2451015"/>
                    <a:gd name="connsiteX0-225" fmla="*/ 10830947 w 10830947"/>
                    <a:gd name="connsiteY0-226" fmla="*/ 2046023 h 2451015"/>
                    <a:gd name="connsiteX1-227" fmla="*/ 10522232 w 10830947"/>
                    <a:gd name="connsiteY1-228" fmla="*/ 2430680 h 2451015"/>
                    <a:gd name="connsiteX2-229" fmla="*/ 251521 w 10830947"/>
                    <a:gd name="connsiteY2-230" fmla="*/ 2451015 h 2451015"/>
                    <a:gd name="connsiteX3-231" fmla="*/ 4778 w 10830947"/>
                    <a:gd name="connsiteY3-232" fmla="*/ 2131701 h 2451015"/>
                    <a:gd name="connsiteX4-233" fmla="*/ 11188 w 10830947"/>
                    <a:gd name="connsiteY4-234" fmla="*/ 0 h 2451015"/>
                    <a:gd name="connsiteX0-235" fmla="*/ 10877504 w 10877504"/>
                    <a:gd name="connsiteY0-236" fmla="*/ 2046023 h 2451015"/>
                    <a:gd name="connsiteX1-237" fmla="*/ 10522232 w 10877504"/>
                    <a:gd name="connsiteY1-238" fmla="*/ 2430680 h 2451015"/>
                    <a:gd name="connsiteX2-239" fmla="*/ 251521 w 10877504"/>
                    <a:gd name="connsiteY2-240" fmla="*/ 2451015 h 2451015"/>
                    <a:gd name="connsiteX3-241" fmla="*/ 4778 w 10877504"/>
                    <a:gd name="connsiteY3-242" fmla="*/ 2131701 h 2451015"/>
                    <a:gd name="connsiteX4-243" fmla="*/ 11188 w 10877504"/>
                    <a:gd name="connsiteY4-244" fmla="*/ 0 h 2451015"/>
                    <a:gd name="connsiteX0-245" fmla="*/ 10861985 w 10861985"/>
                    <a:gd name="connsiteY0-246" fmla="*/ 2084821 h 2451015"/>
                    <a:gd name="connsiteX1-247" fmla="*/ 10522232 w 10861985"/>
                    <a:gd name="connsiteY1-248" fmla="*/ 2430680 h 2451015"/>
                    <a:gd name="connsiteX2-249" fmla="*/ 251521 w 10861985"/>
                    <a:gd name="connsiteY2-250" fmla="*/ 2451015 h 2451015"/>
                    <a:gd name="connsiteX3-251" fmla="*/ 4778 w 10861985"/>
                    <a:gd name="connsiteY3-252" fmla="*/ 2131701 h 2451015"/>
                    <a:gd name="connsiteX4-253" fmla="*/ 11188 w 10861985"/>
                    <a:gd name="connsiteY4-254" fmla="*/ 0 h 2451015"/>
                    <a:gd name="connsiteX0-255" fmla="*/ 10857207 w 10857207"/>
                    <a:gd name="connsiteY0-256" fmla="*/ 0 h 366194"/>
                    <a:gd name="connsiteX1-257" fmla="*/ 10517454 w 10857207"/>
                    <a:gd name="connsiteY1-258" fmla="*/ 345859 h 366194"/>
                    <a:gd name="connsiteX2-259" fmla="*/ 246743 w 10857207"/>
                    <a:gd name="connsiteY2-260" fmla="*/ 366194 h 366194"/>
                    <a:gd name="connsiteX3-261" fmla="*/ 0 w 10857207"/>
                    <a:gd name="connsiteY3-262" fmla="*/ 46880 h 366194"/>
                    <a:gd name="connsiteX0-263" fmla="*/ 10610464 w 10610464"/>
                    <a:gd name="connsiteY0-264" fmla="*/ 0 h 366194"/>
                    <a:gd name="connsiteX1-265" fmla="*/ 10270711 w 10610464"/>
                    <a:gd name="connsiteY1-266" fmla="*/ 345859 h 366194"/>
                    <a:gd name="connsiteX2-267" fmla="*/ 0 w 10610464"/>
                    <a:gd name="connsiteY2-268" fmla="*/ 366194 h 366194"/>
                    <a:gd name="connsiteX0-269" fmla="*/ 339753 w 339753"/>
                    <a:gd name="connsiteY0-270" fmla="*/ 0 h 345859"/>
                    <a:gd name="connsiteX1-271" fmla="*/ 0 w 339753"/>
                    <a:gd name="connsiteY1-272" fmla="*/ 345859 h 345859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</a:cxnLst>
                  <a:rect l="l" t="t" r="r" b="b"/>
                  <a:pathLst>
                    <a:path w="339753" h="345859">
                      <a:moveTo>
                        <a:pt x="339753" y="0"/>
                      </a:moveTo>
                      <a:lnTo>
                        <a:pt x="0" y="345859"/>
                      </a:lnTo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3" name="任意多边形: 形状 72"/>
                <p:cNvSpPr/>
                <p:nvPr/>
              </p:nvSpPr>
              <p:spPr>
                <a:xfrm>
                  <a:off x="10443054" y="4695388"/>
                  <a:ext cx="204022" cy="207689"/>
                </a:xfrm>
                <a:custGeom>
                  <a:avLst/>
                  <a:gdLst>
                    <a:gd name="connsiteX0" fmla="*/ 10856686 w 10856686"/>
                    <a:gd name="connsiteY0" fmla="*/ 4180114 h 4789714"/>
                    <a:gd name="connsiteX1" fmla="*/ 10363200 w 10856686"/>
                    <a:gd name="connsiteY1" fmla="*/ 4775200 h 4789714"/>
                    <a:gd name="connsiteX2" fmla="*/ 261257 w 10856686"/>
                    <a:gd name="connsiteY2" fmla="*/ 4789714 h 4789714"/>
                    <a:gd name="connsiteX3" fmla="*/ 14514 w 10856686"/>
                    <a:gd name="connsiteY3" fmla="*/ 4470400 h 4789714"/>
                    <a:gd name="connsiteX4" fmla="*/ 0 w 10856686"/>
                    <a:gd name="connsiteY4" fmla="*/ 0 h 4789714"/>
                    <a:gd name="connsiteX0-1" fmla="*/ 10856686 w 10856686"/>
                    <a:gd name="connsiteY0-2" fmla="*/ 4180114 h 4789714"/>
                    <a:gd name="connsiteX1-3" fmla="*/ 10363200 w 10856686"/>
                    <a:gd name="connsiteY1-4" fmla="*/ 4775200 h 4789714"/>
                    <a:gd name="connsiteX2-5" fmla="*/ 261257 w 10856686"/>
                    <a:gd name="connsiteY2-6" fmla="*/ 4789714 h 4789714"/>
                    <a:gd name="connsiteX3-7" fmla="*/ 14514 w 10856686"/>
                    <a:gd name="connsiteY3-8" fmla="*/ 4470400 h 4789714"/>
                    <a:gd name="connsiteX4-9" fmla="*/ 749 w 10856686"/>
                    <a:gd name="connsiteY4-10" fmla="*/ 1242677 h 4789714"/>
                    <a:gd name="connsiteX5" fmla="*/ 0 w 10856686"/>
                    <a:gd name="connsiteY5" fmla="*/ 0 h 4789714"/>
                    <a:gd name="connsiteX0-11" fmla="*/ 10855937 w 10855937"/>
                    <a:gd name="connsiteY0-12" fmla="*/ 2937437 h 3547037"/>
                    <a:gd name="connsiteX1-13" fmla="*/ 10362451 w 10855937"/>
                    <a:gd name="connsiteY1-14" fmla="*/ 3532523 h 3547037"/>
                    <a:gd name="connsiteX2-15" fmla="*/ 260508 w 10855937"/>
                    <a:gd name="connsiteY2-16" fmla="*/ 3547037 h 3547037"/>
                    <a:gd name="connsiteX3-17" fmla="*/ 13765 w 10855937"/>
                    <a:gd name="connsiteY3-18" fmla="*/ 3227723 h 3547037"/>
                    <a:gd name="connsiteX4-19" fmla="*/ 0 w 10855937"/>
                    <a:gd name="connsiteY4-20" fmla="*/ 0 h 3547037"/>
                    <a:gd name="connsiteX0-21" fmla="*/ 10855937 w 10855937"/>
                    <a:gd name="connsiteY0-22" fmla="*/ 2937437 h 3547037"/>
                    <a:gd name="connsiteX1-23" fmla="*/ 10362451 w 10855937"/>
                    <a:gd name="connsiteY1-24" fmla="*/ 3532523 h 3547037"/>
                    <a:gd name="connsiteX2-25" fmla="*/ 260508 w 10855937"/>
                    <a:gd name="connsiteY2-26" fmla="*/ 3547037 h 3547037"/>
                    <a:gd name="connsiteX3-27" fmla="*/ 13765 w 10855937"/>
                    <a:gd name="connsiteY3-28" fmla="*/ 3227723 h 3547037"/>
                    <a:gd name="connsiteX4-29" fmla="*/ 0 w 10855937"/>
                    <a:gd name="connsiteY4-30" fmla="*/ 0 h 3547037"/>
                    <a:gd name="connsiteX0-31" fmla="*/ 10868873 w 10868873"/>
                    <a:gd name="connsiteY0-32" fmla="*/ 2937437 h 3547037"/>
                    <a:gd name="connsiteX1-33" fmla="*/ 10375387 w 10868873"/>
                    <a:gd name="connsiteY1-34" fmla="*/ 3532523 h 3547037"/>
                    <a:gd name="connsiteX2-35" fmla="*/ 273444 w 10868873"/>
                    <a:gd name="connsiteY2-36" fmla="*/ 3547037 h 3547037"/>
                    <a:gd name="connsiteX3-37" fmla="*/ 26701 w 10868873"/>
                    <a:gd name="connsiteY3-38" fmla="*/ 3227723 h 3547037"/>
                    <a:gd name="connsiteX4-39" fmla="*/ 5177 w 10868873"/>
                    <a:gd name="connsiteY4-40" fmla="*/ 1101841 h 3547037"/>
                    <a:gd name="connsiteX5-41" fmla="*/ 12936 w 10868873"/>
                    <a:gd name="connsiteY5-42" fmla="*/ 0 h 3547037"/>
                    <a:gd name="connsiteX0-43" fmla="*/ 10868873 w 10868873"/>
                    <a:gd name="connsiteY0-44" fmla="*/ 1835596 h 2445196"/>
                    <a:gd name="connsiteX1-45" fmla="*/ 10375387 w 10868873"/>
                    <a:gd name="connsiteY1-46" fmla="*/ 2430682 h 2445196"/>
                    <a:gd name="connsiteX2-47" fmla="*/ 273444 w 10868873"/>
                    <a:gd name="connsiteY2-48" fmla="*/ 2445196 h 2445196"/>
                    <a:gd name="connsiteX3-49" fmla="*/ 26701 w 10868873"/>
                    <a:gd name="connsiteY3-50" fmla="*/ 2125882 h 2445196"/>
                    <a:gd name="connsiteX4-51" fmla="*/ 5177 w 10868873"/>
                    <a:gd name="connsiteY4-52" fmla="*/ 0 h 2445196"/>
                    <a:gd name="connsiteX0-53" fmla="*/ 10863696 w 10863696"/>
                    <a:gd name="connsiteY0-54" fmla="*/ 1835596 h 2445196"/>
                    <a:gd name="connsiteX1-55" fmla="*/ 10370210 w 10863696"/>
                    <a:gd name="connsiteY1-56" fmla="*/ 2430682 h 2445196"/>
                    <a:gd name="connsiteX2-57" fmla="*/ 268267 w 10863696"/>
                    <a:gd name="connsiteY2-58" fmla="*/ 2445196 h 2445196"/>
                    <a:gd name="connsiteX3-59" fmla="*/ 21524 w 10863696"/>
                    <a:gd name="connsiteY3-60" fmla="*/ 2125882 h 2445196"/>
                    <a:gd name="connsiteX4-61" fmla="*/ 0 w 10863696"/>
                    <a:gd name="connsiteY4-62" fmla="*/ 0 h 2445196"/>
                    <a:gd name="connsiteX0-63" fmla="*/ 10882319 w 10882319"/>
                    <a:gd name="connsiteY0-64" fmla="*/ 1835596 h 2445196"/>
                    <a:gd name="connsiteX1-65" fmla="*/ 10388833 w 10882319"/>
                    <a:gd name="connsiteY1-66" fmla="*/ 2430682 h 2445196"/>
                    <a:gd name="connsiteX2-67" fmla="*/ 286890 w 10882319"/>
                    <a:gd name="connsiteY2-68" fmla="*/ 2445196 h 2445196"/>
                    <a:gd name="connsiteX3-69" fmla="*/ 40147 w 10882319"/>
                    <a:gd name="connsiteY3-70" fmla="*/ 2125882 h 2445196"/>
                    <a:gd name="connsiteX4-71" fmla="*/ 0 w 10882319"/>
                    <a:gd name="connsiteY4-72" fmla="*/ 0 h 2445196"/>
                    <a:gd name="connsiteX0-73" fmla="*/ 10853134 w 10853134"/>
                    <a:gd name="connsiteY0-74" fmla="*/ 1841415 h 2451015"/>
                    <a:gd name="connsiteX1-75" fmla="*/ 10359648 w 10853134"/>
                    <a:gd name="connsiteY1-76" fmla="*/ 2436501 h 2451015"/>
                    <a:gd name="connsiteX2-77" fmla="*/ 257705 w 10853134"/>
                    <a:gd name="connsiteY2-78" fmla="*/ 2451015 h 2451015"/>
                    <a:gd name="connsiteX3-79" fmla="*/ 10962 w 10853134"/>
                    <a:gd name="connsiteY3-80" fmla="*/ 2131701 h 2451015"/>
                    <a:gd name="connsiteX4-81" fmla="*/ 11553 w 10853134"/>
                    <a:gd name="connsiteY4-82" fmla="*/ 0 h 2451015"/>
                    <a:gd name="connsiteX0-83" fmla="*/ 10864860 w 10864860"/>
                    <a:gd name="connsiteY0-84" fmla="*/ 1841415 h 2451015"/>
                    <a:gd name="connsiteX1-85" fmla="*/ 10371374 w 10864860"/>
                    <a:gd name="connsiteY1-86" fmla="*/ 2436501 h 2451015"/>
                    <a:gd name="connsiteX2-87" fmla="*/ 269431 w 10864860"/>
                    <a:gd name="connsiteY2-88" fmla="*/ 2451015 h 2451015"/>
                    <a:gd name="connsiteX3-89" fmla="*/ 22688 w 10864860"/>
                    <a:gd name="connsiteY3-90" fmla="*/ 2131701 h 2451015"/>
                    <a:gd name="connsiteX4-91" fmla="*/ 0 w 10864860"/>
                    <a:gd name="connsiteY4-92" fmla="*/ 0 h 2451015"/>
                    <a:gd name="connsiteX0-93" fmla="*/ 10856761 w 10856761"/>
                    <a:gd name="connsiteY0-94" fmla="*/ 1841415 h 2451015"/>
                    <a:gd name="connsiteX1-95" fmla="*/ 10363275 w 10856761"/>
                    <a:gd name="connsiteY1-96" fmla="*/ 2436501 h 2451015"/>
                    <a:gd name="connsiteX2-97" fmla="*/ 261332 w 10856761"/>
                    <a:gd name="connsiteY2-98" fmla="*/ 2451015 h 2451015"/>
                    <a:gd name="connsiteX3-99" fmla="*/ 14589 w 10856761"/>
                    <a:gd name="connsiteY3-100" fmla="*/ 2131701 h 2451015"/>
                    <a:gd name="connsiteX4-101" fmla="*/ 3540 w 10856761"/>
                    <a:gd name="connsiteY4-102" fmla="*/ 0 h 2451015"/>
                    <a:gd name="connsiteX0-103" fmla="*/ 10858803 w 10858803"/>
                    <a:gd name="connsiteY0-104" fmla="*/ 1841415 h 2451015"/>
                    <a:gd name="connsiteX1-105" fmla="*/ 10365317 w 10858803"/>
                    <a:gd name="connsiteY1-106" fmla="*/ 2436501 h 2451015"/>
                    <a:gd name="connsiteX2-107" fmla="*/ 263374 w 10858803"/>
                    <a:gd name="connsiteY2-108" fmla="*/ 2451015 h 2451015"/>
                    <a:gd name="connsiteX3-109" fmla="*/ 16631 w 10858803"/>
                    <a:gd name="connsiteY3-110" fmla="*/ 2131701 h 2451015"/>
                    <a:gd name="connsiteX4-111" fmla="*/ 5582 w 10858803"/>
                    <a:gd name="connsiteY4-112" fmla="*/ 0 h 2451015"/>
                    <a:gd name="connsiteX0-113" fmla="*/ 10854255 w 10854255"/>
                    <a:gd name="connsiteY0-114" fmla="*/ 1841415 h 2451015"/>
                    <a:gd name="connsiteX1-115" fmla="*/ 10360769 w 10854255"/>
                    <a:gd name="connsiteY1-116" fmla="*/ 2436501 h 2451015"/>
                    <a:gd name="connsiteX2-117" fmla="*/ 258826 w 10854255"/>
                    <a:gd name="connsiteY2-118" fmla="*/ 2451015 h 2451015"/>
                    <a:gd name="connsiteX3-119" fmla="*/ 12083 w 10854255"/>
                    <a:gd name="connsiteY3-120" fmla="*/ 2131701 h 2451015"/>
                    <a:gd name="connsiteX4-121" fmla="*/ 1034 w 10854255"/>
                    <a:gd name="connsiteY4-122" fmla="*/ 0 h 2451015"/>
                    <a:gd name="connsiteX0-123" fmla="*/ 10846712 w 10846712"/>
                    <a:gd name="connsiteY0-124" fmla="*/ 1841415 h 2451015"/>
                    <a:gd name="connsiteX1-125" fmla="*/ 10353226 w 10846712"/>
                    <a:gd name="connsiteY1-126" fmla="*/ 2436501 h 2451015"/>
                    <a:gd name="connsiteX2-127" fmla="*/ 251283 w 10846712"/>
                    <a:gd name="connsiteY2-128" fmla="*/ 2451015 h 2451015"/>
                    <a:gd name="connsiteX3-129" fmla="*/ 4540 w 10846712"/>
                    <a:gd name="connsiteY3-130" fmla="*/ 2131701 h 2451015"/>
                    <a:gd name="connsiteX4-131" fmla="*/ 5130 w 10846712"/>
                    <a:gd name="connsiteY4-132" fmla="*/ 0 h 2451015"/>
                    <a:gd name="connsiteX0-133" fmla="*/ 10842172 w 10842172"/>
                    <a:gd name="connsiteY0-134" fmla="*/ 1841415 h 2451015"/>
                    <a:gd name="connsiteX1-135" fmla="*/ 10348686 w 10842172"/>
                    <a:gd name="connsiteY1-136" fmla="*/ 2436501 h 2451015"/>
                    <a:gd name="connsiteX2-137" fmla="*/ 246743 w 10842172"/>
                    <a:gd name="connsiteY2-138" fmla="*/ 2451015 h 2451015"/>
                    <a:gd name="connsiteX3-139" fmla="*/ 0 w 10842172"/>
                    <a:gd name="connsiteY3-140" fmla="*/ 2131701 h 2451015"/>
                    <a:gd name="connsiteX4-141" fmla="*/ 590 w 10842172"/>
                    <a:gd name="connsiteY4-142" fmla="*/ 0 h 2451015"/>
                    <a:gd name="connsiteX0-143" fmla="*/ 10842172 w 10842172"/>
                    <a:gd name="connsiteY0-144" fmla="*/ 1841415 h 2451015"/>
                    <a:gd name="connsiteX1-145" fmla="*/ 10348686 w 10842172"/>
                    <a:gd name="connsiteY1-146" fmla="*/ 2436501 h 2451015"/>
                    <a:gd name="connsiteX2-147" fmla="*/ 246743 w 10842172"/>
                    <a:gd name="connsiteY2-148" fmla="*/ 2451015 h 2451015"/>
                    <a:gd name="connsiteX3-149" fmla="*/ 0 w 10842172"/>
                    <a:gd name="connsiteY3-150" fmla="*/ 2131701 h 2451015"/>
                    <a:gd name="connsiteX4-151" fmla="*/ 590 w 10842172"/>
                    <a:gd name="connsiteY4-152" fmla="*/ 0 h 2451015"/>
                    <a:gd name="connsiteX0-153" fmla="*/ 10842172 w 10842172"/>
                    <a:gd name="connsiteY0-154" fmla="*/ 1841415 h 2451015"/>
                    <a:gd name="connsiteX1-155" fmla="*/ 10348686 w 10842172"/>
                    <a:gd name="connsiteY1-156" fmla="*/ 2436501 h 2451015"/>
                    <a:gd name="connsiteX2-157" fmla="*/ 246743 w 10842172"/>
                    <a:gd name="connsiteY2-158" fmla="*/ 2451015 h 2451015"/>
                    <a:gd name="connsiteX3-159" fmla="*/ 0 w 10842172"/>
                    <a:gd name="connsiteY3-160" fmla="*/ 2131701 h 2451015"/>
                    <a:gd name="connsiteX4-161" fmla="*/ 6410 w 10842172"/>
                    <a:gd name="connsiteY4-162" fmla="*/ 0 h 2451015"/>
                    <a:gd name="connsiteX0-163" fmla="*/ 10842172 w 10842172"/>
                    <a:gd name="connsiteY0-164" fmla="*/ 1841415 h 2451015"/>
                    <a:gd name="connsiteX1-165" fmla="*/ 10348686 w 10842172"/>
                    <a:gd name="connsiteY1-166" fmla="*/ 2436501 h 2451015"/>
                    <a:gd name="connsiteX2-167" fmla="*/ 246743 w 10842172"/>
                    <a:gd name="connsiteY2-168" fmla="*/ 2451015 h 2451015"/>
                    <a:gd name="connsiteX3-169" fmla="*/ 0 w 10842172"/>
                    <a:gd name="connsiteY3-170" fmla="*/ 2131701 h 2451015"/>
                    <a:gd name="connsiteX4-171" fmla="*/ 6410 w 10842172"/>
                    <a:gd name="connsiteY4-172" fmla="*/ 0 h 2451015"/>
                    <a:gd name="connsiteX0-173" fmla="*/ 10846950 w 10846950"/>
                    <a:gd name="connsiteY0-174" fmla="*/ 1841415 h 2451015"/>
                    <a:gd name="connsiteX1-175" fmla="*/ 10353464 w 10846950"/>
                    <a:gd name="connsiteY1-176" fmla="*/ 2436501 h 2451015"/>
                    <a:gd name="connsiteX2-177" fmla="*/ 251521 w 10846950"/>
                    <a:gd name="connsiteY2-178" fmla="*/ 2451015 h 2451015"/>
                    <a:gd name="connsiteX3-179" fmla="*/ 4778 w 10846950"/>
                    <a:gd name="connsiteY3-180" fmla="*/ 2131701 h 2451015"/>
                    <a:gd name="connsiteX4-181" fmla="*/ 11188 w 10846950"/>
                    <a:gd name="connsiteY4-182" fmla="*/ 0 h 2451015"/>
                    <a:gd name="connsiteX0-183" fmla="*/ 10846950 w 10846950"/>
                    <a:gd name="connsiteY0-184" fmla="*/ 1841415 h 2451015"/>
                    <a:gd name="connsiteX1-185" fmla="*/ 10568788 w 10846950"/>
                    <a:gd name="connsiteY1-186" fmla="*/ 2430680 h 2451015"/>
                    <a:gd name="connsiteX2-187" fmla="*/ 251521 w 10846950"/>
                    <a:gd name="connsiteY2-188" fmla="*/ 2451015 h 2451015"/>
                    <a:gd name="connsiteX3-189" fmla="*/ 4778 w 10846950"/>
                    <a:gd name="connsiteY3-190" fmla="*/ 2131701 h 2451015"/>
                    <a:gd name="connsiteX4-191" fmla="*/ 11188 w 10846950"/>
                    <a:gd name="connsiteY4-192" fmla="*/ 0 h 2451015"/>
                    <a:gd name="connsiteX0-193" fmla="*/ 10846950 w 10846950"/>
                    <a:gd name="connsiteY0-194" fmla="*/ 1841415 h 2451015"/>
                    <a:gd name="connsiteX1-195" fmla="*/ 10522232 w 10846950"/>
                    <a:gd name="connsiteY1-196" fmla="*/ 2430680 h 2451015"/>
                    <a:gd name="connsiteX2-197" fmla="*/ 251521 w 10846950"/>
                    <a:gd name="connsiteY2-198" fmla="*/ 2451015 h 2451015"/>
                    <a:gd name="connsiteX3-199" fmla="*/ 4778 w 10846950"/>
                    <a:gd name="connsiteY3-200" fmla="*/ 2131701 h 2451015"/>
                    <a:gd name="connsiteX4-201" fmla="*/ 11188 w 10846950"/>
                    <a:gd name="connsiteY4-202" fmla="*/ 0 h 2451015"/>
                    <a:gd name="connsiteX0-203" fmla="*/ 10846950 w 10846950"/>
                    <a:gd name="connsiteY0-204" fmla="*/ 1841415 h 2451015"/>
                    <a:gd name="connsiteX1-205" fmla="*/ 10745593 w 10846950"/>
                    <a:gd name="connsiteY1-206" fmla="*/ 2046023 h 2451015"/>
                    <a:gd name="connsiteX2-207" fmla="*/ 10522232 w 10846950"/>
                    <a:gd name="connsiteY2-208" fmla="*/ 2430680 h 2451015"/>
                    <a:gd name="connsiteX3-209" fmla="*/ 251521 w 10846950"/>
                    <a:gd name="connsiteY3-210" fmla="*/ 2451015 h 2451015"/>
                    <a:gd name="connsiteX4-211" fmla="*/ 4778 w 10846950"/>
                    <a:gd name="connsiteY4-212" fmla="*/ 2131701 h 2451015"/>
                    <a:gd name="connsiteX5-213" fmla="*/ 11188 w 10846950"/>
                    <a:gd name="connsiteY5-214" fmla="*/ 0 h 2451015"/>
                    <a:gd name="connsiteX0-215" fmla="*/ 10745593 w 10745593"/>
                    <a:gd name="connsiteY0-216" fmla="*/ 2046023 h 2451015"/>
                    <a:gd name="connsiteX1-217" fmla="*/ 10522232 w 10745593"/>
                    <a:gd name="connsiteY1-218" fmla="*/ 2430680 h 2451015"/>
                    <a:gd name="connsiteX2-219" fmla="*/ 251521 w 10745593"/>
                    <a:gd name="connsiteY2-220" fmla="*/ 2451015 h 2451015"/>
                    <a:gd name="connsiteX3-221" fmla="*/ 4778 w 10745593"/>
                    <a:gd name="connsiteY3-222" fmla="*/ 2131701 h 2451015"/>
                    <a:gd name="connsiteX4-223" fmla="*/ 11188 w 10745593"/>
                    <a:gd name="connsiteY4-224" fmla="*/ 0 h 2451015"/>
                    <a:gd name="connsiteX0-225" fmla="*/ 10830947 w 10830947"/>
                    <a:gd name="connsiteY0-226" fmla="*/ 2046023 h 2451015"/>
                    <a:gd name="connsiteX1-227" fmla="*/ 10522232 w 10830947"/>
                    <a:gd name="connsiteY1-228" fmla="*/ 2430680 h 2451015"/>
                    <a:gd name="connsiteX2-229" fmla="*/ 251521 w 10830947"/>
                    <a:gd name="connsiteY2-230" fmla="*/ 2451015 h 2451015"/>
                    <a:gd name="connsiteX3-231" fmla="*/ 4778 w 10830947"/>
                    <a:gd name="connsiteY3-232" fmla="*/ 2131701 h 2451015"/>
                    <a:gd name="connsiteX4-233" fmla="*/ 11188 w 10830947"/>
                    <a:gd name="connsiteY4-234" fmla="*/ 0 h 2451015"/>
                    <a:gd name="connsiteX0-235" fmla="*/ 10877504 w 10877504"/>
                    <a:gd name="connsiteY0-236" fmla="*/ 2046023 h 2451015"/>
                    <a:gd name="connsiteX1-237" fmla="*/ 10522232 w 10877504"/>
                    <a:gd name="connsiteY1-238" fmla="*/ 2430680 h 2451015"/>
                    <a:gd name="connsiteX2-239" fmla="*/ 251521 w 10877504"/>
                    <a:gd name="connsiteY2-240" fmla="*/ 2451015 h 2451015"/>
                    <a:gd name="connsiteX3-241" fmla="*/ 4778 w 10877504"/>
                    <a:gd name="connsiteY3-242" fmla="*/ 2131701 h 2451015"/>
                    <a:gd name="connsiteX4-243" fmla="*/ 11188 w 10877504"/>
                    <a:gd name="connsiteY4-244" fmla="*/ 0 h 2451015"/>
                    <a:gd name="connsiteX0-245" fmla="*/ 10861985 w 10861985"/>
                    <a:gd name="connsiteY0-246" fmla="*/ 2084821 h 2451015"/>
                    <a:gd name="connsiteX1-247" fmla="*/ 10522232 w 10861985"/>
                    <a:gd name="connsiteY1-248" fmla="*/ 2430680 h 2451015"/>
                    <a:gd name="connsiteX2-249" fmla="*/ 251521 w 10861985"/>
                    <a:gd name="connsiteY2-250" fmla="*/ 2451015 h 2451015"/>
                    <a:gd name="connsiteX3-251" fmla="*/ 4778 w 10861985"/>
                    <a:gd name="connsiteY3-252" fmla="*/ 2131701 h 2451015"/>
                    <a:gd name="connsiteX4-253" fmla="*/ 11188 w 10861985"/>
                    <a:gd name="connsiteY4-254" fmla="*/ 0 h 2451015"/>
                    <a:gd name="connsiteX0-255" fmla="*/ 10857207 w 10857207"/>
                    <a:gd name="connsiteY0-256" fmla="*/ 0 h 366194"/>
                    <a:gd name="connsiteX1-257" fmla="*/ 10517454 w 10857207"/>
                    <a:gd name="connsiteY1-258" fmla="*/ 345859 h 366194"/>
                    <a:gd name="connsiteX2-259" fmla="*/ 246743 w 10857207"/>
                    <a:gd name="connsiteY2-260" fmla="*/ 366194 h 366194"/>
                    <a:gd name="connsiteX3-261" fmla="*/ 0 w 10857207"/>
                    <a:gd name="connsiteY3-262" fmla="*/ 46880 h 366194"/>
                    <a:gd name="connsiteX0-263" fmla="*/ 10610464 w 10610464"/>
                    <a:gd name="connsiteY0-264" fmla="*/ 0 h 366194"/>
                    <a:gd name="connsiteX1-265" fmla="*/ 10270711 w 10610464"/>
                    <a:gd name="connsiteY1-266" fmla="*/ 345859 h 366194"/>
                    <a:gd name="connsiteX2-267" fmla="*/ 0 w 10610464"/>
                    <a:gd name="connsiteY2-268" fmla="*/ 366194 h 366194"/>
                    <a:gd name="connsiteX0-269" fmla="*/ 339753 w 339753"/>
                    <a:gd name="connsiteY0-270" fmla="*/ 0 h 345859"/>
                    <a:gd name="connsiteX1-271" fmla="*/ 0 w 339753"/>
                    <a:gd name="connsiteY1-272" fmla="*/ 345859 h 345859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</a:cxnLst>
                  <a:rect l="l" t="t" r="r" b="b"/>
                  <a:pathLst>
                    <a:path w="339753" h="345859">
                      <a:moveTo>
                        <a:pt x="339753" y="0"/>
                      </a:moveTo>
                      <a:lnTo>
                        <a:pt x="0" y="345859"/>
                      </a:lnTo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4" name="任意多边形: 形状 73"/>
                <p:cNvSpPr/>
                <p:nvPr/>
              </p:nvSpPr>
              <p:spPr>
                <a:xfrm>
                  <a:off x="10443054" y="4518989"/>
                  <a:ext cx="204022" cy="207689"/>
                </a:xfrm>
                <a:custGeom>
                  <a:avLst/>
                  <a:gdLst>
                    <a:gd name="connsiteX0" fmla="*/ 10856686 w 10856686"/>
                    <a:gd name="connsiteY0" fmla="*/ 4180114 h 4789714"/>
                    <a:gd name="connsiteX1" fmla="*/ 10363200 w 10856686"/>
                    <a:gd name="connsiteY1" fmla="*/ 4775200 h 4789714"/>
                    <a:gd name="connsiteX2" fmla="*/ 261257 w 10856686"/>
                    <a:gd name="connsiteY2" fmla="*/ 4789714 h 4789714"/>
                    <a:gd name="connsiteX3" fmla="*/ 14514 w 10856686"/>
                    <a:gd name="connsiteY3" fmla="*/ 4470400 h 4789714"/>
                    <a:gd name="connsiteX4" fmla="*/ 0 w 10856686"/>
                    <a:gd name="connsiteY4" fmla="*/ 0 h 4789714"/>
                    <a:gd name="connsiteX0-1" fmla="*/ 10856686 w 10856686"/>
                    <a:gd name="connsiteY0-2" fmla="*/ 4180114 h 4789714"/>
                    <a:gd name="connsiteX1-3" fmla="*/ 10363200 w 10856686"/>
                    <a:gd name="connsiteY1-4" fmla="*/ 4775200 h 4789714"/>
                    <a:gd name="connsiteX2-5" fmla="*/ 261257 w 10856686"/>
                    <a:gd name="connsiteY2-6" fmla="*/ 4789714 h 4789714"/>
                    <a:gd name="connsiteX3-7" fmla="*/ 14514 w 10856686"/>
                    <a:gd name="connsiteY3-8" fmla="*/ 4470400 h 4789714"/>
                    <a:gd name="connsiteX4-9" fmla="*/ 749 w 10856686"/>
                    <a:gd name="connsiteY4-10" fmla="*/ 1242677 h 4789714"/>
                    <a:gd name="connsiteX5" fmla="*/ 0 w 10856686"/>
                    <a:gd name="connsiteY5" fmla="*/ 0 h 4789714"/>
                    <a:gd name="connsiteX0-11" fmla="*/ 10855937 w 10855937"/>
                    <a:gd name="connsiteY0-12" fmla="*/ 2937437 h 3547037"/>
                    <a:gd name="connsiteX1-13" fmla="*/ 10362451 w 10855937"/>
                    <a:gd name="connsiteY1-14" fmla="*/ 3532523 h 3547037"/>
                    <a:gd name="connsiteX2-15" fmla="*/ 260508 w 10855937"/>
                    <a:gd name="connsiteY2-16" fmla="*/ 3547037 h 3547037"/>
                    <a:gd name="connsiteX3-17" fmla="*/ 13765 w 10855937"/>
                    <a:gd name="connsiteY3-18" fmla="*/ 3227723 h 3547037"/>
                    <a:gd name="connsiteX4-19" fmla="*/ 0 w 10855937"/>
                    <a:gd name="connsiteY4-20" fmla="*/ 0 h 3547037"/>
                    <a:gd name="connsiteX0-21" fmla="*/ 10855937 w 10855937"/>
                    <a:gd name="connsiteY0-22" fmla="*/ 2937437 h 3547037"/>
                    <a:gd name="connsiteX1-23" fmla="*/ 10362451 w 10855937"/>
                    <a:gd name="connsiteY1-24" fmla="*/ 3532523 h 3547037"/>
                    <a:gd name="connsiteX2-25" fmla="*/ 260508 w 10855937"/>
                    <a:gd name="connsiteY2-26" fmla="*/ 3547037 h 3547037"/>
                    <a:gd name="connsiteX3-27" fmla="*/ 13765 w 10855937"/>
                    <a:gd name="connsiteY3-28" fmla="*/ 3227723 h 3547037"/>
                    <a:gd name="connsiteX4-29" fmla="*/ 0 w 10855937"/>
                    <a:gd name="connsiteY4-30" fmla="*/ 0 h 3547037"/>
                    <a:gd name="connsiteX0-31" fmla="*/ 10868873 w 10868873"/>
                    <a:gd name="connsiteY0-32" fmla="*/ 2937437 h 3547037"/>
                    <a:gd name="connsiteX1-33" fmla="*/ 10375387 w 10868873"/>
                    <a:gd name="connsiteY1-34" fmla="*/ 3532523 h 3547037"/>
                    <a:gd name="connsiteX2-35" fmla="*/ 273444 w 10868873"/>
                    <a:gd name="connsiteY2-36" fmla="*/ 3547037 h 3547037"/>
                    <a:gd name="connsiteX3-37" fmla="*/ 26701 w 10868873"/>
                    <a:gd name="connsiteY3-38" fmla="*/ 3227723 h 3547037"/>
                    <a:gd name="connsiteX4-39" fmla="*/ 5177 w 10868873"/>
                    <a:gd name="connsiteY4-40" fmla="*/ 1101841 h 3547037"/>
                    <a:gd name="connsiteX5-41" fmla="*/ 12936 w 10868873"/>
                    <a:gd name="connsiteY5-42" fmla="*/ 0 h 3547037"/>
                    <a:gd name="connsiteX0-43" fmla="*/ 10868873 w 10868873"/>
                    <a:gd name="connsiteY0-44" fmla="*/ 1835596 h 2445196"/>
                    <a:gd name="connsiteX1-45" fmla="*/ 10375387 w 10868873"/>
                    <a:gd name="connsiteY1-46" fmla="*/ 2430682 h 2445196"/>
                    <a:gd name="connsiteX2-47" fmla="*/ 273444 w 10868873"/>
                    <a:gd name="connsiteY2-48" fmla="*/ 2445196 h 2445196"/>
                    <a:gd name="connsiteX3-49" fmla="*/ 26701 w 10868873"/>
                    <a:gd name="connsiteY3-50" fmla="*/ 2125882 h 2445196"/>
                    <a:gd name="connsiteX4-51" fmla="*/ 5177 w 10868873"/>
                    <a:gd name="connsiteY4-52" fmla="*/ 0 h 2445196"/>
                    <a:gd name="connsiteX0-53" fmla="*/ 10863696 w 10863696"/>
                    <a:gd name="connsiteY0-54" fmla="*/ 1835596 h 2445196"/>
                    <a:gd name="connsiteX1-55" fmla="*/ 10370210 w 10863696"/>
                    <a:gd name="connsiteY1-56" fmla="*/ 2430682 h 2445196"/>
                    <a:gd name="connsiteX2-57" fmla="*/ 268267 w 10863696"/>
                    <a:gd name="connsiteY2-58" fmla="*/ 2445196 h 2445196"/>
                    <a:gd name="connsiteX3-59" fmla="*/ 21524 w 10863696"/>
                    <a:gd name="connsiteY3-60" fmla="*/ 2125882 h 2445196"/>
                    <a:gd name="connsiteX4-61" fmla="*/ 0 w 10863696"/>
                    <a:gd name="connsiteY4-62" fmla="*/ 0 h 2445196"/>
                    <a:gd name="connsiteX0-63" fmla="*/ 10882319 w 10882319"/>
                    <a:gd name="connsiteY0-64" fmla="*/ 1835596 h 2445196"/>
                    <a:gd name="connsiteX1-65" fmla="*/ 10388833 w 10882319"/>
                    <a:gd name="connsiteY1-66" fmla="*/ 2430682 h 2445196"/>
                    <a:gd name="connsiteX2-67" fmla="*/ 286890 w 10882319"/>
                    <a:gd name="connsiteY2-68" fmla="*/ 2445196 h 2445196"/>
                    <a:gd name="connsiteX3-69" fmla="*/ 40147 w 10882319"/>
                    <a:gd name="connsiteY3-70" fmla="*/ 2125882 h 2445196"/>
                    <a:gd name="connsiteX4-71" fmla="*/ 0 w 10882319"/>
                    <a:gd name="connsiteY4-72" fmla="*/ 0 h 2445196"/>
                    <a:gd name="connsiteX0-73" fmla="*/ 10853134 w 10853134"/>
                    <a:gd name="connsiteY0-74" fmla="*/ 1841415 h 2451015"/>
                    <a:gd name="connsiteX1-75" fmla="*/ 10359648 w 10853134"/>
                    <a:gd name="connsiteY1-76" fmla="*/ 2436501 h 2451015"/>
                    <a:gd name="connsiteX2-77" fmla="*/ 257705 w 10853134"/>
                    <a:gd name="connsiteY2-78" fmla="*/ 2451015 h 2451015"/>
                    <a:gd name="connsiteX3-79" fmla="*/ 10962 w 10853134"/>
                    <a:gd name="connsiteY3-80" fmla="*/ 2131701 h 2451015"/>
                    <a:gd name="connsiteX4-81" fmla="*/ 11553 w 10853134"/>
                    <a:gd name="connsiteY4-82" fmla="*/ 0 h 2451015"/>
                    <a:gd name="connsiteX0-83" fmla="*/ 10864860 w 10864860"/>
                    <a:gd name="connsiteY0-84" fmla="*/ 1841415 h 2451015"/>
                    <a:gd name="connsiteX1-85" fmla="*/ 10371374 w 10864860"/>
                    <a:gd name="connsiteY1-86" fmla="*/ 2436501 h 2451015"/>
                    <a:gd name="connsiteX2-87" fmla="*/ 269431 w 10864860"/>
                    <a:gd name="connsiteY2-88" fmla="*/ 2451015 h 2451015"/>
                    <a:gd name="connsiteX3-89" fmla="*/ 22688 w 10864860"/>
                    <a:gd name="connsiteY3-90" fmla="*/ 2131701 h 2451015"/>
                    <a:gd name="connsiteX4-91" fmla="*/ 0 w 10864860"/>
                    <a:gd name="connsiteY4-92" fmla="*/ 0 h 2451015"/>
                    <a:gd name="connsiteX0-93" fmla="*/ 10856761 w 10856761"/>
                    <a:gd name="connsiteY0-94" fmla="*/ 1841415 h 2451015"/>
                    <a:gd name="connsiteX1-95" fmla="*/ 10363275 w 10856761"/>
                    <a:gd name="connsiteY1-96" fmla="*/ 2436501 h 2451015"/>
                    <a:gd name="connsiteX2-97" fmla="*/ 261332 w 10856761"/>
                    <a:gd name="connsiteY2-98" fmla="*/ 2451015 h 2451015"/>
                    <a:gd name="connsiteX3-99" fmla="*/ 14589 w 10856761"/>
                    <a:gd name="connsiteY3-100" fmla="*/ 2131701 h 2451015"/>
                    <a:gd name="connsiteX4-101" fmla="*/ 3540 w 10856761"/>
                    <a:gd name="connsiteY4-102" fmla="*/ 0 h 2451015"/>
                    <a:gd name="connsiteX0-103" fmla="*/ 10858803 w 10858803"/>
                    <a:gd name="connsiteY0-104" fmla="*/ 1841415 h 2451015"/>
                    <a:gd name="connsiteX1-105" fmla="*/ 10365317 w 10858803"/>
                    <a:gd name="connsiteY1-106" fmla="*/ 2436501 h 2451015"/>
                    <a:gd name="connsiteX2-107" fmla="*/ 263374 w 10858803"/>
                    <a:gd name="connsiteY2-108" fmla="*/ 2451015 h 2451015"/>
                    <a:gd name="connsiteX3-109" fmla="*/ 16631 w 10858803"/>
                    <a:gd name="connsiteY3-110" fmla="*/ 2131701 h 2451015"/>
                    <a:gd name="connsiteX4-111" fmla="*/ 5582 w 10858803"/>
                    <a:gd name="connsiteY4-112" fmla="*/ 0 h 2451015"/>
                    <a:gd name="connsiteX0-113" fmla="*/ 10854255 w 10854255"/>
                    <a:gd name="connsiteY0-114" fmla="*/ 1841415 h 2451015"/>
                    <a:gd name="connsiteX1-115" fmla="*/ 10360769 w 10854255"/>
                    <a:gd name="connsiteY1-116" fmla="*/ 2436501 h 2451015"/>
                    <a:gd name="connsiteX2-117" fmla="*/ 258826 w 10854255"/>
                    <a:gd name="connsiteY2-118" fmla="*/ 2451015 h 2451015"/>
                    <a:gd name="connsiteX3-119" fmla="*/ 12083 w 10854255"/>
                    <a:gd name="connsiteY3-120" fmla="*/ 2131701 h 2451015"/>
                    <a:gd name="connsiteX4-121" fmla="*/ 1034 w 10854255"/>
                    <a:gd name="connsiteY4-122" fmla="*/ 0 h 2451015"/>
                    <a:gd name="connsiteX0-123" fmla="*/ 10846712 w 10846712"/>
                    <a:gd name="connsiteY0-124" fmla="*/ 1841415 h 2451015"/>
                    <a:gd name="connsiteX1-125" fmla="*/ 10353226 w 10846712"/>
                    <a:gd name="connsiteY1-126" fmla="*/ 2436501 h 2451015"/>
                    <a:gd name="connsiteX2-127" fmla="*/ 251283 w 10846712"/>
                    <a:gd name="connsiteY2-128" fmla="*/ 2451015 h 2451015"/>
                    <a:gd name="connsiteX3-129" fmla="*/ 4540 w 10846712"/>
                    <a:gd name="connsiteY3-130" fmla="*/ 2131701 h 2451015"/>
                    <a:gd name="connsiteX4-131" fmla="*/ 5130 w 10846712"/>
                    <a:gd name="connsiteY4-132" fmla="*/ 0 h 2451015"/>
                    <a:gd name="connsiteX0-133" fmla="*/ 10842172 w 10842172"/>
                    <a:gd name="connsiteY0-134" fmla="*/ 1841415 h 2451015"/>
                    <a:gd name="connsiteX1-135" fmla="*/ 10348686 w 10842172"/>
                    <a:gd name="connsiteY1-136" fmla="*/ 2436501 h 2451015"/>
                    <a:gd name="connsiteX2-137" fmla="*/ 246743 w 10842172"/>
                    <a:gd name="connsiteY2-138" fmla="*/ 2451015 h 2451015"/>
                    <a:gd name="connsiteX3-139" fmla="*/ 0 w 10842172"/>
                    <a:gd name="connsiteY3-140" fmla="*/ 2131701 h 2451015"/>
                    <a:gd name="connsiteX4-141" fmla="*/ 590 w 10842172"/>
                    <a:gd name="connsiteY4-142" fmla="*/ 0 h 2451015"/>
                    <a:gd name="connsiteX0-143" fmla="*/ 10842172 w 10842172"/>
                    <a:gd name="connsiteY0-144" fmla="*/ 1841415 h 2451015"/>
                    <a:gd name="connsiteX1-145" fmla="*/ 10348686 w 10842172"/>
                    <a:gd name="connsiteY1-146" fmla="*/ 2436501 h 2451015"/>
                    <a:gd name="connsiteX2-147" fmla="*/ 246743 w 10842172"/>
                    <a:gd name="connsiteY2-148" fmla="*/ 2451015 h 2451015"/>
                    <a:gd name="connsiteX3-149" fmla="*/ 0 w 10842172"/>
                    <a:gd name="connsiteY3-150" fmla="*/ 2131701 h 2451015"/>
                    <a:gd name="connsiteX4-151" fmla="*/ 590 w 10842172"/>
                    <a:gd name="connsiteY4-152" fmla="*/ 0 h 2451015"/>
                    <a:gd name="connsiteX0-153" fmla="*/ 10842172 w 10842172"/>
                    <a:gd name="connsiteY0-154" fmla="*/ 1841415 h 2451015"/>
                    <a:gd name="connsiteX1-155" fmla="*/ 10348686 w 10842172"/>
                    <a:gd name="connsiteY1-156" fmla="*/ 2436501 h 2451015"/>
                    <a:gd name="connsiteX2-157" fmla="*/ 246743 w 10842172"/>
                    <a:gd name="connsiteY2-158" fmla="*/ 2451015 h 2451015"/>
                    <a:gd name="connsiteX3-159" fmla="*/ 0 w 10842172"/>
                    <a:gd name="connsiteY3-160" fmla="*/ 2131701 h 2451015"/>
                    <a:gd name="connsiteX4-161" fmla="*/ 6410 w 10842172"/>
                    <a:gd name="connsiteY4-162" fmla="*/ 0 h 2451015"/>
                    <a:gd name="connsiteX0-163" fmla="*/ 10842172 w 10842172"/>
                    <a:gd name="connsiteY0-164" fmla="*/ 1841415 h 2451015"/>
                    <a:gd name="connsiteX1-165" fmla="*/ 10348686 w 10842172"/>
                    <a:gd name="connsiteY1-166" fmla="*/ 2436501 h 2451015"/>
                    <a:gd name="connsiteX2-167" fmla="*/ 246743 w 10842172"/>
                    <a:gd name="connsiteY2-168" fmla="*/ 2451015 h 2451015"/>
                    <a:gd name="connsiteX3-169" fmla="*/ 0 w 10842172"/>
                    <a:gd name="connsiteY3-170" fmla="*/ 2131701 h 2451015"/>
                    <a:gd name="connsiteX4-171" fmla="*/ 6410 w 10842172"/>
                    <a:gd name="connsiteY4-172" fmla="*/ 0 h 2451015"/>
                    <a:gd name="connsiteX0-173" fmla="*/ 10846950 w 10846950"/>
                    <a:gd name="connsiteY0-174" fmla="*/ 1841415 h 2451015"/>
                    <a:gd name="connsiteX1-175" fmla="*/ 10353464 w 10846950"/>
                    <a:gd name="connsiteY1-176" fmla="*/ 2436501 h 2451015"/>
                    <a:gd name="connsiteX2-177" fmla="*/ 251521 w 10846950"/>
                    <a:gd name="connsiteY2-178" fmla="*/ 2451015 h 2451015"/>
                    <a:gd name="connsiteX3-179" fmla="*/ 4778 w 10846950"/>
                    <a:gd name="connsiteY3-180" fmla="*/ 2131701 h 2451015"/>
                    <a:gd name="connsiteX4-181" fmla="*/ 11188 w 10846950"/>
                    <a:gd name="connsiteY4-182" fmla="*/ 0 h 2451015"/>
                    <a:gd name="connsiteX0-183" fmla="*/ 10846950 w 10846950"/>
                    <a:gd name="connsiteY0-184" fmla="*/ 1841415 h 2451015"/>
                    <a:gd name="connsiteX1-185" fmla="*/ 10568788 w 10846950"/>
                    <a:gd name="connsiteY1-186" fmla="*/ 2430680 h 2451015"/>
                    <a:gd name="connsiteX2-187" fmla="*/ 251521 w 10846950"/>
                    <a:gd name="connsiteY2-188" fmla="*/ 2451015 h 2451015"/>
                    <a:gd name="connsiteX3-189" fmla="*/ 4778 w 10846950"/>
                    <a:gd name="connsiteY3-190" fmla="*/ 2131701 h 2451015"/>
                    <a:gd name="connsiteX4-191" fmla="*/ 11188 w 10846950"/>
                    <a:gd name="connsiteY4-192" fmla="*/ 0 h 2451015"/>
                    <a:gd name="connsiteX0-193" fmla="*/ 10846950 w 10846950"/>
                    <a:gd name="connsiteY0-194" fmla="*/ 1841415 h 2451015"/>
                    <a:gd name="connsiteX1-195" fmla="*/ 10522232 w 10846950"/>
                    <a:gd name="connsiteY1-196" fmla="*/ 2430680 h 2451015"/>
                    <a:gd name="connsiteX2-197" fmla="*/ 251521 w 10846950"/>
                    <a:gd name="connsiteY2-198" fmla="*/ 2451015 h 2451015"/>
                    <a:gd name="connsiteX3-199" fmla="*/ 4778 w 10846950"/>
                    <a:gd name="connsiteY3-200" fmla="*/ 2131701 h 2451015"/>
                    <a:gd name="connsiteX4-201" fmla="*/ 11188 w 10846950"/>
                    <a:gd name="connsiteY4-202" fmla="*/ 0 h 2451015"/>
                    <a:gd name="connsiteX0-203" fmla="*/ 10846950 w 10846950"/>
                    <a:gd name="connsiteY0-204" fmla="*/ 1841415 h 2451015"/>
                    <a:gd name="connsiteX1-205" fmla="*/ 10745593 w 10846950"/>
                    <a:gd name="connsiteY1-206" fmla="*/ 2046023 h 2451015"/>
                    <a:gd name="connsiteX2-207" fmla="*/ 10522232 w 10846950"/>
                    <a:gd name="connsiteY2-208" fmla="*/ 2430680 h 2451015"/>
                    <a:gd name="connsiteX3-209" fmla="*/ 251521 w 10846950"/>
                    <a:gd name="connsiteY3-210" fmla="*/ 2451015 h 2451015"/>
                    <a:gd name="connsiteX4-211" fmla="*/ 4778 w 10846950"/>
                    <a:gd name="connsiteY4-212" fmla="*/ 2131701 h 2451015"/>
                    <a:gd name="connsiteX5-213" fmla="*/ 11188 w 10846950"/>
                    <a:gd name="connsiteY5-214" fmla="*/ 0 h 2451015"/>
                    <a:gd name="connsiteX0-215" fmla="*/ 10745593 w 10745593"/>
                    <a:gd name="connsiteY0-216" fmla="*/ 2046023 h 2451015"/>
                    <a:gd name="connsiteX1-217" fmla="*/ 10522232 w 10745593"/>
                    <a:gd name="connsiteY1-218" fmla="*/ 2430680 h 2451015"/>
                    <a:gd name="connsiteX2-219" fmla="*/ 251521 w 10745593"/>
                    <a:gd name="connsiteY2-220" fmla="*/ 2451015 h 2451015"/>
                    <a:gd name="connsiteX3-221" fmla="*/ 4778 w 10745593"/>
                    <a:gd name="connsiteY3-222" fmla="*/ 2131701 h 2451015"/>
                    <a:gd name="connsiteX4-223" fmla="*/ 11188 w 10745593"/>
                    <a:gd name="connsiteY4-224" fmla="*/ 0 h 2451015"/>
                    <a:gd name="connsiteX0-225" fmla="*/ 10830947 w 10830947"/>
                    <a:gd name="connsiteY0-226" fmla="*/ 2046023 h 2451015"/>
                    <a:gd name="connsiteX1-227" fmla="*/ 10522232 w 10830947"/>
                    <a:gd name="connsiteY1-228" fmla="*/ 2430680 h 2451015"/>
                    <a:gd name="connsiteX2-229" fmla="*/ 251521 w 10830947"/>
                    <a:gd name="connsiteY2-230" fmla="*/ 2451015 h 2451015"/>
                    <a:gd name="connsiteX3-231" fmla="*/ 4778 w 10830947"/>
                    <a:gd name="connsiteY3-232" fmla="*/ 2131701 h 2451015"/>
                    <a:gd name="connsiteX4-233" fmla="*/ 11188 w 10830947"/>
                    <a:gd name="connsiteY4-234" fmla="*/ 0 h 2451015"/>
                    <a:gd name="connsiteX0-235" fmla="*/ 10877504 w 10877504"/>
                    <a:gd name="connsiteY0-236" fmla="*/ 2046023 h 2451015"/>
                    <a:gd name="connsiteX1-237" fmla="*/ 10522232 w 10877504"/>
                    <a:gd name="connsiteY1-238" fmla="*/ 2430680 h 2451015"/>
                    <a:gd name="connsiteX2-239" fmla="*/ 251521 w 10877504"/>
                    <a:gd name="connsiteY2-240" fmla="*/ 2451015 h 2451015"/>
                    <a:gd name="connsiteX3-241" fmla="*/ 4778 w 10877504"/>
                    <a:gd name="connsiteY3-242" fmla="*/ 2131701 h 2451015"/>
                    <a:gd name="connsiteX4-243" fmla="*/ 11188 w 10877504"/>
                    <a:gd name="connsiteY4-244" fmla="*/ 0 h 2451015"/>
                    <a:gd name="connsiteX0-245" fmla="*/ 10861985 w 10861985"/>
                    <a:gd name="connsiteY0-246" fmla="*/ 2084821 h 2451015"/>
                    <a:gd name="connsiteX1-247" fmla="*/ 10522232 w 10861985"/>
                    <a:gd name="connsiteY1-248" fmla="*/ 2430680 h 2451015"/>
                    <a:gd name="connsiteX2-249" fmla="*/ 251521 w 10861985"/>
                    <a:gd name="connsiteY2-250" fmla="*/ 2451015 h 2451015"/>
                    <a:gd name="connsiteX3-251" fmla="*/ 4778 w 10861985"/>
                    <a:gd name="connsiteY3-252" fmla="*/ 2131701 h 2451015"/>
                    <a:gd name="connsiteX4-253" fmla="*/ 11188 w 10861985"/>
                    <a:gd name="connsiteY4-254" fmla="*/ 0 h 2451015"/>
                    <a:gd name="connsiteX0-255" fmla="*/ 10857207 w 10857207"/>
                    <a:gd name="connsiteY0-256" fmla="*/ 0 h 366194"/>
                    <a:gd name="connsiteX1-257" fmla="*/ 10517454 w 10857207"/>
                    <a:gd name="connsiteY1-258" fmla="*/ 345859 h 366194"/>
                    <a:gd name="connsiteX2-259" fmla="*/ 246743 w 10857207"/>
                    <a:gd name="connsiteY2-260" fmla="*/ 366194 h 366194"/>
                    <a:gd name="connsiteX3-261" fmla="*/ 0 w 10857207"/>
                    <a:gd name="connsiteY3-262" fmla="*/ 46880 h 366194"/>
                    <a:gd name="connsiteX0-263" fmla="*/ 10610464 w 10610464"/>
                    <a:gd name="connsiteY0-264" fmla="*/ 0 h 366194"/>
                    <a:gd name="connsiteX1-265" fmla="*/ 10270711 w 10610464"/>
                    <a:gd name="connsiteY1-266" fmla="*/ 345859 h 366194"/>
                    <a:gd name="connsiteX2-267" fmla="*/ 0 w 10610464"/>
                    <a:gd name="connsiteY2-268" fmla="*/ 366194 h 366194"/>
                    <a:gd name="connsiteX0-269" fmla="*/ 339753 w 339753"/>
                    <a:gd name="connsiteY0-270" fmla="*/ 0 h 345859"/>
                    <a:gd name="connsiteX1-271" fmla="*/ 0 w 339753"/>
                    <a:gd name="connsiteY1-272" fmla="*/ 345859 h 345859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</a:cxnLst>
                  <a:rect l="l" t="t" r="r" b="b"/>
                  <a:pathLst>
                    <a:path w="339753" h="345859">
                      <a:moveTo>
                        <a:pt x="339753" y="0"/>
                      </a:moveTo>
                      <a:lnTo>
                        <a:pt x="0" y="345859"/>
                      </a:lnTo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5" name="任意多边形: 形状 74"/>
                <p:cNvSpPr/>
                <p:nvPr/>
              </p:nvSpPr>
              <p:spPr>
                <a:xfrm>
                  <a:off x="10443054" y="4342590"/>
                  <a:ext cx="204022" cy="207689"/>
                </a:xfrm>
                <a:custGeom>
                  <a:avLst/>
                  <a:gdLst>
                    <a:gd name="connsiteX0" fmla="*/ 10856686 w 10856686"/>
                    <a:gd name="connsiteY0" fmla="*/ 4180114 h 4789714"/>
                    <a:gd name="connsiteX1" fmla="*/ 10363200 w 10856686"/>
                    <a:gd name="connsiteY1" fmla="*/ 4775200 h 4789714"/>
                    <a:gd name="connsiteX2" fmla="*/ 261257 w 10856686"/>
                    <a:gd name="connsiteY2" fmla="*/ 4789714 h 4789714"/>
                    <a:gd name="connsiteX3" fmla="*/ 14514 w 10856686"/>
                    <a:gd name="connsiteY3" fmla="*/ 4470400 h 4789714"/>
                    <a:gd name="connsiteX4" fmla="*/ 0 w 10856686"/>
                    <a:gd name="connsiteY4" fmla="*/ 0 h 4789714"/>
                    <a:gd name="connsiteX0-1" fmla="*/ 10856686 w 10856686"/>
                    <a:gd name="connsiteY0-2" fmla="*/ 4180114 h 4789714"/>
                    <a:gd name="connsiteX1-3" fmla="*/ 10363200 w 10856686"/>
                    <a:gd name="connsiteY1-4" fmla="*/ 4775200 h 4789714"/>
                    <a:gd name="connsiteX2-5" fmla="*/ 261257 w 10856686"/>
                    <a:gd name="connsiteY2-6" fmla="*/ 4789714 h 4789714"/>
                    <a:gd name="connsiteX3-7" fmla="*/ 14514 w 10856686"/>
                    <a:gd name="connsiteY3-8" fmla="*/ 4470400 h 4789714"/>
                    <a:gd name="connsiteX4-9" fmla="*/ 749 w 10856686"/>
                    <a:gd name="connsiteY4-10" fmla="*/ 1242677 h 4789714"/>
                    <a:gd name="connsiteX5" fmla="*/ 0 w 10856686"/>
                    <a:gd name="connsiteY5" fmla="*/ 0 h 4789714"/>
                    <a:gd name="connsiteX0-11" fmla="*/ 10855937 w 10855937"/>
                    <a:gd name="connsiteY0-12" fmla="*/ 2937437 h 3547037"/>
                    <a:gd name="connsiteX1-13" fmla="*/ 10362451 w 10855937"/>
                    <a:gd name="connsiteY1-14" fmla="*/ 3532523 h 3547037"/>
                    <a:gd name="connsiteX2-15" fmla="*/ 260508 w 10855937"/>
                    <a:gd name="connsiteY2-16" fmla="*/ 3547037 h 3547037"/>
                    <a:gd name="connsiteX3-17" fmla="*/ 13765 w 10855937"/>
                    <a:gd name="connsiteY3-18" fmla="*/ 3227723 h 3547037"/>
                    <a:gd name="connsiteX4-19" fmla="*/ 0 w 10855937"/>
                    <a:gd name="connsiteY4-20" fmla="*/ 0 h 3547037"/>
                    <a:gd name="connsiteX0-21" fmla="*/ 10855937 w 10855937"/>
                    <a:gd name="connsiteY0-22" fmla="*/ 2937437 h 3547037"/>
                    <a:gd name="connsiteX1-23" fmla="*/ 10362451 w 10855937"/>
                    <a:gd name="connsiteY1-24" fmla="*/ 3532523 h 3547037"/>
                    <a:gd name="connsiteX2-25" fmla="*/ 260508 w 10855937"/>
                    <a:gd name="connsiteY2-26" fmla="*/ 3547037 h 3547037"/>
                    <a:gd name="connsiteX3-27" fmla="*/ 13765 w 10855937"/>
                    <a:gd name="connsiteY3-28" fmla="*/ 3227723 h 3547037"/>
                    <a:gd name="connsiteX4-29" fmla="*/ 0 w 10855937"/>
                    <a:gd name="connsiteY4-30" fmla="*/ 0 h 3547037"/>
                    <a:gd name="connsiteX0-31" fmla="*/ 10868873 w 10868873"/>
                    <a:gd name="connsiteY0-32" fmla="*/ 2937437 h 3547037"/>
                    <a:gd name="connsiteX1-33" fmla="*/ 10375387 w 10868873"/>
                    <a:gd name="connsiteY1-34" fmla="*/ 3532523 h 3547037"/>
                    <a:gd name="connsiteX2-35" fmla="*/ 273444 w 10868873"/>
                    <a:gd name="connsiteY2-36" fmla="*/ 3547037 h 3547037"/>
                    <a:gd name="connsiteX3-37" fmla="*/ 26701 w 10868873"/>
                    <a:gd name="connsiteY3-38" fmla="*/ 3227723 h 3547037"/>
                    <a:gd name="connsiteX4-39" fmla="*/ 5177 w 10868873"/>
                    <a:gd name="connsiteY4-40" fmla="*/ 1101841 h 3547037"/>
                    <a:gd name="connsiteX5-41" fmla="*/ 12936 w 10868873"/>
                    <a:gd name="connsiteY5-42" fmla="*/ 0 h 3547037"/>
                    <a:gd name="connsiteX0-43" fmla="*/ 10868873 w 10868873"/>
                    <a:gd name="connsiteY0-44" fmla="*/ 1835596 h 2445196"/>
                    <a:gd name="connsiteX1-45" fmla="*/ 10375387 w 10868873"/>
                    <a:gd name="connsiteY1-46" fmla="*/ 2430682 h 2445196"/>
                    <a:gd name="connsiteX2-47" fmla="*/ 273444 w 10868873"/>
                    <a:gd name="connsiteY2-48" fmla="*/ 2445196 h 2445196"/>
                    <a:gd name="connsiteX3-49" fmla="*/ 26701 w 10868873"/>
                    <a:gd name="connsiteY3-50" fmla="*/ 2125882 h 2445196"/>
                    <a:gd name="connsiteX4-51" fmla="*/ 5177 w 10868873"/>
                    <a:gd name="connsiteY4-52" fmla="*/ 0 h 2445196"/>
                    <a:gd name="connsiteX0-53" fmla="*/ 10863696 w 10863696"/>
                    <a:gd name="connsiteY0-54" fmla="*/ 1835596 h 2445196"/>
                    <a:gd name="connsiteX1-55" fmla="*/ 10370210 w 10863696"/>
                    <a:gd name="connsiteY1-56" fmla="*/ 2430682 h 2445196"/>
                    <a:gd name="connsiteX2-57" fmla="*/ 268267 w 10863696"/>
                    <a:gd name="connsiteY2-58" fmla="*/ 2445196 h 2445196"/>
                    <a:gd name="connsiteX3-59" fmla="*/ 21524 w 10863696"/>
                    <a:gd name="connsiteY3-60" fmla="*/ 2125882 h 2445196"/>
                    <a:gd name="connsiteX4-61" fmla="*/ 0 w 10863696"/>
                    <a:gd name="connsiteY4-62" fmla="*/ 0 h 2445196"/>
                    <a:gd name="connsiteX0-63" fmla="*/ 10882319 w 10882319"/>
                    <a:gd name="connsiteY0-64" fmla="*/ 1835596 h 2445196"/>
                    <a:gd name="connsiteX1-65" fmla="*/ 10388833 w 10882319"/>
                    <a:gd name="connsiteY1-66" fmla="*/ 2430682 h 2445196"/>
                    <a:gd name="connsiteX2-67" fmla="*/ 286890 w 10882319"/>
                    <a:gd name="connsiteY2-68" fmla="*/ 2445196 h 2445196"/>
                    <a:gd name="connsiteX3-69" fmla="*/ 40147 w 10882319"/>
                    <a:gd name="connsiteY3-70" fmla="*/ 2125882 h 2445196"/>
                    <a:gd name="connsiteX4-71" fmla="*/ 0 w 10882319"/>
                    <a:gd name="connsiteY4-72" fmla="*/ 0 h 2445196"/>
                    <a:gd name="connsiteX0-73" fmla="*/ 10853134 w 10853134"/>
                    <a:gd name="connsiteY0-74" fmla="*/ 1841415 h 2451015"/>
                    <a:gd name="connsiteX1-75" fmla="*/ 10359648 w 10853134"/>
                    <a:gd name="connsiteY1-76" fmla="*/ 2436501 h 2451015"/>
                    <a:gd name="connsiteX2-77" fmla="*/ 257705 w 10853134"/>
                    <a:gd name="connsiteY2-78" fmla="*/ 2451015 h 2451015"/>
                    <a:gd name="connsiteX3-79" fmla="*/ 10962 w 10853134"/>
                    <a:gd name="connsiteY3-80" fmla="*/ 2131701 h 2451015"/>
                    <a:gd name="connsiteX4-81" fmla="*/ 11553 w 10853134"/>
                    <a:gd name="connsiteY4-82" fmla="*/ 0 h 2451015"/>
                    <a:gd name="connsiteX0-83" fmla="*/ 10864860 w 10864860"/>
                    <a:gd name="connsiteY0-84" fmla="*/ 1841415 h 2451015"/>
                    <a:gd name="connsiteX1-85" fmla="*/ 10371374 w 10864860"/>
                    <a:gd name="connsiteY1-86" fmla="*/ 2436501 h 2451015"/>
                    <a:gd name="connsiteX2-87" fmla="*/ 269431 w 10864860"/>
                    <a:gd name="connsiteY2-88" fmla="*/ 2451015 h 2451015"/>
                    <a:gd name="connsiteX3-89" fmla="*/ 22688 w 10864860"/>
                    <a:gd name="connsiteY3-90" fmla="*/ 2131701 h 2451015"/>
                    <a:gd name="connsiteX4-91" fmla="*/ 0 w 10864860"/>
                    <a:gd name="connsiteY4-92" fmla="*/ 0 h 2451015"/>
                    <a:gd name="connsiteX0-93" fmla="*/ 10856761 w 10856761"/>
                    <a:gd name="connsiteY0-94" fmla="*/ 1841415 h 2451015"/>
                    <a:gd name="connsiteX1-95" fmla="*/ 10363275 w 10856761"/>
                    <a:gd name="connsiteY1-96" fmla="*/ 2436501 h 2451015"/>
                    <a:gd name="connsiteX2-97" fmla="*/ 261332 w 10856761"/>
                    <a:gd name="connsiteY2-98" fmla="*/ 2451015 h 2451015"/>
                    <a:gd name="connsiteX3-99" fmla="*/ 14589 w 10856761"/>
                    <a:gd name="connsiteY3-100" fmla="*/ 2131701 h 2451015"/>
                    <a:gd name="connsiteX4-101" fmla="*/ 3540 w 10856761"/>
                    <a:gd name="connsiteY4-102" fmla="*/ 0 h 2451015"/>
                    <a:gd name="connsiteX0-103" fmla="*/ 10858803 w 10858803"/>
                    <a:gd name="connsiteY0-104" fmla="*/ 1841415 h 2451015"/>
                    <a:gd name="connsiteX1-105" fmla="*/ 10365317 w 10858803"/>
                    <a:gd name="connsiteY1-106" fmla="*/ 2436501 h 2451015"/>
                    <a:gd name="connsiteX2-107" fmla="*/ 263374 w 10858803"/>
                    <a:gd name="connsiteY2-108" fmla="*/ 2451015 h 2451015"/>
                    <a:gd name="connsiteX3-109" fmla="*/ 16631 w 10858803"/>
                    <a:gd name="connsiteY3-110" fmla="*/ 2131701 h 2451015"/>
                    <a:gd name="connsiteX4-111" fmla="*/ 5582 w 10858803"/>
                    <a:gd name="connsiteY4-112" fmla="*/ 0 h 2451015"/>
                    <a:gd name="connsiteX0-113" fmla="*/ 10854255 w 10854255"/>
                    <a:gd name="connsiteY0-114" fmla="*/ 1841415 h 2451015"/>
                    <a:gd name="connsiteX1-115" fmla="*/ 10360769 w 10854255"/>
                    <a:gd name="connsiteY1-116" fmla="*/ 2436501 h 2451015"/>
                    <a:gd name="connsiteX2-117" fmla="*/ 258826 w 10854255"/>
                    <a:gd name="connsiteY2-118" fmla="*/ 2451015 h 2451015"/>
                    <a:gd name="connsiteX3-119" fmla="*/ 12083 w 10854255"/>
                    <a:gd name="connsiteY3-120" fmla="*/ 2131701 h 2451015"/>
                    <a:gd name="connsiteX4-121" fmla="*/ 1034 w 10854255"/>
                    <a:gd name="connsiteY4-122" fmla="*/ 0 h 2451015"/>
                    <a:gd name="connsiteX0-123" fmla="*/ 10846712 w 10846712"/>
                    <a:gd name="connsiteY0-124" fmla="*/ 1841415 h 2451015"/>
                    <a:gd name="connsiteX1-125" fmla="*/ 10353226 w 10846712"/>
                    <a:gd name="connsiteY1-126" fmla="*/ 2436501 h 2451015"/>
                    <a:gd name="connsiteX2-127" fmla="*/ 251283 w 10846712"/>
                    <a:gd name="connsiteY2-128" fmla="*/ 2451015 h 2451015"/>
                    <a:gd name="connsiteX3-129" fmla="*/ 4540 w 10846712"/>
                    <a:gd name="connsiteY3-130" fmla="*/ 2131701 h 2451015"/>
                    <a:gd name="connsiteX4-131" fmla="*/ 5130 w 10846712"/>
                    <a:gd name="connsiteY4-132" fmla="*/ 0 h 2451015"/>
                    <a:gd name="connsiteX0-133" fmla="*/ 10842172 w 10842172"/>
                    <a:gd name="connsiteY0-134" fmla="*/ 1841415 h 2451015"/>
                    <a:gd name="connsiteX1-135" fmla="*/ 10348686 w 10842172"/>
                    <a:gd name="connsiteY1-136" fmla="*/ 2436501 h 2451015"/>
                    <a:gd name="connsiteX2-137" fmla="*/ 246743 w 10842172"/>
                    <a:gd name="connsiteY2-138" fmla="*/ 2451015 h 2451015"/>
                    <a:gd name="connsiteX3-139" fmla="*/ 0 w 10842172"/>
                    <a:gd name="connsiteY3-140" fmla="*/ 2131701 h 2451015"/>
                    <a:gd name="connsiteX4-141" fmla="*/ 590 w 10842172"/>
                    <a:gd name="connsiteY4-142" fmla="*/ 0 h 2451015"/>
                    <a:gd name="connsiteX0-143" fmla="*/ 10842172 w 10842172"/>
                    <a:gd name="connsiteY0-144" fmla="*/ 1841415 h 2451015"/>
                    <a:gd name="connsiteX1-145" fmla="*/ 10348686 w 10842172"/>
                    <a:gd name="connsiteY1-146" fmla="*/ 2436501 h 2451015"/>
                    <a:gd name="connsiteX2-147" fmla="*/ 246743 w 10842172"/>
                    <a:gd name="connsiteY2-148" fmla="*/ 2451015 h 2451015"/>
                    <a:gd name="connsiteX3-149" fmla="*/ 0 w 10842172"/>
                    <a:gd name="connsiteY3-150" fmla="*/ 2131701 h 2451015"/>
                    <a:gd name="connsiteX4-151" fmla="*/ 590 w 10842172"/>
                    <a:gd name="connsiteY4-152" fmla="*/ 0 h 2451015"/>
                    <a:gd name="connsiteX0-153" fmla="*/ 10842172 w 10842172"/>
                    <a:gd name="connsiteY0-154" fmla="*/ 1841415 h 2451015"/>
                    <a:gd name="connsiteX1-155" fmla="*/ 10348686 w 10842172"/>
                    <a:gd name="connsiteY1-156" fmla="*/ 2436501 h 2451015"/>
                    <a:gd name="connsiteX2-157" fmla="*/ 246743 w 10842172"/>
                    <a:gd name="connsiteY2-158" fmla="*/ 2451015 h 2451015"/>
                    <a:gd name="connsiteX3-159" fmla="*/ 0 w 10842172"/>
                    <a:gd name="connsiteY3-160" fmla="*/ 2131701 h 2451015"/>
                    <a:gd name="connsiteX4-161" fmla="*/ 6410 w 10842172"/>
                    <a:gd name="connsiteY4-162" fmla="*/ 0 h 2451015"/>
                    <a:gd name="connsiteX0-163" fmla="*/ 10842172 w 10842172"/>
                    <a:gd name="connsiteY0-164" fmla="*/ 1841415 h 2451015"/>
                    <a:gd name="connsiteX1-165" fmla="*/ 10348686 w 10842172"/>
                    <a:gd name="connsiteY1-166" fmla="*/ 2436501 h 2451015"/>
                    <a:gd name="connsiteX2-167" fmla="*/ 246743 w 10842172"/>
                    <a:gd name="connsiteY2-168" fmla="*/ 2451015 h 2451015"/>
                    <a:gd name="connsiteX3-169" fmla="*/ 0 w 10842172"/>
                    <a:gd name="connsiteY3-170" fmla="*/ 2131701 h 2451015"/>
                    <a:gd name="connsiteX4-171" fmla="*/ 6410 w 10842172"/>
                    <a:gd name="connsiteY4-172" fmla="*/ 0 h 2451015"/>
                    <a:gd name="connsiteX0-173" fmla="*/ 10846950 w 10846950"/>
                    <a:gd name="connsiteY0-174" fmla="*/ 1841415 h 2451015"/>
                    <a:gd name="connsiteX1-175" fmla="*/ 10353464 w 10846950"/>
                    <a:gd name="connsiteY1-176" fmla="*/ 2436501 h 2451015"/>
                    <a:gd name="connsiteX2-177" fmla="*/ 251521 w 10846950"/>
                    <a:gd name="connsiteY2-178" fmla="*/ 2451015 h 2451015"/>
                    <a:gd name="connsiteX3-179" fmla="*/ 4778 w 10846950"/>
                    <a:gd name="connsiteY3-180" fmla="*/ 2131701 h 2451015"/>
                    <a:gd name="connsiteX4-181" fmla="*/ 11188 w 10846950"/>
                    <a:gd name="connsiteY4-182" fmla="*/ 0 h 2451015"/>
                    <a:gd name="connsiteX0-183" fmla="*/ 10846950 w 10846950"/>
                    <a:gd name="connsiteY0-184" fmla="*/ 1841415 h 2451015"/>
                    <a:gd name="connsiteX1-185" fmla="*/ 10568788 w 10846950"/>
                    <a:gd name="connsiteY1-186" fmla="*/ 2430680 h 2451015"/>
                    <a:gd name="connsiteX2-187" fmla="*/ 251521 w 10846950"/>
                    <a:gd name="connsiteY2-188" fmla="*/ 2451015 h 2451015"/>
                    <a:gd name="connsiteX3-189" fmla="*/ 4778 w 10846950"/>
                    <a:gd name="connsiteY3-190" fmla="*/ 2131701 h 2451015"/>
                    <a:gd name="connsiteX4-191" fmla="*/ 11188 w 10846950"/>
                    <a:gd name="connsiteY4-192" fmla="*/ 0 h 2451015"/>
                    <a:gd name="connsiteX0-193" fmla="*/ 10846950 w 10846950"/>
                    <a:gd name="connsiteY0-194" fmla="*/ 1841415 h 2451015"/>
                    <a:gd name="connsiteX1-195" fmla="*/ 10522232 w 10846950"/>
                    <a:gd name="connsiteY1-196" fmla="*/ 2430680 h 2451015"/>
                    <a:gd name="connsiteX2-197" fmla="*/ 251521 w 10846950"/>
                    <a:gd name="connsiteY2-198" fmla="*/ 2451015 h 2451015"/>
                    <a:gd name="connsiteX3-199" fmla="*/ 4778 w 10846950"/>
                    <a:gd name="connsiteY3-200" fmla="*/ 2131701 h 2451015"/>
                    <a:gd name="connsiteX4-201" fmla="*/ 11188 w 10846950"/>
                    <a:gd name="connsiteY4-202" fmla="*/ 0 h 2451015"/>
                    <a:gd name="connsiteX0-203" fmla="*/ 10846950 w 10846950"/>
                    <a:gd name="connsiteY0-204" fmla="*/ 1841415 h 2451015"/>
                    <a:gd name="connsiteX1-205" fmla="*/ 10745593 w 10846950"/>
                    <a:gd name="connsiteY1-206" fmla="*/ 2046023 h 2451015"/>
                    <a:gd name="connsiteX2-207" fmla="*/ 10522232 w 10846950"/>
                    <a:gd name="connsiteY2-208" fmla="*/ 2430680 h 2451015"/>
                    <a:gd name="connsiteX3-209" fmla="*/ 251521 w 10846950"/>
                    <a:gd name="connsiteY3-210" fmla="*/ 2451015 h 2451015"/>
                    <a:gd name="connsiteX4-211" fmla="*/ 4778 w 10846950"/>
                    <a:gd name="connsiteY4-212" fmla="*/ 2131701 h 2451015"/>
                    <a:gd name="connsiteX5-213" fmla="*/ 11188 w 10846950"/>
                    <a:gd name="connsiteY5-214" fmla="*/ 0 h 2451015"/>
                    <a:gd name="connsiteX0-215" fmla="*/ 10745593 w 10745593"/>
                    <a:gd name="connsiteY0-216" fmla="*/ 2046023 h 2451015"/>
                    <a:gd name="connsiteX1-217" fmla="*/ 10522232 w 10745593"/>
                    <a:gd name="connsiteY1-218" fmla="*/ 2430680 h 2451015"/>
                    <a:gd name="connsiteX2-219" fmla="*/ 251521 w 10745593"/>
                    <a:gd name="connsiteY2-220" fmla="*/ 2451015 h 2451015"/>
                    <a:gd name="connsiteX3-221" fmla="*/ 4778 w 10745593"/>
                    <a:gd name="connsiteY3-222" fmla="*/ 2131701 h 2451015"/>
                    <a:gd name="connsiteX4-223" fmla="*/ 11188 w 10745593"/>
                    <a:gd name="connsiteY4-224" fmla="*/ 0 h 2451015"/>
                    <a:gd name="connsiteX0-225" fmla="*/ 10830947 w 10830947"/>
                    <a:gd name="connsiteY0-226" fmla="*/ 2046023 h 2451015"/>
                    <a:gd name="connsiteX1-227" fmla="*/ 10522232 w 10830947"/>
                    <a:gd name="connsiteY1-228" fmla="*/ 2430680 h 2451015"/>
                    <a:gd name="connsiteX2-229" fmla="*/ 251521 w 10830947"/>
                    <a:gd name="connsiteY2-230" fmla="*/ 2451015 h 2451015"/>
                    <a:gd name="connsiteX3-231" fmla="*/ 4778 w 10830947"/>
                    <a:gd name="connsiteY3-232" fmla="*/ 2131701 h 2451015"/>
                    <a:gd name="connsiteX4-233" fmla="*/ 11188 w 10830947"/>
                    <a:gd name="connsiteY4-234" fmla="*/ 0 h 2451015"/>
                    <a:gd name="connsiteX0-235" fmla="*/ 10877504 w 10877504"/>
                    <a:gd name="connsiteY0-236" fmla="*/ 2046023 h 2451015"/>
                    <a:gd name="connsiteX1-237" fmla="*/ 10522232 w 10877504"/>
                    <a:gd name="connsiteY1-238" fmla="*/ 2430680 h 2451015"/>
                    <a:gd name="connsiteX2-239" fmla="*/ 251521 w 10877504"/>
                    <a:gd name="connsiteY2-240" fmla="*/ 2451015 h 2451015"/>
                    <a:gd name="connsiteX3-241" fmla="*/ 4778 w 10877504"/>
                    <a:gd name="connsiteY3-242" fmla="*/ 2131701 h 2451015"/>
                    <a:gd name="connsiteX4-243" fmla="*/ 11188 w 10877504"/>
                    <a:gd name="connsiteY4-244" fmla="*/ 0 h 2451015"/>
                    <a:gd name="connsiteX0-245" fmla="*/ 10861985 w 10861985"/>
                    <a:gd name="connsiteY0-246" fmla="*/ 2084821 h 2451015"/>
                    <a:gd name="connsiteX1-247" fmla="*/ 10522232 w 10861985"/>
                    <a:gd name="connsiteY1-248" fmla="*/ 2430680 h 2451015"/>
                    <a:gd name="connsiteX2-249" fmla="*/ 251521 w 10861985"/>
                    <a:gd name="connsiteY2-250" fmla="*/ 2451015 h 2451015"/>
                    <a:gd name="connsiteX3-251" fmla="*/ 4778 w 10861985"/>
                    <a:gd name="connsiteY3-252" fmla="*/ 2131701 h 2451015"/>
                    <a:gd name="connsiteX4-253" fmla="*/ 11188 w 10861985"/>
                    <a:gd name="connsiteY4-254" fmla="*/ 0 h 2451015"/>
                    <a:gd name="connsiteX0-255" fmla="*/ 10857207 w 10857207"/>
                    <a:gd name="connsiteY0-256" fmla="*/ 0 h 366194"/>
                    <a:gd name="connsiteX1-257" fmla="*/ 10517454 w 10857207"/>
                    <a:gd name="connsiteY1-258" fmla="*/ 345859 h 366194"/>
                    <a:gd name="connsiteX2-259" fmla="*/ 246743 w 10857207"/>
                    <a:gd name="connsiteY2-260" fmla="*/ 366194 h 366194"/>
                    <a:gd name="connsiteX3-261" fmla="*/ 0 w 10857207"/>
                    <a:gd name="connsiteY3-262" fmla="*/ 46880 h 366194"/>
                    <a:gd name="connsiteX0-263" fmla="*/ 10610464 w 10610464"/>
                    <a:gd name="connsiteY0-264" fmla="*/ 0 h 366194"/>
                    <a:gd name="connsiteX1-265" fmla="*/ 10270711 w 10610464"/>
                    <a:gd name="connsiteY1-266" fmla="*/ 345859 h 366194"/>
                    <a:gd name="connsiteX2-267" fmla="*/ 0 w 10610464"/>
                    <a:gd name="connsiteY2-268" fmla="*/ 366194 h 366194"/>
                    <a:gd name="connsiteX0-269" fmla="*/ 339753 w 339753"/>
                    <a:gd name="connsiteY0-270" fmla="*/ 0 h 345859"/>
                    <a:gd name="connsiteX1-271" fmla="*/ 0 w 339753"/>
                    <a:gd name="connsiteY1-272" fmla="*/ 345859 h 345859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</a:cxnLst>
                  <a:rect l="l" t="t" r="r" b="b"/>
                  <a:pathLst>
                    <a:path w="339753" h="345859">
                      <a:moveTo>
                        <a:pt x="339753" y="0"/>
                      </a:moveTo>
                      <a:lnTo>
                        <a:pt x="0" y="345859"/>
                      </a:lnTo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</p:grpSp>
      <p:grpSp>
        <p:nvGrpSpPr>
          <p:cNvPr id="26" name="组合 25"/>
          <p:cNvGrpSpPr/>
          <p:nvPr/>
        </p:nvGrpSpPr>
        <p:grpSpPr>
          <a:xfrm>
            <a:off x="549001" y="555626"/>
            <a:ext cx="3565799" cy="876848"/>
            <a:chOff x="326687" y="247818"/>
            <a:chExt cx="4861582" cy="725466"/>
          </a:xfrm>
        </p:grpSpPr>
        <p:sp>
          <p:nvSpPr>
            <p:cNvPr id="27" name="文本框 26"/>
            <p:cNvSpPr txBox="1"/>
            <p:nvPr/>
          </p:nvSpPr>
          <p:spPr bwMode="auto">
            <a:xfrm>
              <a:off x="1416685" y="412399"/>
              <a:ext cx="2936607" cy="38196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400" kern="0" dirty="0">
                  <a:solidFill>
                    <a:srgbClr val="0070C0"/>
                  </a:solidFill>
                  <a:latin typeface="+mn-ea"/>
                </a:rPr>
                <a:t>栈的基本概念 </a:t>
              </a:r>
              <a:endParaRPr lang="zh-CN" altLang="en-US" sz="2400" kern="0" dirty="0">
                <a:solidFill>
                  <a:srgbClr val="0070C0"/>
                </a:solidFill>
                <a:latin typeface="+mn-ea"/>
              </a:endParaRPr>
            </a:p>
          </p:txBody>
        </p:sp>
        <p:grpSp>
          <p:nvGrpSpPr>
            <p:cNvPr id="28" name="组合 27"/>
            <p:cNvGrpSpPr/>
            <p:nvPr/>
          </p:nvGrpSpPr>
          <p:grpSpPr>
            <a:xfrm>
              <a:off x="326687" y="247818"/>
              <a:ext cx="4861582" cy="725466"/>
              <a:chOff x="326687" y="247818"/>
              <a:chExt cx="4861582" cy="725466"/>
            </a:xfrm>
          </p:grpSpPr>
          <p:grpSp>
            <p:nvGrpSpPr>
              <p:cNvPr id="29" name="组合 28"/>
              <p:cNvGrpSpPr/>
              <p:nvPr/>
            </p:nvGrpSpPr>
            <p:grpSpPr>
              <a:xfrm>
                <a:off x="349799" y="247818"/>
                <a:ext cx="4791980" cy="261575"/>
                <a:chOff x="349799" y="247818"/>
                <a:chExt cx="4791980" cy="261575"/>
              </a:xfrm>
            </p:grpSpPr>
            <p:cxnSp>
              <p:nvCxnSpPr>
                <p:cNvPr id="45" name="直接连接符 44"/>
                <p:cNvCxnSpPr/>
                <p:nvPr/>
              </p:nvCxnSpPr>
              <p:spPr>
                <a:xfrm>
                  <a:off x="638117" y="248864"/>
                  <a:ext cx="3287537" cy="0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直接连接符 45"/>
                <p:cNvCxnSpPr/>
                <p:nvPr/>
              </p:nvCxnSpPr>
              <p:spPr>
                <a:xfrm>
                  <a:off x="4824514" y="335707"/>
                  <a:ext cx="313542" cy="173686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直接连接符 46"/>
                <p:cNvCxnSpPr/>
                <p:nvPr/>
              </p:nvCxnSpPr>
              <p:spPr>
                <a:xfrm>
                  <a:off x="4084534" y="335707"/>
                  <a:ext cx="737870" cy="0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直接连接符 47"/>
                <p:cNvCxnSpPr/>
                <p:nvPr/>
              </p:nvCxnSpPr>
              <p:spPr>
                <a:xfrm>
                  <a:off x="3927764" y="248864"/>
                  <a:ext cx="156771" cy="86843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9" name="任意多边形: 形状 28"/>
                <p:cNvSpPr/>
                <p:nvPr/>
              </p:nvSpPr>
              <p:spPr>
                <a:xfrm>
                  <a:off x="349799" y="247818"/>
                  <a:ext cx="4791980" cy="257189"/>
                </a:xfrm>
                <a:custGeom>
                  <a:avLst/>
                  <a:gdLst>
                    <a:gd name="connsiteX0" fmla="*/ 0 w 5405438"/>
                    <a:gd name="connsiteY0" fmla="*/ 233362 h 366712"/>
                    <a:gd name="connsiteX1" fmla="*/ 328613 w 5405438"/>
                    <a:gd name="connsiteY1" fmla="*/ 0 h 366712"/>
                    <a:gd name="connsiteX2" fmla="*/ 4043363 w 5405438"/>
                    <a:gd name="connsiteY2" fmla="*/ 0 h 366712"/>
                    <a:gd name="connsiteX3" fmla="*/ 4214813 w 5405438"/>
                    <a:gd name="connsiteY3" fmla="*/ 123825 h 366712"/>
                    <a:gd name="connsiteX4" fmla="*/ 5048250 w 5405438"/>
                    <a:gd name="connsiteY4" fmla="*/ 123825 h 366712"/>
                    <a:gd name="connsiteX5" fmla="*/ 5405438 w 5405438"/>
                    <a:gd name="connsiteY5" fmla="*/ 366712 h 3667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405438" h="366712">
                      <a:moveTo>
                        <a:pt x="0" y="233362"/>
                      </a:moveTo>
                      <a:lnTo>
                        <a:pt x="328613" y="0"/>
                      </a:lnTo>
                      <a:lnTo>
                        <a:pt x="4043363" y="0"/>
                      </a:lnTo>
                      <a:lnTo>
                        <a:pt x="4214813" y="123825"/>
                      </a:lnTo>
                      <a:lnTo>
                        <a:pt x="5048250" y="123825"/>
                      </a:lnTo>
                      <a:lnTo>
                        <a:pt x="5405438" y="366712"/>
                      </a:lnTo>
                    </a:path>
                  </a:pathLst>
                </a:cu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endParaRPr lang="zh-CN" altLang="en-US" dirty="0">
                    <a:latin typeface="+mn-ea"/>
                  </a:endParaRPr>
                </a:p>
              </p:txBody>
            </p:sp>
            <p:sp>
              <p:nvSpPr>
                <p:cNvPr id="50" name="任意多边形: 形状 29"/>
                <p:cNvSpPr/>
                <p:nvPr/>
              </p:nvSpPr>
              <p:spPr>
                <a:xfrm flipV="1">
                  <a:off x="737468" y="249336"/>
                  <a:ext cx="3029477" cy="84093"/>
                </a:xfrm>
                <a:custGeom>
                  <a:avLst/>
                  <a:gdLst>
                    <a:gd name="connsiteX0" fmla="*/ 0 w 4221480"/>
                    <a:gd name="connsiteY0" fmla="*/ 236220 h 236220"/>
                    <a:gd name="connsiteX1" fmla="*/ 320040 w 4221480"/>
                    <a:gd name="connsiteY1" fmla="*/ 0 h 236220"/>
                    <a:gd name="connsiteX2" fmla="*/ 4053840 w 4221480"/>
                    <a:gd name="connsiteY2" fmla="*/ 0 h 236220"/>
                    <a:gd name="connsiteX3" fmla="*/ 4221480 w 4221480"/>
                    <a:gd name="connsiteY3" fmla="*/ 137160 h 236220"/>
                    <a:gd name="connsiteX4" fmla="*/ 152400 w 4221480"/>
                    <a:gd name="connsiteY4" fmla="*/ 129540 h 236220"/>
                    <a:gd name="connsiteX0-1" fmla="*/ 167640 w 4069080"/>
                    <a:gd name="connsiteY0-2" fmla="*/ 0 h 137160"/>
                    <a:gd name="connsiteX1-3" fmla="*/ 3901440 w 4069080"/>
                    <a:gd name="connsiteY1-4" fmla="*/ 0 h 137160"/>
                    <a:gd name="connsiteX2-5" fmla="*/ 4069080 w 4069080"/>
                    <a:gd name="connsiteY2-6" fmla="*/ 137160 h 137160"/>
                    <a:gd name="connsiteX3-7" fmla="*/ 0 w 4069080"/>
                    <a:gd name="connsiteY3-8" fmla="*/ 129540 h 137160"/>
                    <a:gd name="connsiteX0-9" fmla="*/ 167640 w 4069080"/>
                    <a:gd name="connsiteY0-10" fmla="*/ 0 h 137160"/>
                    <a:gd name="connsiteX1-11" fmla="*/ 3901440 w 4069080"/>
                    <a:gd name="connsiteY1-12" fmla="*/ 0 h 137160"/>
                    <a:gd name="connsiteX2-13" fmla="*/ 4069080 w 4069080"/>
                    <a:gd name="connsiteY2-14" fmla="*/ 137160 h 137160"/>
                    <a:gd name="connsiteX3-15" fmla="*/ 0 w 4069080"/>
                    <a:gd name="connsiteY3-16" fmla="*/ 129540 h 137160"/>
                    <a:gd name="connsiteX4-17" fmla="*/ 167640 w 4069080"/>
                    <a:gd name="connsiteY4-18" fmla="*/ 0 h 137160"/>
                    <a:gd name="connsiteX0-19" fmla="*/ 167640 w 4069080"/>
                    <a:gd name="connsiteY0-20" fmla="*/ 0 h 137160"/>
                    <a:gd name="connsiteX1-21" fmla="*/ 3901440 w 4069080"/>
                    <a:gd name="connsiteY1-22" fmla="*/ 0 h 137160"/>
                    <a:gd name="connsiteX2-23" fmla="*/ 4069080 w 4069080"/>
                    <a:gd name="connsiteY2-24" fmla="*/ 137160 h 137160"/>
                    <a:gd name="connsiteX3-25" fmla="*/ 0 w 4069080"/>
                    <a:gd name="connsiteY3-26" fmla="*/ 135212 h 137160"/>
                    <a:gd name="connsiteX4-27" fmla="*/ 167640 w 4069080"/>
                    <a:gd name="connsiteY4-28" fmla="*/ 0 h 137160"/>
                    <a:gd name="connsiteX0-29" fmla="*/ 167640 w 4069080"/>
                    <a:gd name="connsiteY0-30" fmla="*/ 0 h 142773"/>
                    <a:gd name="connsiteX1-31" fmla="*/ 3901440 w 4069080"/>
                    <a:gd name="connsiteY1-32" fmla="*/ 0 h 142773"/>
                    <a:gd name="connsiteX2-33" fmla="*/ 4069080 w 4069080"/>
                    <a:gd name="connsiteY2-34" fmla="*/ 137160 h 142773"/>
                    <a:gd name="connsiteX3-35" fmla="*/ 0 w 4069080"/>
                    <a:gd name="connsiteY3-36" fmla="*/ 142773 h 142773"/>
                    <a:gd name="connsiteX4-37" fmla="*/ 167640 w 4069080"/>
                    <a:gd name="connsiteY4-38" fmla="*/ 0 h 142773"/>
                    <a:gd name="connsiteX0-39" fmla="*/ 167640 w 4069080"/>
                    <a:gd name="connsiteY0-40" fmla="*/ 0 h 142773"/>
                    <a:gd name="connsiteX1-41" fmla="*/ 3901440 w 4069080"/>
                    <a:gd name="connsiteY1-42" fmla="*/ 0 h 142773"/>
                    <a:gd name="connsiteX2-43" fmla="*/ 4069080 w 4069080"/>
                    <a:gd name="connsiteY2-44" fmla="*/ 140940 h 142773"/>
                    <a:gd name="connsiteX3-45" fmla="*/ 0 w 4069080"/>
                    <a:gd name="connsiteY3-46" fmla="*/ 142773 h 142773"/>
                    <a:gd name="connsiteX4-47" fmla="*/ 167640 w 4069080"/>
                    <a:gd name="connsiteY4-48" fmla="*/ 0 h 142773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17" y="connsiteY4-18"/>
                    </a:cxn>
                  </a:cxnLst>
                  <a:rect l="l" t="t" r="r" b="b"/>
                  <a:pathLst>
                    <a:path w="4069080" h="142773">
                      <a:moveTo>
                        <a:pt x="167640" y="0"/>
                      </a:moveTo>
                      <a:lnTo>
                        <a:pt x="3901440" y="0"/>
                      </a:lnTo>
                      <a:lnTo>
                        <a:pt x="4069080" y="140940"/>
                      </a:lnTo>
                      <a:lnTo>
                        <a:pt x="0" y="142773"/>
                      </a:lnTo>
                      <a:lnTo>
                        <a:pt x="167640" y="0"/>
                      </a:lnTo>
                      <a:close/>
                    </a:path>
                  </a:pathLst>
                </a:custGeom>
                <a:solidFill>
                  <a:srgbClr val="0070C0"/>
                </a:solidFill>
                <a:ln w="254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endParaRPr lang="zh-CN" altLang="en-US" dirty="0">
                    <a:latin typeface="+mn-ea"/>
                  </a:endParaRPr>
                </a:p>
              </p:txBody>
            </p:sp>
          </p:grpSp>
          <p:grpSp>
            <p:nvGrpSpPr>
              <p:cNvPr id="30" name="组合 29"/>
              <p:cNvGrpSpPr/>
              <p:nvPr/>
            </p:nvGrpSpPr>
            <p:grpSpPr>
              <a:xfrm>
                <a:off x="349799" y="711709"/>
                <a:ext cx="4815092" cy="261575"/>
                <a:chOff x="358852" y="925118"/>
                <a:chExt cx="4815092" cy="261575"/>
              </a:xfrm>
            </p:grpSpPr>
            <p:cxnSp>
              <p:nvCxnSpPr>
                <p:cNvPr id="38" name="直接连接符 37"/>
                <p:cNvCxnSpPr/>
                <p:nvPr/>
              </p:nvCxnSpPr>
              <p:spPr>
                <a:xfrm flipH="1" flipV="1">
                  <a:off x="1574976" y="1185647"/>
                  <a:ext cx="3287537" cy="0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直接连接符 38"/>
                <p:cNvCxnSpPr/>
                <p:nvPr/>
              </p:nvCxnSpPr>
              <p:spPr>
                <a:xfrm flipH="1" flipV="1">
                  <a:off x="362574" y="925118"/>
                  <a:ext cx="313542" cy="173686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直接连接符 39"/>
                <p:cNvCxnSpPr/>
                <p:nvPr/>
              </p:nvCxnSpPr>
              <p:spPr>
                <a:xfrm flipV="1">
                  <a:off x="4860402" y="1011961"/>
                  <a:ext cx="313542" cy="173686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直接连接符 40"/>
                <p:cNvCxnSpPr/>
                <p:nvPr/>
              </p:nvCxnSpPr>
              <p:spPr>
                <a:xfrm flipH="1" flipV="1">
                  <a:off x="678226" y="1098804"/>
                  <a:ext cx="737870" cy="0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直接连接符 41"/>
                <p:cNvCxnSpPr/>
                <p:nvPr/>
              </p:nvCxnSpPr>
              <p:spPr>
                <a:xfrm flipH="1" flipV="1">
                  <a:off x="1416096" y="1098804"/>
                  <a:ext cx="156771" cy="86843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3" name="任意多边形: 形状 22"/>
                <p:cNvSpPr/>
                <p:nvPr/>
              </p:nvSpPr>
              <p:spPr>
                <a:xfrm flipH="1" flipV="1">
                  <a:off x="358852" y="929504"/>
                  <a:ext cx="4791980" cy="257189"/>
                </a:xfrm>
                <a:custGeom>
                  <a:avLst/>
                  <a:gdLst>
                    <a:gd name="connsiteX0" fmla="*/ 0 w 5405438"/>
                    <a:gd name="connsiteY0" fmla="*/ 233362 h 366712"/>
                    <a:gd name="connsiteX1" fmla="*/ 328613 w 5405438"/>
                    <a:gd name="connsiteY1" fmla="*/ 0 h 366712"/>
                    <a:gd name="connsiteX2" fmla="*/ 4043363 w 5405438"/>
                    <a:gd name="connsiteY2" fmla="*/ 0 h 366712"/>
                    <a:gd name="connsiteX3" fmla="*/ 4214813 w 5405438"/>
                    <a:gd name="connsiteY3" fmla="*/ 123825 h 366712"/>
                    <a:gd name="connsiteX4" fmla="*/ 5048250 w 5405438"/>
                    <a:gd name="connsiteY4" fmla="*/ 123825 h 366712"/>
                    <a:gd name="connsiteX5" fmla="*/ 5405438 w 5405438"/>
                    <a:gd name="connsiteY5" fmla="*/ 366712 h 3667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405438" h="366712">
                      <a:moveTo>
                        <a:pt x="0" y="233362"/>
                      </a:moveTo>
                      <a:lnTo>
                        <a:pt x="328613" y="0"/>
                      </a:lnTo>
                      <a:lnTo>
                        <a:pt x="4043363" y="0"/>
                      </a:lnTo>
                      <a:lnTo>
                        <a:pt x="4214813" y="123825"/>
                      </a:lnTo>
                      <a:lnTo>
                        <a:pt x="5048250" y="123825"/>
                      </a:lnTo>
                      <a:lnTo>
                        <a:pt x="5405438" y="366712"/>
                      </a:lnTo>
                    </a:path>
                  </a:pathLst>
                </a:cu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44" name="任意多边形: 形状 23"/>
                <p:cNvSpPr/>
                <p:nvPr/>
              </p:nvSpPr>
              <p:spPr>
                <a:xfrm flipH="1">
                  <a:off x="1733685" y="1101082"/>
                  <a:ext cx="3029477" cy="84093"/>
                </a:xfrm>
                <a:custGeom>
                  <a:avLst/>
                  <a:gdLst>
                    <a:gd name="connsiteX0" fmla="*/ 0 w 4221480"/>
                    <a:gd name="connsiteY0" fmla="*/ 236220 h 236220"/>
                    <a:gd name="connsiteX1" fmla="*/ 320040 w 4221480"/>
                    <a:gd name="connsiteY1" fmla="*/ 0 h 236220"/>
                    <a:gd name="connsiteX2" fmla="*/ 4053840 w 4221480"/>
                    <a:gd name="connsiteY2" fmla="*/ 0 h 236220"/>
                    <a:gd name="connsiteX3" fmla="*/ 4221480 w 4221480"/>
                    <a:gd name="connsiteY3" fmla="*/ 137160 h 236220"/>
                    <a:gd name="connsiteX4" fmla="*/ 152400 w 4221480"/>
                    <a:gd name="connsiteY4" fmla="*/ 129540 h 236220"/>
                    <a:gd name="connsiteX0-1" fmla="*/ 167640 w 4069080"/>
                    <a:gd name="connsiteY0-2" fmla="*/ 0 h 137160"/>
                    <a:gd name="connsiteX1-3" fmla="*/ 3901440 w 4069080"/>
                    <a:gd name="connsiteY1-4" fmla="*/ 0 h 137160"/>
                    <a:gd name="connsiteX2-5" fmla="*/ 4069080 w 4069080"/>
                    <a:gd name="connsiteY2-6" fmla="*/ 137160 h 137160"/>
                    <a:gd name="connsiteX3-7" fmla="*/ 0 w 4069080"/>
                    <a:gd name="connsiteY3-8" fmla="*/ 129540 h 137160"/>
                    <a:gd name="connsiteX0-9" fmla="*/ 167640 w 4069080"/>
                    <a:gd name="connsiteY0-10" fmla="*/ 0 h 137160"/>
                    <a:gd name="connsiteX1-11" fmla="*/ 3901440 w 4069080"/>
                    <a:gd name="connsiteY1-12" fmla="*/ 0 h 137160"/>
                    <a:gd name="connsiteX2-13" fmla="*/ 4069080 w 4069080"/>
                    <a:gd name="connsiteY2-14" fmla="*/ 137160 h 137160"/>
                    <a:gd name="connsiteX3-15" fmla="*/ 0 w 4069080"/>
                    <a:gd name="connsiteY3-16" fmla="*/ 129540 h 137160"/>
                    <a:gd name="connsiteX4-17" fmla="*/ 167640 w 4069080"/>
                    <a:gd name="connsiteY4-18" fmla="*/ 0 h 137160"/>
                    <a:gd name="connsiteX0-19" fmla="*/ 167640 w 4069080"/>
                    <a:gd name="connsiteY0-20" fmla="*/ 0 h 137160"/>
                    <a:gd name="connsiteX1-21" fmla="*/ 3901440 w 4069080"/>
                    <a:gd name="connsiteY1-22" fmla="*/ 0 h 137160"/>
                    <a:gd name="connsiteX2-23" fmla="*/ 4069080 w 4069080"/>
                    <a:gd name="connsiteY2-24" fmla="*/ 137160 h 137160"/>
                    <a:gd name="connsiteX3-25" fmla="*/ 0 w 4069080"/>
                    <a:gd name="connsiteY3-26" fmla="*/ 135212 h 137160"/>
                    <a:gd name="connsiteX4-27" fmla="*/ 167640 w 4069080"/>
                    <a:gd name="connsiteY4-28" fmla="*/ 0 h 137160"/>
                    <a:gd name="connsiteX0-29" fmla="*/ 167640 w 4069080"/>
                    <a:gd name="connsiteY0-30" fmla="*/ 0 h 142773"/>
                    <a:gd name="connsiteX1-31" fmla="*/ 3901440 w 4069080"/>
                    <a:gd name="connsiteY1-32" fmla="*/ 0 h 142773"/>
                    <a:gd name="connsiteX2-33" fmla="*/ 4069080 w 4069080"/>
                    <a:gd name="connsiteY2-34" fmla="*/ 137160 h 142773"/>
                    <a:gd name="connsiteX3-35" fmla="*/ 0 w 4069080"/>
                    <a:gd name="connsiteY3-36" fmla="*/ 142773 h 142773"/>
                    <a:gd name="connsiteX4-37" fmla="*/ 167640 w 4069080"/>
                    <a:gd name="connsiteY4-38" fmla="*/ 0 h 142773"/>
                    <a:gd name="connsiteX0-39" fmla="*/ 167640 w 4069080"/>
                    <a:gd name="connsiteY0-40" fmla="*/ 0 h 142773"/>
                    <a:gd name="connsiteX1-41" fmla="*/ 3901440 w 4069080"/>
                    <a:gd name="connsiteY1-42" fmla="*/ 0 h 142773"/>
                    <a:gd name="connsiteX2-43" fmla="*/ 4069080 w 4069080"/>
                    <a:gd name="connsiteY2-44" fmla="*/ 140940 h 142773"/>
                    <a:gd name="connsiteX3-45" fmla="*/ 0 w 4069080"/>
                    <a:gd name="connsiteY3-46" fmla="*/ 142773 h 142773"/>
                    <a:gd name="connsiteX4-47" fmla="*/ 167640 w 4069080"/>
                    <a:gd name="connsiteY4-48" fmla="*/ 0 h 142773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17" y="connsiteY4-18"/>
                    </a:cxn>
                  </a:cxnLst>
                  <a:rect l="l" t="t" r="r" b="b"/>
                  <a:pathLst>
                    <a:path w="4069080" h="142773">
                      <a:moveTo>
                        <a:pt x="167640" y="0"/>
                      </a:moveTo>
                      <a:lnTo>
                        <a:pt x="3901440" y="0"/>
                      </a:lnTo>
                      <a:lnTo>
                        <a:pt x="4069080" y="140940"/>
                      </a:lnTo>
                      <a:lnTo>
                        <a:pt x="0" y="142773"/>
                      </a:lnTo>
                      <a:lnTo>
                        <a:pt x="167640" y="0"/>
                      </a:lnTo>
                      <a:close/>
                    </a:path>
                  </a:pathLst>
                </a:custGeom>
                <a:solidFill>
                  <a:srgbClr val="0070C0"/>
                </a:solidFill>
                <a:ln w="254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endParaRPr lang="zh-CN" altLang="en-US" dirty="0">
                    <a:latin typeface="+mn-ea"/>
                  </a:endParaRPr>
                </a:p>
              </p:txBody>
            </p:sp>
          </p:grpSp>
          <p:grpSp>
            <p:nvGrpSpPr>
              <p:cNvPr id="31" name="组合 30"/>
              <p:cNvGrpSpPr/>
              <p:nvPr/>
            </p:nvGrpSpPr>
            <p:grpSpPr>
              <a:xfrm>
                <a:off x="5138963" y="489126"/>
                <a:ext cx="49306" cy="329693"/>
                <a:chOff x="5138963" y="489126"/>
                <a:chExt cx="49306" cy="329693"/>
              </a:xfrm>
            </p:grpSpPr>
            <p:sp>
              <p:nvSpPr>
                <p:cNvPr id="35" name="椭圆 34"/>
                <p:cNvSpPr/>
                <p:nvPr/>
              </p:nvSpPr>
              <p:spPr>
                <a:xfrm>
                  <a:off x="5138963" y="769513"/>
                  <a:ext cx="49306" cy="49306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37" name="椭圆 36"/>
                <p:cNvSpPr/>
                <p:nvPr/>
              </p:nvSpPr>
              <p:spPr>
                <a:xfrm>
                  <a:off x="5138963" y="489126"/>
                  <a:ext cx="49306" cy="49306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+mn-ea"/>
                  </a:endParaRPr>
                </a:p>
              </p:txBody>
            </p:sp>
          </p:grpSp>
          <p:grpSp>
            <p:nvGrpSpPr>
              <p:cNvPr id="32" name="组合 31"/>
              <p:cNvGrpSpPr/>
              <p:nvPr/>
            </p:nvGrpSpPr>
            <p:grpSpPr>
              <a:xfrm>
                <a:off x="326687" y="399838"/>
                <a:ext cx="49306" cy="329693"/>
                <a:chOff x="5138963" y="489126"/>
                <a:chExt cx="49306" cy="329693"/>
              </a:xfrm>
            </p:grpSpPr>
            <p:sp>
              <p:nvSpPr>
                <p:cNvPr id="33" name="椭圆 32"/>
                <p:cNvSpPr/>
                <p:nvPr/>
              </p:nvSpPr>
              <p:spPr>
                <a:xfrm>
                  <a:off x="5138963" y="769513"/>
                  <a:ext cx="49306" cy="49306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34" name="椭圆 33"/>
                <p:cNvSpPr/>
                <p:nvPr/>
              </p:nvSpPr>
              <p:spPr>
                <a:xfrm>
                  <a:off x="5138963" y="489126"/>
                  <a:ext cx="49306" cy="49306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+mn-ea"/>
                  </a:endParaRPr>
                </a:p>
              </p:txBody>
            </p:sp>
          </p:grp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3"/>
          <p:cNvSpPr txBox="1">
            <a:spLocks noChangeArrowheads="1"/>
          </p:cNvSpPr>
          <p:nvPr/>
        </p:nvSpPr>
        <p:spPr>
          <a:xfrm>
            <a:off x="4557691" y="1620485"/>
            <a:ext cx="8029346" cy="52315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2755" indent="-452755">
              <a:lnSpc>
                <a:spcPct val="100000"/>
              </a:lnSpc>
              <a:spcBef>
                <a:spcPts val="600"/>
              </a:spcBef>
              <a:buClr>
                <a:srgbClr val="7030A0"/>
              </a:buClr>
              <a:buNone/>
            </a:pPr>
            <a:endParaRPr lang="en-US" altLang="zh-CN" sz="20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549001" y="555626"/>
            <a:ext cx="3565799" cy="876848"/>
            <a:chOff x="326687" y="247818"/>
            <a:chExt cx="4861582" cy="725466"/>
          </a:xfrm>
        </p:grpSpPr>
        <p:sp>
          <p:nvSpPr>
            <p:cNvPr id="11" name="文本框 10"/>
            <p:cNvSpPr txBox="1"/>
            <p:nvPr/>
          </p:nvSpPr>
          <p:spPr bwMode="auto">
            <a:xfrm>
              <a:off x="1416685" y="412399"/>
              <a:ext cx="2936607" cy="38196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400" kern="0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顺序栈的实现</a:t>
              </a:r>
              <a:endParaRPr lang="zh-CN" altLang="en-US" sz="2400" kern="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2" name="组合 11"/>
            <p:cNvGrpSpPr/>
            <p:nvPr/>
          </p:nvGrpSpPr>
          <p:grpSpPr>
            <a:xfrm>
              <a:off x="326687" y="247818"/>
              <a:ext cx="4861582" cy="725466"/>
              <a:chOff x="326687" y="247818"/>
              <a:chExt cx="4861582" cy="725466"/>
            </a:xfrm>
          </p:grpSpPr>
          <p:grpSp>
            <p:nvGrpSpPr>
              <p:cNvPr id="13" name="组合 12"/>
              <p:cNvGrpSpPr/>
              <p:nvPr/>
            </p:nvGrpSpPr>
            <p:grpSpPr>
              <a:xfrm>
                <a:off x="349799" y="247818"/>
                <a:ext cx="4791980" cy="261575"/>
                <a:chOff x="349799" y="247818"/>
                <a:chExt cx="4791980" cy="261575"/>
              </a:xfrm>
            </p:grpSpPr>
            <p:cxnSp>
              <p:nvCxnSpPr>
                <p:cNvPr id="28" name="直接连接符 27"/>
                <p:cNvCxnSpPr/>
                <p:nvPr/>
              </p:nvCxnSpPr>
              <p:spPr>
                <a:xfrm>
                  <a:off x="638117" y="248864"/>
                  <a:ext cx="3287537" cy="0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直接连接符 29"/>
                <p:cNvCxnSpPr/>
                <p:nvPr/>
              </p:nvCxnSpPr>
              <p:spPr>
                <a:xfrm>
                  <a:off x="4824514" y="335707"/>
                  <a:ext cx="313542" cy="173686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直接连接符 30"/>
                <p:cNvCxnSpPr/>
                <p:nvPr/>
              </p:nvCxnSpPr>
              <p:spPr>
                <a:xfrm>
                  <a:off x="4084534" y="335707"/>
                  <a:ext cx="737870" cy="0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直接连接符 31"/>
                <p:cNvCxnSpPr/>
                <p:nvPr/>
              </p:nvCxnSpPr>
              <p:spPr>
                <a:xfrm>
                  <a:off x="3927764" y="248864"/>
                  <a:ext cx="156771" cy="86843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3" name="任意多边形: 形状 28"/>
                <p:cNvSpPr/>
                <p:nvPr/>
              </p:nvSpPr>
              <p:spPr>
                <a:xfrm>
                  <a:off x="349799" y="247818"/>
                  <a:ext cx="4791980" cy="257189"/>
                </a:xfrm>
                <a:custGeom>
                  <a:avLst/>
                  <a:gdLst>
                    <a:gd name="connsiteX0" fmla="*/ 0 w 5405438"/>
                    <a:gd name="connsiteY0" fmla="*/ 233362 h 366712"/>
                    <a:gd name="connsiteX1" fmla="*/ 328613 w 5405438"/>
                    <a:gd name="connsiteY1" fmla="*/ 0 h 366712"/>
                    <a:gd name="connsiteX2" fmla="*/ 4043363 w 5405438"/>
                    <a:gd name="connsiteY2" fmla="*/ 0 h 366712"/>
                    <a:gd name="connsiteX3" fmla="*/ 4214813 w 5405438"/>
                    <a:gd name="connsiteY3" fmla="*/ 123825 h 366712"/>
                    <a:gd name="connsiteX4" fmla="*/ 5048250 w 5405438"/>
                    <a:gd name="connsiteY4" fmla="*/ 123825 h 366712"/>
                    <a:gd name="connsiteX5" fmla="*/ 5405438 w 5405438"/>
                    <a:gd name="connsiteY5" fmla="*/ 366712 h 3667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405438" h="366712">
                      <a:moveTo>
                        <a:pt x="0" y="233362"/>
                      </a:moveTo>
                      <a:lnTo>
                        <a:pt x="328613" y="0"/>
                      </a:lnTo>
                      <a:lnTo>
                        <a:pt x="4043363" y="0"/>
                      </a:lnTo>
                      <a:lnTo>
                        <a:pt x="4214813" y="123825"/>
                      </a:lnTo>
                      <a:lnTo>
                        <a:pt x="5048250" y="123825"/>
                      </a:lnTo>
                      <a:lnTo>
                        <a:pt x="5405438" y="366712"/>
                      </a:lnTo>
                    </a:path>
                  </a:pathLst>
                </a:cu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endPara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4" name="任意多边形: 形状 29"/>
                <p:cNvSpPr/>
                <p:nvPr/>
              </p:nvSpPr>
              <p:spPr>
                <a:xfrm flipV="1">
                  <a:off x="737468" y="249336"/>
                  <a:ext cx="3029477" cy="84093"/>
                </a:xfrm>
                <a:custGeom>
                  <a:avLst/>
                  <a:gdLst>
                    <a:gd name="connsiteX0" fmla="*/ 0 w 4221480"/>
                    <a:gd name="connsiteY0" fmla="*/ 236220 h 236220"/>
                    <a:gd name="connsiteX1" fmla="*/ 320040 w 4221480"/>
                    <a:gd name="connsiteY1" fmla="*/ 0 h 236220"/>
                    <a:gd name="connsiteX2" fmla="*/ 4053840 w 4221480"/>
                    <a:gd name="connsiteY2" fmla="*/ 0 h 236220"/>
                    <a:gd name="connsiteX3" fmla="*/ 4221480 w 4221480"/>
                    <a:gd name="connsiteY3" fmla="*/ 137160 h 236220"/>
                    <a:gd name="connsiteX4" fmla="*/ 152400 w 4221480"/>
                    <a:gd name="connsiteY4" fmla="*/ 129540 h 236220"/>
                    <a:gd name="connsiteX0-1" fmla="*/ 167640 w 4069080"/>
                    <a:gd name="connsiteY0-2" fmla="*/ 0 h 137160"/>
                    <a:gd name="connsiteX1-3" fmla="*/ 3901440 w 4069080"/>
                    <a:gd name="connsiteY1-4" fmla="*/ 0 h 137160"/>
                    <a:gd name="connsiteX2-5" fmla="*/ 4069080 w 4069080"/>
                    <a:gd name="connsiteY2-6" fmla="*/ 137160 h 137160"/>
                    <a:gd name="connsiteX3-7" fmla="*/ 0 w 4069080"/>
                    <a:gd name="connsiteY3-8" fmla="*/ 129540 h 137160"/>
                    <a:gd name="connsiteX0-9" fmla="*/ 167640 w 4069080"/>
                    <a:gd name="connsiteY0-10" fmla="*/ 0 h 137160"/>
                    <a:gd name="connsiteX1-11" fmla="*/ 3901440 w 4069080"/>
                    <a:gd name="connsiteY1-12" fmla="*/ 0 h 137160"/>
                    <a:gd name="connsiteX2-13" fmla="*/ 4069080 w 4069080"/>
                    <a:gd name="connsiteY2-14" fmla="*/ 137160 h 137160"/>
                    <a:gd name="connsiteX3-15" fmla="*/ 0 w 4069080"/>
                    <a:gd name="connsiteY3-16" fmla="*/ 129540 h 137160"/>
                    <a:gd name="connsiteX4-17" fmla="*/ 167640 w 4069080"/>
                    <a:gd name="connsiteY4-18" fmla="*/ 0 h 137160"/>
                    <a:gd name="connsiteX0-19" fmla="*/ 167640 w 4069080"/>
                    <a:gd name="connsiteY0-20" fmla="*/ 0 h 137160"/>
                    <a:gd name="connsiteX1-21" fmla="*/ 3901440 w 4069080"/>
                    <a:gd name="connsiteY1-22" fmla="*/ 0 h 137160"/>
                    <a:gd name="connsiteX2-23" fmla="*/ 4069080 w 4069080"/>
                    <a:gd name="connsiteY2-24" fmla="*/ 137160 h 137160"/>
                    <a:gd name="connsiteX3-25" fmla="*/ 0 w 4069080"/>
                    <a:gd name="connsiteY3-26" fmla="*/ 135212 h 137160"/>
                    <a:gd name="connsiteX4-27" fmla="*/ 167640 w 4069080"/>
                    <a:gd name="connsiteY4-28" fmla="*/ 0 h 137160"/>
                    <a:gd name="connsiteX0-29" fmla="*/ 167640 w 4069080"/>
                    <a:gd name="connsiteY0-30" fmla="*/ 0 h 142773"/>
                    <a:gd name="connsiteX1-31" fmla="*/ 3901440 w 4069080"/>
                    <a:gd name="connsiteY1-32" fmla="*/ 0 h 142773"/>
                    <a:gd name="connsiteX2-33" fmla="*/ 4069080 w 4069080"/>
                    <a:gd name="connsiteY2-34" fmla="*/ 137160 h 142773"/>
                    <a:gd name="connsiteX3-35" fmla="*/ 0 w 4069080"/>
                    <a:gd name="connsiteY3-36" fmla="*/ 142773 h 142773"/>
                    <a:gd name="connsiteX4-37" fmla="*/ 167640 w 4069080"/>
                    <a:gd name="connsiteY4-38" fmla="*/ 0 h 142773"/>
                    <a:gd name="connsiteX0-39" fmla="*/ 167640 w 4069080"/>
                    <a:gd name="connsiteY0-40" fmla="*/ 0 h 142773"/>
                    <a:gd name="connsiteX1-41" fmla="*/ 3901440 w 4069080"/>
                    <a:gd name="connsiteY1-42" fmla="*/ 0 h 142773"/>
                    <a:gd name="connsiteX2-43" fmla="*/ 4069080 w 4069080"/>
                    <a:gd name="connsiteY2-44" fmla="*/ 140940 h 142773"/>
                    <a:gd name="connsiteX3-45" fmla="*/ 0 w 4069080"/>
                    <a:gd name="connsiteY3-46" fmla="*/ 142773 h 142773"/>
                    <a:gd name="connsiteX4-47" fmla="*/ 167640 w 4069080"/>
                    <a:gd name="connsiteY4-48" fmla="*/ 0 h 142773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17" y="connsiteY4-18"/>
                    </a:cxn>
                  </a:cxnLst>
                  <a:rect l="l" t="t" r="r" b="b"/>
                  <a:pathLst>
                    <a:path w="4069080" h="142773">
                      <a:moveTo>
                        <a:pt x="167640" y="0"/>
                      </a:moveTo>
                      <a:lnTo>
                        <a:pt x="3901440" y="0"/>
                      </a:lnTo>
                      <a:lnTo>
                        <a:pt x="4069080" y="140940"/>
                      </a:lnTo>
                      <a:lnTo>
                        <a:pt x="0" y="142773"/>
                      </a:lnTo>
                      <a:lnTo>
                        <a:pt x="167640" y="0"/>
                      </a:lnTo>
                      <a:close/>
                    </a:path>
                  </a:pathLst>
                </a:custGeom>
                <a:solidFill>
                  <a:srgbClr val="0070C0"/>
                </a:solidFill>
                <a:ln w="254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endPara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4" name="组合 13"/>
              <p:cNvGrpSpPr/>
              <p:nvPr/>
            </p:nvGrpSpPr>
            <p:grpSpPr>
              <a:xfrm>
                <a:off x="349799" y="711709"/>
                <a:ext cx="4815092" cy="261575"/>
                <a:chOff x="358852" y="925118"/>
                <a:chExt cx="4815092" cy="261575"/>
              </a:xfrm>
            </p:grpSpPr>
            <p:cxnSp>
              <p:nvCxnSpPr>
                <p:cNvPr id="21" name="直接连接符 20"/>
                <p:cNvCxnSpPr/>
                <p:nvPr/>
              </p:nvCxnSpPr>
              <p:spPr>
                <a:xfrm flipH="1" flipV="1">
                  <a:off x="1574976" y="1185647"/>
                  <a:ext cx="3287537" cy="0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直接连接符 21"/>
                <p:cNvCxnSpPr/>
                <p:nvPr/>
              </p:nvCxnSpPr>
              <p:spPr>
                <a:xfrm flipH="1" flipV="1">
                  <a:off x="362574" y="925118"/>
                  <a:ext cx="313542" cy="173686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直接连接符 22"/>
                <p:cNvCxnSpPr/>
                <p:nvPr/>
              </p:nvCxnSpPr>
              <p:spPr>
                <a:xfrm flipV="1">
                  <a:off x="4860402" y="1011961"/>
                  <a:ext cx="313542" cy="173686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直接连接符 23"/>
                <p:cNvCxnSpPr/>
                <p:nvPr/>
              </p:nvCxnSpPr>
              <p:spPr>
                <a:xfrm flipH="1" flipV="1">
                  <a:off x="678226" y="1098804"/>
                  <a:ext cx="737870" cy="0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直接连接符 24"/>
                <p:cNvCxnSpPr/>
                <p:nvPr/>
              </p:nvCxnSpPr>
              <p:spPr>
                <a:xfrm flipH="1" flipV="1">
                  <a:off x="1416096" y="1098804"/>
                  <a:ext cx="156771" cy="86843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6" name="任意多边形: 形状 22"/>
                <p:cNvSpPr/>
                <p:nvPr/>
              </p:nvSpPr>
              <p:spPr>
                <a:xfrm flipH="1" flipV="1">
                  <a:off x="358852" y="929504"/>
                  <a:ext cx="4791980" cy="257189"/>
                </a:xfrm>
                <a:custGeom>
                  <a:avLst/>
                  <a:gdLst>
                    <a:gd name="connsiteX0" fmla="*/ 0 w 5405438"/>
                    <a:gd name="connsiteY0" fmla="*/ 233362 h 366712"/>
                    <a:gd name="connsiteX1" fmla="*/ 328613 w 5405438"/>
                    <a:gd name="connsiteY1" fmla="*/ 0 h 366712"/>
                    <a:gd name="connsiteX2" fmla="*/ 4043363 w 5405438"/>
                    <a:gd name="connsiteY2" fmla="*/ 0 h 366712"/>
                    <a:gd name="connsiteX3" fmla="*/ 4214813 w 5405438"/>
                    <a:gd name="connsiteY3" fmla="*/ 123825 h 366712"/>
                    <a:gd name="connsiteX4" fmla="*/ 5048250 w 5405438"/>
                    <a:gd name="connsiteY4" fmla="*/ 123825 h 366712"/>
                    <a:gd name="connsiteX5" fmla="*/ 5405438 w 5405438"/>
                    <a:gd name="connsiteY5" fmla="*/ 366712 h 3667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405438" h="366712">
                      <a:moveTo>
                        <a:pt x="0" y="233362"/>
                      </a:moveTo>
                      <a:lnTo>
                        <a:pt x="328613" y="0"/>
                      </a:lnTo>
                      <a:lnTo>
                        <a:pt x="4043363" y="0"/>
                      </a:lnTo>
                      <a:lnTo>
                        <a:pt x="4214813" y="123825"/>
                      </a:lnTo>
                      <a:lnTo>
                        <a:pt x="5048250" y="123825"/>
                      </a:lnTo>
                      <a:lnTo>
                        <a:pt x="5405438" y="366712"/>
                      </a:lnTo>
                    </a:path>
                  </a:pathLst>
                </a:cu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endParaRPr lang="zh-CN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7" name="任意多边形: 形状 23"/>
                <p:cNvSpPr/>
                <p:nvPr/>
              </p:nvSpPr>
              <p:spPr>
                <a:xfrm flipH="1">
                  <a:off x="1733685" y="1101082"/>
                  <a:ext cx="3029477" cy="84093"/>
                </a:xfrm>
                <a:custGeom>
                  <a:avLst/>
                  <a:gdLst>
                    <a:gd name="connsiteX0" fmla="*/ 0 w 4221480"/>
                    <a:gd name="connsiteY0" fmla="*/ 236220 h 236220"/>
                    <a:gd name="connsiteX1" fmla="*/ 320040 w 4221480"/>
                    <a:gd name="connsiteY1" fmla="*/ 0 h 236220"/>
                    <a:gd name="connsiteX2" fmla="*/ 4053840 w 4221480"/>
                    <a:gd name="connsiteY2" fmla="*/ 0 h 236220"/>
                    <a:gd name="connsiteX3" fmla="*/ 4221480 w 4221480"/>
                    <a:gd name="connsiteY3" fmla="*/ 137160 h 236220"/>
                    <a:gd name="connsiteX4" fmla="*/ 152400 w 4221480"/>
                    <a:gd name="connsiteY4" fmla="*/ 129540 h 236220"/>
                    <a:gd name="connsiteX0-1" fmla="*/ 167640 w 4069080"/>
                    <a:gd name="connsiteY0-2" fmla="*/ 0 h 137160"/>
                    <a:gd name="connsiteX1-3" fmla="*/ 3901440 w 4069080"/>
                    <a:gd name="connsiteY1-4" fmla="*/ 0 h 137160"/>
                    <a:gd name="connsiteX2-5" fmla="*/ 4069080 w 4069080"/>
                    <a:gd name="connsiteY2-6" fmla="*/ 137160 h 137160"/>
                    <a:gd name="connsiteX3-7" fmla="*/ 0 w 4069080"/>
                    <a:gd name="connsiteY3-8" fmla="*/ 129540 h 137160"/>
                    <a:gd name="connsiteX0-9" fmla="*/ 167640 w 4069080"/>
                    <a:gd name="connsiteY0-10" fmla="*/ 0 h 137160"/>
                    <a:gd name="connsiteX1-11" fmla="*/ 3901440 w 4069080"/>
                    <a:gd name="connsiteY1-12" fmla="*/ 0 h 137160"/>
                    <a:gd name="connsiteX2-13" fmla="*/ 4069080 w 4069080"/>
                    <a:gd name="connsiteY2-14" fmla="*/ 137160 h 137160"/>
                    <a:gd name="connsiteX3-15" fmla="*/ 0 w 4069080"/>
                    <a:gd name="connsiteY3-16" fmla="*/ 129540 h 137160"/>
                    <a:gd name="connsiteX4-17" fmla="*/ 167640 w 4069080"/>
                    <a:gd name="connsiteY4-18" fmla="*/ 0 h 137160"/>
                    <a:gd name="connsiteX0-19" fmla="*/ 167640 w 4069080"/>
                    <a:gd name="connsiteY0-20" fmla="*/ 0 h 137160"/>
                    <a:gd name="connsiteX1-21" fmla="*/ 3901440 w 4069080"/>
                    <a:gd name="connsiteY1-22" fmla="*/ 0 h 137160"/>
                    <a:gd name="connsiteX2-23" fmla="*/ 4069080 w 4069080"/>
                    <a:gd name="connsiteY2-24" fmla="*/ 137160 h 137160"/>
                    <a:gd name="connsiteX3-25" fmla="*/ 0 w 4069080"/>
                    <a:gd name="connsiteY3-26" fmla="*/ 135212 h 137160"/>
                    <a:gd name="connsiteX4-27" fmla="*/ 167640 w 4069080"/>
                    <a:gd name="connsiteY4-28" fmla="*/ 0 h 137160"/>
                    <a:gd name="connsiteX0-29" fmla="*/ 167640 w 4069080"/>
                    <a:gd name="connsiteY0-30" fmla="*/ 0 h 142773"/>
                    <a:gd name="connsiteX1-31" fmla="*/ 3901440 w 4069080"/>
                    <a:gd name="connsiteY1-32" fmla="*/ 0 h 142773"/>
                    <a:gd name="connsiteX2-33" fmla="*/ 4069080 w 4069080"/>
                    <a:gd name="connsiteY2-34" fmla="*/ 137160 h 142773"/>
                    <a:gd name="connsiteX3-35" fmla="*/ 0 w 4069080"/>
                    <a:gd name="connsiteY3-36" fmla="*/ 142773 h 142773"/>
                    <a:gd name="connsiteX4-37" fmla="*/ 167640 w 4069080"/>
                    <a:gd name="connsiteY4-38" fmla="*/ 0 h 142773"/>
                    <a:gd name="connsiteX0-39" fmla="*/ 167640 w 4069080"/>
                    <a:gd name="connsiteY0-40" fmla="*/ 0 h 142773"/>
                    <a:gd name="connsiteX1-41" fmla="*/ 3901440 w 4069080"/>
                    <a:gd name="connsiteY1-42" fmla="*/ 0 h 142773"/>
                    <a:gd name="connsiteX2-43" fmla="*/ 4069080 w 4069080"/>
                    <a:gd name="connsiteY2-44" fmla="*/ 140940 h 142773"/>
                    <a:gd name="connsiteX3-45" fmla="*/ 0 w 4069080"/>
                    <a:gd name="connsiteY3-46" fmla="*/ 142773 h 142773"/>
                    <a:gd name="connsiteX4-47" fmla="*/ 167640 w 4069080"/>
                    <a:gd name="connsiteY4-48" fmla="*/ 0 h 142773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17" y="connsiteY4-18"/>
                    </a:cxn>
                  </a:cxnLst>
                  <a:rect l="l" t="t" r="r" b="b"/>
                  <a:pathLst>
                    <a:path w="4069080" h="142773">
                      <a:moveTo>
                        <a:pt x="167640" y="0"/>
                      </a:moveTo>
                      <a:lnTo>
                        <a:pt x="3901440" y="0"/>
                      </a:lnTo>
                      <a:lnTo>
                        <a:pt x="4069080" y="140940"/>
                      </a:lnTo>
                      <a:lnTo>
                        <a:pt x="0" y="142773"/>
                      </a:lnTo>
                      <a:lnTo>
                        <a:pt x="167640" y="0"/>
                      </a:lnTo>
                      <a:close/>
                    </a:path>
                  </a:pathLst>
                </a:custGeom>
                <a:solidFill>
                  <a:srgbClr val="0070C0"/>
                </a:solidFill>
                <a:ln w="254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endPara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5" name="组合 14"/>
              <p:cNvGrpSpPr/>
              <p:nvPr/>
            </p:nvGrpSpPr>
            <p:grpSpPr>
              <a:xfrm>
                <a:off x="5138963" y="489126"/>
                <a:ext cx="49306" cy="329693"/>
                <a:chOff x="5138963" y="489126"/>
                <a:chExt cx="49306" cy="329693"/>
              </a:xfrm>
            </p:grpSpPr>
            <p:sp>
              <p:nvSpPr>
                <p:cNvPr id="19" name="椭圆 18"/>
                <p:cNvSpPr/>
                <p:nvPr/>
              </p:nvSpPr>
              <p:spPr>
                <a:xfrm>
                  <a:off x="5138963" y="769513"/>
                  <a:ext cx="49306" cy="49306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0" name="椭圆 19"/>
                <p:cNvSpPr/>
                <p:nvPr/>
              </p:nvSpPr>
              <p:spPr>
                <a:xfrm>
                  <a:off x="5138963" y="489126"/>
                  <a:ext cx="49306" cy="49306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6" name="组合 15"/>
              <p:cNvGrpSpPr/>
              <p:nvPr/>
            </p:nvGrpSpPr>
            <p:grpSpPr>
              <a:xfrm>
                <a:off x="326687" y="399838"/>
                <a:ext cx="49306" cy="329693"/>
                <a:chOff x="5138963" y="489126"/>
                <a:chExt cx="49306" cy="329693"/>
              </a:xfrm>
            </p:grpSpPr>
            <p:sp>
              <p:nvSpPr>
                <p:cNvPr id="17" name="椭圆 16"/>
                <p:cNvSpPr/>
                <p:nvPr/>
              </p:nvSpPr>
              <p:spPr>
                <a:xfrm>
                  <a:off x="5138963" y="769513"/>
                  <a:ext cx="49306" cy="49306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8" name="椭圆 17"/>
                <p:cNvSpPr/>
                <p:nvPr/>
              </p:nvSpPr>
              <p:spPr>
                <a:xfrm>
                  <a:off x="5138963" y="489126"/>
                  <a:ext cx="49306" cy="49306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</p:grpSp>
      </p:grpSp>
      <p:grpSp>
        <p:nvGrpSpPr>
          <p:cNvPr id="35" name="组合 1"/>
          <p:cNvGrpSpPr/>
          <p:nvPr/>
        </p:nvGrpSpPr>
        <p:grpSpPr>
          <a:xfrm>
            <a:off x="4114800" y="1310341"/>
            <a:ext cx="5435966" cy="5484118"/>
            <a:chOff x="3818192" y="938862"/>
            <a:chExt cx="4123816" cy="5053302"/>
          </a:xfrm>
        </p:grpSpPr>
        <p:sp>
          <p:nvSpPr>
            <p:cNvPr id="36" name="Rectangle 3"/>
            <p:cNvSpPr txBox="1">
              <a:spLocks noChangeArrowheads="1"/>
            </p:cNvSpPr>
            <p:nvPr/>
          </p:nvSpPr>
          <p:spPr>
            <a:xfrm>
              <a:off x="4202620" y="1372678"/>
              <a:ext cx="3601405" cy="4458677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452755" indent="-452755">
                <a:lnSpc>
                  <a:spcPct val="80000"/>
                </a:lnSpc>
                <a:spcBef>
                  <a:spcPts val="600"/>
                </a:spcBef>
                <a:buClr>
                  <a:srgbClr val="7030A0"/>
                </a:buClr>
                <a:buNone/>
              </a:pPr>
              <a:r>
                <a: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//</a:t>
              </a:r>
              <a:r>
                <a:rPr lang="zh-CN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实现出栈</a:t>
              </a:r>
              <a:endPara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452755" indent="-452755">
                <a:lnSpc>
                  <a:spcPct val="80000"/>
                </a:lnSpc>
                <a:spcBef>
                  <a:spcPts val="600"/>
                </a:spcBef>
                <a:buClr>
                  <a:srgbClr val="7030A0"/>
                </a:buClr>
                <a:buNone/>
              </a:pPr>
              <a:r>
                <a: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template&lt;class T&gt;</a:t>
              </a:r>
              <a:endPara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452755" indent="-452755">
                <a:lnSpc>
                  <a:spcPct val="80000"/>
                </a:lnSpc>
                <a:spcBef>
                  <a:spcPts val="600"/>
                </a:spcBef>
                <a:buClr>
                  <a:srgbClr val="7030A0"/>
                </a:buClr>
                <a:buNone/>
              </a:pPr>
              <a:r>
                <a:rPr lang="en-US" altLang="zh-CN" sz="2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bool</a:t>
              </a:r>
              <a:r>
                <a: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2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LinearStack</a:t>
              </a:r>
              <a:r>
                <a: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&lt;T&gt;::Pop(T&amp; x)</a:t>
              </a:r>
              <a:endPara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452755" indent="-452755">
                <a:lnSpc>
                  <a:spcPct val="80000"/>
                </a:lnSpc>
                <a:spcBef>
                  <a:spcPts val="600"/>
                </a:spcBef>
                <a:buClr>
                  <a:srgbClr val="7030A0"/>
                </a:buClr>
                <a:buNone/>
              </a:pPr>
              <a:r>
                <a: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{</a:t>
              </a:r>
              <a:endPara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452755" indent="-452755">
                <a:lnSpc>
                  <a:spcPct val="80000"/>
                </a:lnSpc>
                <a:spcBef>
                  <a:spcPts val="600"/>
                </a:spcBef>
                <a:buClr>
                  <a:srgbClr val="7030A0"/>
                </a:buClr>
                <a:buNone/>
              </a:pPr>
              <a:r>
                <a: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	if (</a:t>
              </a:r>
              <a:r>
                <a:rPr lang="en-US" altLang="zh-CN" sz="2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IsEmpty</a:t>
              </a:r>
              <a:r>
                <a: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())</a:t>
              </a:r>
              <a:endPara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452755" indent="-452755">
                <a:lnSpc>
                  <a:spcPct val="80000"/>
                </a:lnSpc>
                <a:spcBef>
                  <a:spcPts val="600"/>
                </a:spcBef>
                <a:buClr>
                  <a:srgbClr val="7030A0"/>
                </a:buClr>
                <a:buNone/>
              </a:pPr>
              <a:r>
                <a: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		return false;</a:t>
              </a:r>
              <a:endPara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452755" indent="-452755">
                <a:lnSpc>
                  <a:spcPct val="80000"/>
                </a:lnSpc>
                <a:spcBef>
                  <a:spcPts val="600"/>
                </a:spcBef>
                <a:buClr>
                  <a:srgbClr val="7030A0"/>
                </a:buClr>
                <a:buNone/>
              </a:pPr>
              <a:r>
                <a: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	else</a:t>
              </a:r>
              <a:endPara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452755" indent="-452755">
                <a:lnSpc>
                  <a:spcPct val="80000"/>
                </a:lnSpc>
                <a:spcBef>
                  <a:spcPts val="600"/>
                </a:spcBef>
                <a:buClr>
                  <a:srgbClr val="7030A0"/>
                </a:buClr>
                <a:buNone/>
              </a:pPr>
              <a:r>
                <a: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	{</a:t>
              </a:r>
              <a:endPara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452755" indent="-452755">
                <a:lnSpc>
                  <a:spcPct val="80000"/>
                </a:lnSpc>
                <a:spcBef>
                  <a:spcPts val="600"/>
                </a:spcBef>
                <a:buClr>
                  <a:srgbClr val="7030A0"/>
                </a:buClr>
                <a:buNone/>
              </a:pPr>
              <a:r>
                <a: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		x=element[top];</a:t>
              </a:r>
              <a:endPara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452755" indent="-452755">
                <a:lnSpc>
                  <a:spcPct val="80000"/>
                </a:lnSpc>
                <a:spcBef>
                  <a:spcPts val="600"/>
                </a:spcBef>
                <a:buClr>
                  <a:srgbClr val="7030A0"/>
                </a:buClr>
                <a:buNone/>
              </a:pPr>
              <a:r>
                <a: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		top--;</a:t>
              </a:r>
              <a:endPara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452755" indent="-452755">
                <a:lnSpc>
                  <a:spcPct val="80000"/>
                </a:lnSpc>
                <a:spcBef>
                  <a:spcPts val="600"/>
                </a:spcBef>
                <a:buClr>
                  <a:srgbClr val="7030A0"/>
                </a:buClr>
                <a:buNone/>
              </a:pPr>
              <a:r>
                <a: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		return true;</a:t>
              </a:r>
              <a:endPara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452755" indent="-452755">
                <a:lnSpc>
                  <a:spcPct val="80000"/>
                </a:lnSpc>
                <a:spcBef>
                  <a:spcPts val="600"/>
                </a:spcBef>
                <a:buClr>
                  <a:srgbClr val="7030A0"/>
                </a:buClr>
                <a:buNone/>
              </a:pPr>
              <a:r>
                <a: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	}</a:t>
              </a:r>
              <a:endPara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452755" indent="-452755">
                <a:lnSpc>
                  <a:spcPct val="80000"/>
                </a:lnSpc>
                <a:spcBef>
                  <a:spcPts val="600"/>
                </a:spcBef>
                <a:buClr>
                  <a:srgbClr val="7030A0"/>
                </a:buClr>
                <a:buNone/>
              </a:pPr>
              <a:r>
                <a: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}</a:t>
              </a:r>
              <a:endPara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37" name="组合 2"/>
            <p:cNvGrpSpPr/>
            <p:nvPr/>
          </p:nvGrpSpPr>
          <p:grpSpPr>
            <a:xfrm>
              <a:off x="3818192" y="938862"/>
              <a:ext cx="4123816" cy="5053302"/>
              <a:chOff x="3898055" y="821440"/>
              <a:chExt cx="4123816" cy="5053302"/>
            </a:xfrm>
          </p:grpSpPr>
          <p:sp>
            <p:nvSpPr>
              <p:cNvPr id="38" name="半闭框 3"/>
              <p:cNvSpPr/>
              <p:nvPr/>
            </p:nvSpPr>
            <p:spPr>
              <a:xfrm>
                <a:off x="4025308" y="935162"/>
                <a:ext cx="514350" cy="640192"/>
              </a:xfrm>
              <a:prstGeom prst="halfFrame">
                <a:avLst>
                  <a:gd name="adj1" fmla="val 7407"/>
                  <a:gd name="adj2" fmla="val 7407"/>
                </a:avLst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9" name="半闭框 4"/>
              <p:cNvSpPr/>
              <p:nvPr/>
            </p:nvSpPr>
            <p:spPr>
              <a:xfrm rot="10800000">
                <a:off x="7507521" y="5234550"/>
                <a:ext cx="514350" cy="640192"/>
              </a:xfrm>
              <a:prstGeom prst="halfFrame">
                <a:avLst>
                  <a:gd name="adj1" fmla="val 7407"/>
                  <a:gd name="adj2" fmla="val 7407"/>
                </a:avLst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0" name="矩形 5"/>
              <p:cNvSpPr/>
              <p:nvPr/>
            </p:nvSpPr>
            <p:spPr>
              <a:xfrm>
                <a:off x="3970338" y="891596"/>
                <a:ext cx="3954462" cy="4873168"/>
              </a:xfrm>
              <a:prstGeom prst="rect">
                <a:avLst/>
              </a:prstGeom>
              <a:noFill/>
              <a:ln w="1905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1" name="半闭框 6"/>
              <p:cNvSpPr/>
              <p:nvPr/>
            </p:nvSpPr>
            <p:spPr>
              <a:xfrm>
                <a:off x="3898055" y="821440"/>
                <a:ext cx="1237994" cy="1076285"/>
              </a:xfrm>
              <a:prstGeom prst="halfFrame">
                <a:avLst>
                  <a:gd name="adj1" fmla="val 2544"/>
                  <a:gd name="adj2" fmla="val 2289"/>
                </a:avLst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2" name="直角三角形 7"/>
              <p:cNvSpPr/>
              <p:nvPr/>
            </p:nvSpPr>
            <p:spPr>
              <a:xfrm flipH="1">
                <a:off x="7645502" y="5282333"/>
                <a:ext cx="238386" cy="431600"/>
              </a:xfrm>
              <a:prstGeom prst="rtTriangl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组合 39"/>
          <p:cNvGrpSpPr/>
          <p:nvPr/>
        </p:nvGrpSpPr>
        <p:grpSpPr>
          <a:xfrm>
            <a:off x="421662" y="555626"/>
            <a:ext cx="5806285" cy="876848"/>
            <a:chOff x="215712" y="247818"/>
            <a:chExt cx="5060152" cy="725466"/>
          </a:xfrm>
        </p:grpSpPr>
        <p:sp>
          <p:nvSpPr>
            <p:cNvPr id="33" name="文本框 7"/>
            <p:cNvSpPr txBox="1"/>
            <p:nvPr/>
          </p:nvSpPr>
          <p:spPr bwMode="auto">
            <a:xfrm>
              <a:off x="215712" y="426528"/>
              <a:ext cx="5060152" cy="38196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400" kern="0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栈的顺序表示及实现 </a:t>
              </a:r>
              <a:endParaRPr lang="zh-CN" altLang="en-US" sz="2400" kern="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36" name="组合 35"/>
            <p:cNvGrpSpPr/>
            <p:nvPr/>
          </p:nvGrpSpPr>
          <p:grpSpPr>
            <a:xfrm>
              <a:off x="326687" y="247818"/>
              <a:ext cx="4861582" cy="725466"/>
              <a:chOff x="326687" y="247818"/>
              <a:chExt cx="4861582" cy="725466"/>
            </a:xfrm>
          </p:grpSpPr>
          <p:grpSp>
            <p:nvGrpSpPr>
              <p:cNvPr id="3" name="组合 2"/>
              <p:cNvGrpSpPr/>
              <p:nvPr/>
            </p:nvGrpSpPr>
            <p:grpSpPr>
              <a:xfrm>
                <a:off x="349799" y="247818"/>
                <a:ext cx="4791980" cy="261575"/>
                <a:chOff x="349799" y="247818"/>
                <a:chExt cx="4791980" cy="261575"/>
              </a:xfrm>
            </p:grpSpPr>
            <p:cxnSp>
              <p:nvCxnSpPr>
                <p:cNvPr id="24" name="直接连接符 23"/>
                <p:cNvCxnSpPr/>
                <p:nvPr/>
              </p:nvCxnSpPr>
              <p:spPr>
                <a:xfrm>
                  <a:off x="638117" y="248864"/>
                  <a:ext cx="3287537" cy="0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直接连接符 24"/>
                <p:cNvCxnSpPr/>
                <p:nvPr/>
              </p:nvCxnSpPr>
              <p:spPr>
                <a:xfrm>
                  <a:off x="4824514" y="335707"/>
                  <a:ext cx="313542" cy="173686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直接连接符 26"/>
                <p:cNvCxnSpPr/>
                <p:nvPr/>
              </p:nvCxnSpPr>
              <p:spPr>
                <a:xfrm>
                  <a:off x="4084534" y="335707"/>
                  <a:ext cx="737870" cy="0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直接连接符 27"/>
                <p:cNvCxnSpPr/>
                <p:nvPr/>
              </p:nvCxnSpPr>
              <p:spPr>
                <a:xfrm>
                  <a:off x="3927764" y="248864"/>
                  <a:ext cx="156771" cy="86843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1" name="任意多边形: 形状 30"/>
                <p:cNvSpPr/>
                <p:nvPr/>
              </p:nvSpPr>
              <p:spPr>
                <a:xfrm>
                  <a:off x="349799" y="247818"/>
                  <a:ext cx="4791980" cy="257189"/>
                </a:xfrm>
                <a:custGeom>
                  <a:avLst/>
                  <a:gdLst>
                    <a:gd name="connsiteX0" fmla="*/ 0 w 5405438"/>
                    <a:gd name="connsiteY0" fmla="*/ 233362 h 366712"/>
                    <a:gd name="connsiteX1" fmla="*/ 328613 w 5405438"/>
                    <a:gd name="connsiteY1" fmla="*/ 0 h 366712"/>
                    <a:gd name="connsiteX2" fmla="*/ 4043363 w 5405438"/>
                    <a:gd name="connsiteY2" fmla="*/ 0 h 366712"/>
                    <a:gd name="connsiteX3" fmla="*/ 4214813 w 5405438"/>
                    <a:gd name="connsiteY3" fmla="*/ 123825 h 366712"/>
                    <a:gd name="connsiteX4" fmla="*/ 5048250 w 5405438"/>
                    <a:gd name="connsiteY4" fmla="*/ 123825 h 366712"/>
                    <a:gd name="connsiteX5" fmla="*/ 5405438 w 5405438"/>
                    <a:gd name="connsiteY5" fmla="*/ 366712 h 3667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405438" h="366712">
                      <a:moveTo>
                        <a:pt x="0" y="233362"/>
                      </a:moveTo>
                      <a:lnTo>
                        <a:pt x="328613" y="0"/>
                      </a:lnTo>
                      <a:lnTo>
                        <a:pt x="4043363" y="0"/>
                      </a:lnTo>
                      <a:lnTo>
                        <a:pt x="4214813" y="123825"/>
                      </a:lnTo>
                      <a:lnTo>
                        <a:pt x="5048250" y="123825"/>
                      </a:lnTo>
                      <a:lnTo>
                        <a:pt x="5405438" y="366712"/>
                      </a:lnTo>
                    </a:path>
                  </a:pathLst>
                </a:cu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endPara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2" name="任意多边形: 形状 31"/>
                <p:cNvSpPr/>
                <p:nvPr/>
              </p:nvSpPr>
              <p:spPr>
                <a:xfrm flipV="1">
                  <a:off x="737468" y="249336"/>
                  <a:ext cx="3029477" cy="84093"/>
                </a:xfrm>
                <a:custGeom>
                  <a:avLst/>
                  <a:gdLst>
                    <a:gd name="connsiteX0" fmla="*/ 0 w 4221480"/>
                    <a:gd name="connsiteY0" fmla="*/ 236220 h 236220"/>
                    <a:gd name="connsiteX1" fmla="*/ 320040 w 4221480"/>
                    <a:gd name="connsiteY1" fmla="*/ 0 h 236220"/>
                    <a:gd name="connsiteX2" fmla="*/ 4053840 w 4221480"/>
                    <a:gd name="connsiteY2" fmla="*/ 0 h 236220"/>
                    <a:gd name="connsiteX3" fmla="*/ 4221480 w 4221480"/>
                    <a:gd name="connsiteY3" fmla="*/ 137160 h 236220"/>
                    <a:gd name="connsiteX4" fmla="*/ 152400 w 4221480"/>
                    <a:gd name="connsiteY4" fmla="*/ 129540 h 236220"/>
                    <a:gd name="connsiteX0-1" fmla="*/ 167640 w 4069080"/>
                    <a:gd name="connsiteY0-2" fmla="*/ 0 h 137160"/>
                    <a:gd name="connsiteX1-3" fmla="*/ 3901440 w 4069080"/>
                    <a:gd name="connsiteY1-4" fmla="*/ 0 h 137160"/>
                    <a:gd name="connsiteX2-5" fmla="*/ 4069080 w 4069080"/>
                    <a:gd name="connsiteY2-6" fmla="*/ 137160 h 137160"/>
                    <a:gd name="connsiteX3-7" fmla="*/ 0 w 4069080"/>
                    <a:gd name="connsiteY3-8" fmla="*/ 129540 h 137160"/>
                    <a:gd name="connsiteX0-9" fmla="*/ 167640 w 4069080"/>
                    <a:gd name="connsiteY0-10" fmla="*/ 0 h 137160"/>
                    <a:gd name="connsiteX1-11" fmla="*/ 3901440 w 4069080"/>
                    <a:gd name="connsiteY1-12" fmla="*/ 0 h 137160"/>
                    <a:gd name="connsiteX2-13" fmla="*/ 4069080 w 4069080"/>
                    <a:gd name="connsiteY2-14" fmla="*/ 137160 h 137160"/>
                    <a:gd name="connsiteX3-15" fmla="*/ 0 w 4069080"/>
                    <a:gd name="connsiteY3-16" fmla="*/ 129540 h 137160"/>
                    <a:gd name="connsiteX4-17" fmla="*/ 167640 w 4069080"/>
                    <a:gd name="connsiteY4-18" fmla="*/ 0 h 137160"/>
                    <a:gd name="connsiteX0-19" fmla="*/ 167640 w 4069080"/>
                    <a:gd name="connsiteY0-20" fmla="*/ 0 h 137160"/>
                    <a:gd name="connsiteX1-21" fmla="*/ 3901440 w 4069080"/>
                    <a:gd name="connsiteY1-22" fmla="*/ 0 h 137160"/>
                    <a:gd name="connsiteX2-23" fmla="*/ 4069080 w 4069080"/>
                    <a:gd name="connsiteY2-24" fmla="*/ 137160 h 137160"/>
                    <a:gd name="connsiteX3-25" fmla="*/ 0 w 4069080"/>
                    <a:gd name="connsiteY3-26" fmla="*/ 135212 h 137160"/>
                    <a:gd name="connsiteX4-27" fmla="*/ 167640 w 4069080"/>
                    <a:gd name="connsiteY4-28" fmla="*/ 0 h 137160"/>
                    <a:gd name="connsiteX0-29" fmla="*/ 167640 w 4069080"/>
                    <a:gd name="connsiteY0-30" fmla="*/ 0 h 142773"/>
                    <a:gd name="connsiteX1-31" fmla="*/ 3901440 w 4069080"/>
                    <a:gd name="connsiteY1-32" fmla="*/ 0 h 142773"/>
                    <a:gd name="connsiteX2-33" fmla="*/ 4069080 w 4069080"/>
                    <a:gd name="connsiteY2-34" fmla="*/ 137160 h 142773"/>
                    <a:gd name="connsiteX3-35" fmla="*/ 0 w 4069080"/>
                    <a:gd name="connsiteY3-36" fmla="*/ 142773 h 142773"/>
                    <a:gd name="connsiteX4-37" fmla="*/ 167640 w 4069080"/>
                    <a:gd name="connsiteY4-38" fmla="*/ 0 h 142773"/>
                    <a:gd name="connsiteX0-39" fmla="*/ 167640 w 4069080"/>
                    <a:gd name="connsiteY0-40" fmla="*/ 0 h 142773"/>
                    <a:gd name="connsiteX1-41" fmla="*/ 3901440 w 4069080"/>
                    <a:gd name="connsiteY1-42" fmla="*/ 0 h 142773"/>
                    <a:gd name="connsiteX2-43" fmla="*/ 4069080 w 4069080"/>
                    <a:gd name="connsiteY2-44" fmla="*/ 140940 h 142773"/>
                    <a:gd name="connsiteX3-45" fmla="*/ 0 w 4069080"/>
                    <a:gd name="connsiteY3-46" fmla="*/ 142773 h 142773"/>
                    <a:gd name="connsiteX4-47" fmla="*/ 167640 w 4069080"/>
                    <a:gd name="connsiteY4-48" fmla="*/ 0 h 142773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17" y="connsiteY4-18"/>
                    </a:cxn>
                  </a:cxnLst>
                  <a:rect l="l" t="t" r="r" b="b"/>
                  <a:pathLst>
                    <a:path w="4069080" h="142773">
                      <a:moveTo>
                        <a:pt x="167640" y="0"/>
                      </a:moveTo>
                      <a:lnTo>
                        <a:pt x="3901440" y="0"/>
                      </a:lnTo>
                      <a:lnTo>
                        <a:pt x="4069080" y="140940"/>
                      </a:lnTo>
                      <a:lnTo>
                        <a:pt x="0" y="142773"/>
                      </a:lnTo>
                      <a:lnTo>
                        <a:pt x="167640" y="0"/>
                      </a:lnTo>
                      <a:close/>
                    </a:path>
                  </a:pathLst>
                </a:custGeom>
                <a:solidFill>
                  <a:srgbClr val="0070C0"/>
                </a:solidFill>
                <a:ln w="254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endPara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" name="组合 1"/>
              <p:cNvGrpSpPr/>
              <p:nvPr/>
            </p:nvGrpSpPr>
            <p:grpSpPr>
              <a:xfrm>
                <a:off x="349799" y="711709"/>
                <a:ext cx="4815092" cy="261575"/>
                <a:chOff x="358852" y="925118"/>
                <a:chExt cx="4815092" cy="261575"/>
              </a:xfrm>
            </p:grpSpPr>
            <p:cxnSp>
              <p:nvCxnSpPr>
                <p:cNvPr id="15" name="直接连接符 14"/>
                <p:cNvCxnSpPr/>
                <p:nvPr/>
              </p:nvCxnSpPr>
              <p:spPr>
                <a:xfrm flipH="1" flipV="1">
                  <a:off x="1574976" y="1185647"/>
                  <a:ext cx="3287537" cy="0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直接连接符 15"/>
                <p:cNvCxnSpPr/>
                <p:nvPr/>
              </p:nvCxnSpPr>
              <p:spPr>
                <a:xfrm flipH="1" flipV="1">
                  <a:off x="362574" y="925118"/>
                  <a:ext cx="313542" cy="173686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直接连接符 16"/>
                <p:cNvCxnSpPr/>
                <p:nvPr/>
              </p:nvCxnSpPr>
              <p:spPr>
                <a:xfrm flipV="1">
                  <a:off x="4860402" y="1011961"/>
                  <a:ext cx="313542" cy="173686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直接连接符 17"/>
                <p:cNvCxnSpPr/>
                <p:nvPr/>
              </p:nvCxnSpPr>
              <p:spPr>
                <a:xfrm flipH="1" flipV="1">
                  <a:off x="678226" y="1098804"/>
                  <a:ext cx="737870" cy="0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直接连接符 18"/>
                <p:cNvCxnSpPr/>
                <p:nvPr/>
              </p:nvCxnSpPr>
              <p:spPr>
                <a:xfrm flipH="1" flipV="1">
                  <a:off x="1416096" y="1098804"/>
                  <a:ext cx="156771" cy="86843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" name="任意多边形: 形状 21"/>
                <p:cNvSpPr/>
                <p:nvPr/>
              </p:nvSpPr>
              <p:spPr>
                <a:xfrm flipH="1" flipV="1">
                  <a:off x="358852" y="929504"/>
                  <a:ext cx="4791980" cy="257189"/>
                </a:xfrm>
                <a:custGeom>
                  <a:avLst/>
                  <a:gdLst>
                    <a:gd name="connsiteX0" fmla="*/ 0 w 5405438"/>
                    <a:gd name="connsiteY0" fmla="*/ 233362 h 366712"/>
                    <a:gd name="connsiteX1" fmla="*/ 328613 w 5405438"/>
                    <a:gd name="connsiteY1" fmla="*/ 0 h 366712"/>
                    <a:gd name="connsiteX2" fmla="*/ 4043363 w 5405438"/>
                    <a:gd name="connsiteY2" fmla="*/ 0 h 366712"/>
                    <a:gd name="connsiteX3" fmla="*/ 4214813 w 5405438"/>
                    <a:gd name="connsiteY3" fmla="*/ 123825 h 366712"/>
                    <a:gd name="connsiteX4" fmla="*/ 5048250 w 5405438"/>
                    <a:gd name="connsiteY4" fmla="*/ 123825 h 366712"/>
                    <a:gd name="connsiteX5" fmla="*/ 5405438 w 5405438"/>
                    <a:gd name="connsiteY5" fmla="*/ 366712 h 3667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405438" h="366712">
                      <a:moveTo>
                        <a:pt x="0" y="233362"/>
                      </a:moveTo>
                      <a:lnTo>
                        <a:pt x="328613" y="0"/>
                      </a:lnTo>
                      <a:lnTo>
                        <a:pt x="4043363" y="0"/>
                      </a:lnTo>
                      <a:lnTo>
                        <a:pt x="4214813" y="123825"/>
                      </a:lnTo>
                      <a:lnTo>
                        <a:pt x="5048250" y="123825"/>
                      </a:lnTo>
                      <a:lnTo>
                        <a:pt x="5405438" y="366712"/>
                      </a:lnTo>
                    </a:path>
                  </a:pathLst>
                </a:cu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endParaRPr lang="zh-CN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3" name="任意多边形: 形状 22"/>
                <p:cNvSpPr/>
                <p:nvPr/>
              </p:nvSpPr>
              <p:spPr>
                <a:xfrm flipH="1">
                  <a:off x="1733685" y="1101082"/>
                  <a:ext cx="3029477" cy="84093"/>
                </a:xfrm>
                <a:custGeom>
                  <a:avLst/>
                  <a:gdLst>
                    <a:gd name="connsiteX0" fmla="*/ 0 w 4221480"/>
                    <a:gd name="connsiteY0" fmla="*/ 236220 h 236220"/>
                    <a:gd name="connsiteX1" fmla="*/ 320040 w 4221480"/>
                    <a:gd name="connsiteY1" fmla="*/ 0 h 236220"/>
                    <a:gd name="connsiteX2" fmla="*/ 4053840 w 4221480"/>
                    <a:gd name="connsiteY2" fmla="*/ 0 h 236220"/>
                    <a:gd name="connsiteX3" fmla="*/ 4221480 w 4221480"/>
                    <a:gd name="connsiteY3" fmla="*/ 137160 h 236220"/>
                    <a:gd name="connsiteX4" fmla="*/ 152400 w 4221480"/>
                    <a:gd name="connsiteY4" fmla="*/ 129540 h 236220"/>
                    <a:gd name="connsiteX0-1" fmla="*/ 167640 w 4069080"/>
                    <a:gd name="connsiteY0-2" fmla="*/ 0 h 137160"/>
                    <a:gd name="connsiteX1-3" fmla="*/ 3901440 w 4069080"/>
                    <a:gd name="connsiteY1-4" fmla="*/ 0 h 137160"/>
                    <a:gd name="connsiteX2-5" fmla="*/ 4069080 w 4069080"/>
                    <a:gd name="connsiteY2-6" fmla="*/ 137160 h 137160"/>
                    <a:gd name="connsiteX3-7" fmla="*/ 0 w 4069080"/>
                    <a:gd name="connsiteY3-8" fmla="*/ 129540 h 137160"/>
                    <a:gd name="connsiteX0-9" fmla="*/ 167640 w 4069080"/>
                    <a:gd name="connsiteY0-10" fmla="*/ 0 h 137160"/>
                    <a:gd name="connsiteX1-11" fmla="*/ 3901440 w 4069080"/>
                    <a:gd name="connsiteY1-12" fmla="*/ 0 h 137160"/>
                    <a:gd name="connsiteX2-13" fmla="*/ 4069080 w 4069080"/>
                    <a:gd name="connsiteY2-14" fmla="*/ 137160 h 137160"/>
                    <a:gd name="connsiteX3-15" fmla="*/ 0 w 4069080"/>
                    <a:gd name="connsiteY3-16" fmla="*/ 129540 h 137160"/>
                    <a:gd name="connsiteX4-17" fmla="*/ 167640 w 4069080"/>
                    <a:gd name="connsiteY4-18" fmla="*/ 0 h 137160"/>
                    <a:gd name="connsiteX0-19" fmla="*/ 167640 w 4069080"/>
                    <a:gd name="connsiteY0-20" fmla="*/ 0 h 137160"/>
                    <a:gd name="connsiteX1-21" fmla="*/ 3901440 w 4069080"/>
                    <a:gd name="connsiteY1-22" fmla="*/ 0 h 137160"/>
                    <a:gd name="connsiteX2-23" fmla="*/ 4069080 w 4069080"/>
                    <a:gd name="connsiteY2-24" fmla="*/ 137160 h 137160"/>
                    <a:gd name="connsiteX3-25" fmla="*/ 0 w 4069080"/>
                    <a:gd name="connsiteY3-26" fmla="*/ 135212 h 137160"/>
                    <a:gd name="connsiteX4-27" fmla="*/ 167640 w 4069080"/>
                    <a:gd name="connsiteY4-28" fmla="*/ 0 h 137160"/>
                    <a:gd name="connsiteX0-29" fmla="*/ 167640 w 4069080"/>
                    <a:gd name="connsiteY0-30" fmla="*/ 0 h 142773"/>
                    <a:gd name="connsiteX1-31" fmla="*/ 3901440 w 4069080"/>
                    <a:gd name="connsiteY1-32" fmla="*/ 0 h 142773"/>
                    <a:gd name="connsiteX2-33" fmla="*/ 4069080 w 4069080"/>
                    <a:gd name="connsiteY2-34" fmla="*/ 137160 h 142773"/>
                    <a:gd name="connsiteX3-35" fmla="*/ 0 w 4069080"/>
                    <a:gd name="connsiteY3-36" fmla="*/ 142773 h 142773"/>
                    <a:gd name="connsiteX4-37" fmla="*/ 167640 w 4069080"/>
                    <a:gd name="connsiteY4-38" fmla="*/ 0 h 142773"/>
                    <a:gd name="connsiteX0-39" fmla="*/ 167640 w 4069080"/>
                    <a:gd name="connsiteY0-40" fmla="*/ 0 h 142773"/>
                    <a:gd name="connsiteX1-41" fmla="*/ 3901440 w 4069080"/>
                    <a:gd name="connsiteY1-42" fmla="*/ 0 h 142773"/>
                    <a:gd name="connsiteX2-43" fmla="*/ 4069080 w 4069080"/>
                    <a:gd name="connsiteY2-44" fmla="*/ 140940 h 142773"/>
                    <a:gd name="connsiteX3-45" fmla="*/ 0 w 4069080"/>
                    <a:gd name="connsiteY3-46" fmla="*/ 142773 h 142773"/>
                    <a:gd name="connsiteX4-47" fmla="*/ 167640 w 4069080"/>
                    <a:gd name="connsiteY4-48" fmla="*/ 0 h 142773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17" y="connsiteY4-18"/>
                    </a:cxn>
                  </a:cxnLst>
                  <a:rect l="l" t="t" r="r" b="b"/>
                  <a:pathLst>
                    <a:path w="4069080" h="142773">
                      <a:moveTo>
                        <a:pt x="167640" y="0"/>
                      </a:moveTo>
                      <a:lnTo>
                        <a:pt x="3901440" y="0"/>
                      </a:lnTo>
                      <a:lnTo>
                        <a:pt x="4069080" y="140940"/>
                      </a:lnTo>
                      <a:lnTo>
                        <a:pt x="0" y="142773"/>
                      </a:lnTo>
                      <a:lnTo>
                        <a:pt x="167640" y="0"/>
                      </a:lnTo>
                      <a:close/>
                    </a:path>
                  </a:pathLst>
                </a:custGeom>
                <a:solidFill>
                  <a:srgbClr val="0070C0"/>
                </a:solidFill>
                <a:ln w="254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endPara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34" name="组合 33"/>
              <p:cNvGrpSpPr/>
              <p:nvPr/>
            </p:nvGrpSpPr>
            <p:grpSpPr>
              <a:xfrm>
                <a:off x="5138963" y="489126"/>
                <a:ext cx="49306" cy="329693"/>
                <a:chOff x="5138963" y="489126"/>
                <a:chExt cx="49306" cy="329693"/>
              </a:xfrm>
            </p:grpSpPr>
            <p:sp>
              <p:nvSpPr>
                <p:cNvPr id="4" name="椭圆 3"/>
                <p:cNvSpPr/>
                <p:nvPr/>
              </p:nvSpPr>
              <p:spPr>
                <a:xfrm>
                  <a:off x="5138963" y="769513"/>
                  <a:ext cx="49306" cy="49306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5" name="椭圆 34"/>
                <p:cNvSpPr/>
                <p:nvPr/>
              </p:nvSpPr>
              <p:spPr>
                <a:xfrm>
                  <a:off x="5138963" y="489126"/>
                  <a:ext cx="49306" cy="49306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37" name="组合 36"/>
              <p:cNvGrpSpPr/>
              <p:nvPr/>
            </p:nvGrpSpPr>
            <p:grpSpPr>
              <a:xfrm>
                <a:off x="326687" y="399838"/>
                <a:ext cx="49306" cy="329693"/>
                <a:chOff x="5138963" y="489126"/>
                <a:chExt cx="49306" cy="329693"/>
              </a:xfrm>
            </p:grpSpPr>
            <p:sp>
              <p:nvSpPr>
                <p:cNvPr id="38" name="椭圆 37"/>
                <p:cNvSpPr/>
                <p:nvPr/>
              </p:nvSpPr>
              <p:spPr>
                <a:xfrm>
                  <a:off x="5138963" y="769513"/>
                  <a:ext cx="49306" cy="49306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9" name="椭圆 38"/>
                <p:cNvSpPr/>
                <p:nvPr/>
              </p:nvSpPr>
              <p:spPr>
                <a:xfrm>
                  <a:off x="5138963" y="489126"/>
                  <a:ext cx="49306" cy="49306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</p:grpSp>
      </p:grpSp>
      <p:grpSp>
        <p:nvGrpSpPr>
          <p:cNvPr id="29" name="组合 1"/>
          <p:cNvGrpSpPr/>
          <p:nvPr/>
        </p:nvGrpSpPr>
        <p:grpSpPr>
          <a:xfrm>
            <a:off x="1970967" y="1493338"/>
            <a:ext cx="8923456" cy="5283161"/>
            <a:chOff x="3818192" y="938862"/>
            <a:chExt cx="4123816" cy="5053302"/>
          </a:xfrm>
        </p:grpSpPr>
        <p:sp>
          <p:nvSpPr>
            <p:cNvPr id="30" name="Rectangle 3"/>
            <p:cNvSpPr txBox="1">
              <a:spLocks noChangeArrowheads="1"/>
            </p:cNvSpPr>
            <p:nvPr/>
          </p:nvSpPr>
          <p:spPr>
            <a:xfrm>
              <a:off x="4134195" y="1285410"/>
              <a:ext cx="3601405" cy="4271448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>
                <a:spcBef>
                  <a:spcPts val="600"/>
                </a:spcBef>
                <a:buNone/>
              </a:pPr>
              <a:r>
                <a:rPr lang="en-US" altLang="zh-CN" sz="2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//</a:t>
              </a:r>
              <a:r>
                <a:rPr lang="zh-CN" alt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实现顺序栈的输出，栈底到栈顶的顺序输出的。</a:t>
              </a:r>
              <a:endParaRPr lang="pt-BR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indent="0">
                <a:spcBef>
                  <a:spcPts val="600"/>
                </a:spcBef>
                <a:buNone/>
              </a:pPr>
              <a:r>
                <a:rPr lang="en-US" altLang="zh-CN" sz="2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template&lt;class T&gt;</a:t>
              </a:r>
              <a:endPara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indent="0">
                <a:spcBef>
                  <a:spcPts val="600"/>
                </a:spcBef>
                <a:buNone/>
              </a:pPr>
              <a:r>
                <a:rPr lang="en-US" altLang="zh-CN" sz="2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void </a:t>
              </a:r>
              <a:r>
                <a:rPr lang="en-US" altLang="zh-CN" sz="22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LinearStack</a:t>
              </a:r>
              <a:r>
                <a:rPr lang="en-US" altLang="zh-CN" sz="2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&lt;T&gt;:: </a:t>
              </a:r>
              <a:r>
                <a:rPr lang="en-US" altLang="zh-CN" sz="22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OutPut</a:t>
              </a:r>
              <a:r>
                <a:rPr lang="en-US" altLang="zh-CN" sz="2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</a:t>
              </a:r>
              <a:r>
                <a:rPr lang="en-US" altLang="zh-CN" sz="22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ostream</a:t>
              </a:r>
              <a:r>
                <a:rPr lang="en-US" altLang="zh-CN" sz="2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&amp; out) </a:t>
              </a:r>
              <a:r>
                <a:rPr lang="en-US" altLang="zh-CN" sz="22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const</a:t>
              </a:r>
              <a:endPara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indent="0">
                <a:spcBef>
                  <a:spcPts val="600"/>
                </a:spcBef>
                <a:buNone/>
              </a:pPr>
              <a:r>
                <a:rPr lang="en-US" altLang="zh-CN" sz="2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{	for(</a:t>
              </a:r>
              <a:r>
                <a:rPr lang="en-US" altLang="zh-CN" sz="22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int</a:t>
              </a:r>
              <a:r>
                <a:rPr lang="en-US" altLang="zh-CN" sz="2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i=0;i&lt;=</a:t>
              </a:r>
              <a:r>
                <a:rPr lang="en-US" altLang="zh-CN" sz="22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top;i</a:t>
              </a:r>
              <a:r>
                <a:rPr lang="en-US" altLang="zh-CN" sz="2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++)</a:t>
              </a:r>
              <a:endPara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indent="0">
                <a:spcBef>
                  <a:spcPts val="600"/>
                </a:spcBef>
                <a:buNone/>
              </a:pPr>
              <a:r>
                <a:rPr lang="en-US" altLang="zh-CN" sz="2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		out&lt;&lt;element[i]&lt;&lt;</a:t>
              </a:r>
              <a:r>
                <a:rPr lang="en-US" altLang="zh-CN" sz="22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endl</a:t>
              </a:r>
              <a:r>
                <a:rPr lang="en-US" altLang="zh-CN" sz="2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;</a:t>
              </a:r>
              <a:endPara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indent="0">
                <a:spcBef>
                  <a:spcPts val="600"/>
                </a:spcBef>
                <a:buNone/>
              </a:pPr>
              <a:r>
                <a:rPr lang="en-US" altLang="zh-CN" sz="2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}</a:t>
              </a:r>
              <a:endPara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indent="0">
                <a:spcBef>
                  <a:spcPts val="600"/>
                </a:spcBef>
                <a:buNone/>
              </a:pPr>
              <a:r>
                <a:rPr lang="en-US" altLang="zh-CN" sz="2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//</a:t>
              </a:r>
              <a:r>
                <a:rPr lang="zh-CN" alt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重载插入运算符</a:t>
              </a:r>
              <a:r>
                <a:rPr lang="en-US" altLang="zh-CN" sz="2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&lt;&lt;</a:t>
              </a:r>
              <a:endPara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indent="0">
                <a:spcBef>
                  <a:spcPts val="600"/>
                </a:spcBef>
                <a:buNone/>
              </a:pPr>
              <a:r>
                <a:rPr lang="en-US" altLang="zh-CN" sz="2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template&lt;class T&gt;</a:t>
              </a:r>
              <a:endPara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indent="0">
                <a:spcBef>
                  <a:spcPts val="600"/>
                </a:spcBef>
                <a:buNone/>
              </a:pPr>
              <a:r>
                <a:rPr lang="en-US" altLang="zh-CN" sz="22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ostream</a:t>
              </a:r>
              <a:r>
                <a:rPr lang="en-US" altLang="zh-CN" sz="2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&amp; operator&lt;&lt;(</a:t>
              </a:r>
              <a:r>
                <a:rPr lang="en-US" altLang="zh-CN" sz="22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ostream</a:t>
              </a:r>
              <a:r>
                <a:rPr lang="en-US" altLang="zh-CN" sz="2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&amp; </a:t>
              </a:r>
              <a:r>
                <a:rPr lang="en-US" altLang="zh-CN" sz="22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out,const</a:t>
              </a:r>
              <a:r>
                <a:rPr lang="en-US" altLang="zh-CN" sz="2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22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LinearStack</a:t>
              </a:r>
              <a:r>
                <a:rPr lang="en-US" altLang="zh-CN" sz="2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&lt;T&gt;&amp; x)</a:t>
              </a:r>
              <a:endPara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indent="0">
                <a:spcBef>
                  <a:spcPts val="600"/>
                </a:spcBef>
                <a:buNone/>
              </a:pPr>
              <a:r>
                <a:rPr lang="en-US" altLang="zh-CN" sz="2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{	</a:t>
              </a:r>
              <a:r>
                <a:rPr lang="en-US" altLang="zh-CN" sz="22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x.OutPut</a:t>
              </a:r>
              <a:r>
                <a:rPr lang="en-US" altLang="zh-CN" sz="2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(out);</a:t>
              </a:r>
              <a:endPara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indent="0">
                <a:spcBef>
                  <a:spcPts val="600"/>
                </a:spcBef>
                <a:buNone/>
              </a:pPr>
              <a:r>
                <a:rPr lang="en-US" altLang="zh-CN" sz="2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	return out;</a:t>
              </a:r>
              <a:endPara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indent="0">
                <a:spcBef>
                  <a:spcPts val="600"/>
                </a:spcBef>
                <a:buNone/>
              </a:pPr>
              <a:r>
                <a:rPr lang="en-US" altLang="zh-CN" sz="2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}</a:t>
              </a:r>
              <a:endParaRPr lang="pt-BR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41" name="组合 2"/>
            <p:cNvGrpSpPr/>
            <p:nvPr/>
          </p:nvGrpSpPr>
          <p:grpSpPr>
            <a:xfrm>
              <a:off x="3818192" y="938862"/>
              <a:ext cx="4123816" cy="5053302"/>
              <a:chOff x="3898055" y="821440"/>
              <a:chExt cx="4123816" cy="5053302"/>
            </a:xfrm>
          </p:grpSpPr>
          <p:sp>
            <p:nvSpPr>
              <p:cNvPr id="42" name="半闭框 3"/>
              <p:cNvSpPr/>
              <p:nvPr/>
            </p:nvSpPr>
            <p:spPr>
              <a:xfrm>
                <a:off x="4025308" y="935162"/>
                <a:ext cx="514350" cy="640192"/>
              </a:xfrm>
              <a:prstGeom prst="halfFrame">
                <a:avLst>
                  <a:gd name="adj1" fmla="val 7407"/>
                  <a:gd name="adj2" fmla="val 7407"/>
                </a:avLst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3" name="半闭框 4"/>
              <p:cNvSpPr/>
              <p:nvPr/>
            </p:nvSpPr>
            <p:spPr>
              <a:xfrm rot="10800000">
                <a:off x="7507521" y="5234550"/>
                <a:ext cx="514350" cy="640192"/>
              </a:xfrm>
              <a:prstGeom prst="halfFrame">
                <a:avLst>
                  <a:gd name="adj1" fmla="val 7407"/>
                  <a:gd name="adj2" fmla="val 7407"/>
                </a:avLst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4" name="矩形 5"/>
              <p:cNvSpPr/>
              <p:nvPr/>
            </p:nvSpPr>
            <p:spPr>
              <a:xfrm>
                <a:off x="3970338" y="891596"/>
                <a:ext cx="3954462" cy="4873168"/>
              </a:xfrm>
              <a:prstGeom prst="rect">
                <a:avLst/>
              </a:prstGeom>
              <a:noFill/>
              <a:ln w="1905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5" name="半闭框 6"/>
              <p:cNvSpPr/>
              <p:nvPr/>
            </p:nvSpPr>
            <p:spPr>
              <a:xfrm>
                <a:off x="3898055" y="821440"/>
                <a:ext cx="1237994" cy="1076285"/>
              </a:xfrm>
              <a:prstGeom prst="halfFrame">
                <a:avLst>
                  <a:gd name="adj1" fmla="val 2544"/>
                  <a:gd name="adj2" fmla="val 2289"/>
                </a:avLst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6" name="直角三角形 7"/>
              <p:cNvSpPr/>
              <p:nvPr/>
            </p:nvSpPr>
            <p:spPr>
              <a:xfrm flipH="1">
                <a:off x="7645502" y="5282333"/>
                <a:ext cx="238386" cy="431600"/>
              </a:xfrm>
              <a:prstGeom prst="rtTriangl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 txBox="1"/>
          <p:nvPr/>
        </p:nvSpPr>
        <p:spPr bwMode="white">
          <a:xfrm>
            <a:off x="2095500" y="44450"/>
            <a:ext cx="5729288" cy="725488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anose="020B0604030504040204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anose="020B0604030504040204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anose="020B0604030504040204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anose="020B0604030504040204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anose="020B0604030504040204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anose="020B0604030504040204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anose="020B0604030504040204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anose="020B0604030504040204" pitchFamily="34" charset="0"/>
              </a:defRPr>
            </a:lvl9pPr>
          </a:lstStyle>
          <a:p>
            <a:pPr algn="l">
              <a:defRPr/>
            </a:pPr>
            <a:endParaRPr lang="zh-CN" altLang="en-US" kern="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585165" y="1740805"/>
            <a:ext cx="10911509" cy="4269907"/>
            <a:chOff x="585165" y="1740805"/>
            <a:chExt cx="10911509" cy="4269907"/>
          </a:xfrm>
        </p:grpSpPr>
        <p:grpSp>
          <p:nvGrpSpPr>
            <p:cNvPr id="31" name="组合 30"/>
            <p:cNvGrpSpPr/>
            <p:nvPr/>
          </p:nvGrpSpPr>
          <p:grpSpPr>
            <a:xfrm>
              <a:off x="2095500" y="2269517"/>
              <a:ext cx="8382000" cy="2970183"/>
              <a:chOff x="5960125" y="2504386"/>
              <a:chExt cx="5179022" cy="2756474"/>
            </a:xfrm>
          </p:grpSpPr>
          <p:grpSp>
            <p:nvGrpSpPr>
              <p:cNvPr id="32" name="组合 31"/>
              <p:cNvGrpSpPr/>
              <p:nvPr/>
            </p:nvGrpSpPr>
            <p:grpSpPr>
              <a:xfrm>
                <a:off x="5960125" y="2504386"/>
                <a:ext cx="5179022" cy="2756474"/>
                <a:chOff x="1584402" y="1903846"/>
                <a:chExt cx="9062674" cy="3823037"/>
              </a:xfrm>
            </p:grpSpPr>
            <p:grpSp>
              <p:nvGrpSpPr>
                <p:cNvPr id="34" name="组合 33"/>
                <p:cNvGrpSpPr/>
                <p:nvPr/>
              </p:nvGrpSpPr>
              <p:grpSpPr>
                <a:xfrm>
                  <a:off x="1584402" y="3589771"/>
                  <a:ext cx="9062674" cy="2137112"/>
                  <a:chOff x="1584402" y="3589771"/>
                  <a:chExt cx="9062674" cy="2137112"/>
                </a:xfrm>
              </p:grpSpPr>
              <p:sp>
                <p:nvSpPr>
                  <p:cNvPr id="45" name="任意多边形: 形状 44"/>
                  <p:cNvSpPr/>
                  <p:nvPr/>
                </p:nvSpPr>
                <p:spPr>
                  <a:xfrm>
                    <a:off x="1652007" y="3589771"/>
                    <a:ext cx="8888987" cy="2005807"/>
                  </a:xfrm>
                  <a:custGeom>
                    <a:avLst/>
                    <a:gdLst>
                      <a:gd name="connsiteX0" fmla="*/ 10856686 w 10856686"/>
                      <a:gd name="connsiteY0" fmla="*/ 4180114 h 4789714"/>
                      <a:gd name="connsiteX1" fmla="*/ 10363200 w 10856686"/>
                      <a:gd name="connsiteY1" fmla="*/ 4775200 h 4789714"/>
                      <a:gd name="connsiteX2" fmla="*/ 261257 w 10856686"/>
                      <a:gd name="connsiteY2" fmla="*/ 4789714 h 4789714"/>
                      <a:gd name="connsiteX3" fmla="*/ 14514 w 10856686"/>
                      <a:gd name="connsiteY3" fmla="*/ 4470400 h 4789714"/>
                      <a:gd name="connsiteX4" fmla="*/ 0 w 10856686"/>
                      <a:gd name="connsiteY4" fmla="*/ 0 h 4789714"/>
                      <a:gd name="connsiteX0-1" fmla="*/ 10856686 w 10856686"/>
                      <a:gd name="connsiteY0-2" fmla="*/ 4180114 h 4789714"/>
                      <a:gd name="connsiteX1-3" fmla="*/ 10363200 w 10856686"/>
                      <a:gd name="connsiteY1-4" fmla="*/ 4775200 h 4789714"/>
                      <a:gd name="connsiteX2-5" fmla="*/ 261257 w 10856686"/>
                      <a:gd name="connsiteY2-6" fmla="*/ 4789714 h 4789714"/>
                      <a:gd name="connsiteX3-7" fmla="*/ 14514 w 10856686"/>
                      <a:gd name="connsiteY3-8" fmla="*/ 4470400 h 4789714"/>
                      <a:gd name="connsiteX4-9" fmla="*/ 749 w 10856686"/>
                      <a:gd name="connsiteY4-10" fmla="*/ 1242677 h 4789714"/>
                      <a:gd name="connsiteX5" fmla="*/ 0 w 10856686"/>
                      <a:gd name="connsiteY5" fmla="*/ 0 h 4789714"/>
                      <a:gd name="connsiteX0-11" fmla="*/ 10855937 w 10855937"/>
                      <a:gd name="connsiteY0-12" fmla="*/ 2937437 h 3547037"/>
                      <a:gd name="connsiteX1-13" fmla="*/ 10362451 w 10855937"/>
                      <a:gd name="connsiteY1-14" fmla="*/ 3532523 h 3547037"/>
                      <a:gd name="connsiteX2-15" fmla="*/ 260508 w 10855937"/>
                      <a:gd name="connsiteY2-16" fmla="*/ 3547037 h 3547037"/>
                      <a:gd name="connsiteX3-17" fmla="*/ 13765 w 10855937"/>
                      <a:gd name="connsiteY3-18" fmla="*/ 3227723 h 3547037"/>
                      <a:gd name="connsiteX4-19" fmla="*/ 0 w 10855937"/>
                      <a:gd name="connsiteY4-20" fmla="*/ 0 h 3547037"/>
                      <a:gd name="connsiteX0-21" fmla="*/ 10855937 w 10855937"/>
                      <a:gd name="connsiteY0-22" fmla="*/ 2937437 h 3547037"/>
                      <a:gd name="connsiteX1-23" fmla="*/ 10362451 w 10855937"/>
                      <a:gd name="connsiteY1-24" fmla="*/ 3532523 h 3547037"/>
                      <a:gd name="connsiteX2-25" fmla="*/ 260508 w 10855937"/>
                      <a:gd name="connsiteY2-26" fmla="*/ 3547037 h 3547037"/>
                      <a:gd name="connsiteX3-27" fmla="*/ 13765 w 10855937"/>
                      <a:gd name="connsiteY3-28" fmla="*/ 3227723 h 3547037"/>
                      <a:gd name="connsiteX4-29" fmla="*/ 0 w 10855937"/>
                      <a:gd name="connsiteY4-30" fmla="*/ 0 h 3547037"/>
                      <a:gd name="connsiteX0-31" fmla="*/ 10868873 w 10868873"/>
                      <a:gd name="connsiteY0-32" fmla="*/ 2937437 h 3547037"/>
                      <a:gd name="connsiteX1-33" fmla="*/ 10375387 w 10868873"/>
                      <a:gd name="connsiteY1-34" fmla="*/ 3532523 h 3547037"/>
                      <a:gd name="connsiteX2-35" fmla="*/ 273444 w 10868873"/>
                      <a:gd name="connsiteY2-36" fmla="*/ 3547037 h 3547037"/>
                      <a:gd name="connsiteX3-37" fmla="*/ 26701 w 10868873"/>
                      <a:gd name="connsiteY3-38" fmla="*/ 3227723 h 3547037"/>
                      <a:gd name="connsiteX4-39" fmla="*/ 5177 w 10868873"/>
                      <a:gd name="connsiteY4-40" fmla="*/ 1101841 h 3547037"/>
                      <a:gd name="connsiteX5-41" fmla="*/ 12936 w 10868873"/>
                      <a:gd name="connsiteY5-42" fmla="*/ 0 h 3547037"/>
                      <a:gd name="connsiteX0-43" fmla="*/ 10868873 w 10868873"/>
                      <a:gd name="connsiteY0-44" fmla="*/ 1835596 h 2445196"/>
                      <a:gd name="connsiteX1-45" fmla="*/ 10375387 w 10868873"/>
                      <a:gd name="connsiteY1-46" fmla="*/ 2430682 h 2445196"/>
                      <a:gd name="connsiteX2-47" fmla="*/ 273444 w 10868873"/>
                      <a:gd name="connsiteY2-48" fmla="*/ 2445196 h 2445196"/>
                      <a:gd name="connsiteX3-49" fmla="*/ 26701 w 10868873"/>
                      <a:gd name="connsiteY3-50" fmla="*/ 2125882 h 2445196"/>
                      <a:gd name="connsiteX4-51" fmla="*/ 5177 w 10868873"/>
                      <a:gd name="connsiteY4-52" fmla="*/ 0 h 2445196"/>
                      <a:gd name="connsiteX0-53" fmla="*/ 10863696 w 10863696"/>
                      <a:gd name="connsiteY0-54" fmla="*/ 1835596 h 2445196"/>
                      <a:gd name="connsiteX1-55" fmla="*/ 10370210 w 10863696"/>
                      <a:gd name="connsiteY1-56" fmla="*/ 2430682 h 2445196"/>
                      <a:gd name="connsiteX2-57" fmla="*/ 268267 w 10863696"/>
                      <a:gd name="connsiteY2-58" fmla="*/ 2445196 h 2445196"/>
                      <a:gd name="connsiteX3-59" fmla="*/ 21524 w 10863696"/>
                      <a:gd name="connsiteY3-60" fmla="*/ 2125882 h 2445196"/>
                      <a:gd name="connsiteX4-61" fmla="*/ 0 w 10863696"/>
                      <a:gd name="connsiteY4-62" fmla="*/ 0 h 2445196"/>
                      <a:gd name="connsiteX0-63" fmla="*/ 10882319 w 10882319"/>
                      <a:gd name="connsiteY0-64" fmla="*/ 1835596 h 2445196"/>
                      <a:gd name="connsiteX1-65" fmla="*/ 10388833 w 10882319"/>
                      <a:gd name="connsiteY1-66" fmla="*/ 2430682 h 2445196"/>
                      <a:gd name="connsiteX2-67" fmla="*/ 286890 w 10882319"/>
                      <a:gd name="connsiteY2-68" fmla="*/ 2445196 h 2445196"/>
                      <a:gd name="connsiteX3-69" fmla="*/ 40147 w 10882319"/>
                      <a:gd name="connsiteY3-70" fmla="*/ 2125882 h 2445196"/>
                      <a:gd name="connsiteX4-71" fmla="*/ 0 w 10882319"/>
                      <a:gd name="connsiteY4-72" fmla="*/ 0 h 2445196"/>
                      <a:gd name="connsiteX0-73" fmla="*/ 10853134 w 10853134"/>
                      <a:gd name="connsiteY0-74" fmla="*/ 1841415 h 2451015"/>
                      <a:gd name="connsiteX1-75" fmla="*/ 10359648 w 10853134"/>
                      <a:gd name="connsiteY1-76" fmla="*/ 2436501 h 2451015"/>
                      <a:gd name="connsiteX2-77" fmla="*/ 257705 w 10853134"/>
                      <a:gd name="connsiteY2-78" fmla="*/ 2451015 h 2451015"/>
                      <a:gd name="connsiteX3-79" fmla="*/ 10962 w 10853134"/>
                      <a:gd name="connsiteY3-80" fmla="*/ 2131701 h 2451015"/>
                      <a:gd name="connsiteX4-81" fmla="*/ 11553 w 10853134"/>
                      <a:gd name="connsiteY4-82" fmla="*/ 0 h 2451015"/>
                      <a:gd name="connsiteX0-83" fmla="*/ 10864860 w 10864860"/>
                      <a:gd name="connsiteY0-84" fmla="*/ 1841415 h 2451015"/>
                      <a:gd name="connsiteX1-85" fmla="*/ 10371374 w 10864860"/>
                      <a:gd name="connsiteY1-86" fmla="*/ 2436501 h 2451015"/>
                      <a:gd name="connsiteX2-87" fmla="*/ 269431 w 10864860"/>
                      <a:gd name="connsiteY2-88" fmla="*/ 2451015 h 2451015"/>
                      <a:gd name="connsiteX3-89" fmla="*/ 22688 w 10864860"/>
                      <a:gd name="connsiteY3-90" fmla="*/ 2131701 h 2451015"/>
                      <a:gd name="connsiteX4-91" fmla="*/ 0 w 10864860"/>
                      <a:gd name="connsiteY4-92" fmla="*/ 0 h 2451015"/>
                      <a:gd name="connsiteX0-93" fmla="*/ 10856761 w 10856761"/>
                      <a:gd name="connsiteY0-94" fmla="*/ 1841415 h 2451015"/>
                      <a:gd name="connsiteX1-95" fmla="*/ 10363275 w 10856761"/>
                      <a:gd name="connsiteY1-96" fmla="*/ 2436501 h 2451015"/>
                      <a:gd name="connsiteX2-97" fmla="*/ 261332 w 10856761"/>
                      <a:gd name="connsiteY2-98" fmla="*/ 2451015 h 2451015"/>
                      <a:gd name="connsiteX3-99" fmla="*/ 14589 w 10856761"/>
                      <a:gd name="connsiteY3-100" fmla="*/ 2131701 h 2451015"/>
                      <a:gd name="connsiteX4-101" fmla="*/ 3540 w 10856761"/>
                      <a:gd name="connsiteY4-102" fmla="*/ 0 h 2451015"/>
                      <a:gd name="connsiteX0-103" fmla="*/ 10858803 w 10858803"/>
                      <a:gd name="connsiteY0-104" fmla="*/ 1841415 h 2451015"/>
                      <a:gd name="connsiteX1-105" fmla="*/ 10365317 w 10858803"/>
                      <a:gd name="connsiteY1-106" fmla="*/ 2436501 h 2451015"/>
                      <a:gd name="connsiteX2-107" fmla="*/ 263374 w 10858803"/>
                      <a:gd name="connsiteY2-108" fmla="*/ 2451015 h 2451015"/>
                      <a:gd name="connsiteX3-109" fmla="*/ 16631 w 10858803"/>
                      <a:gd name="connsiteY3-110" fmla="*/ 2131701 h 2451015"/>
                      <a:gd name="connsiteX4-111" fmla="*/ 5582 w 10858803"/>
                      <a:gd name="connsiteY4-112" fmla="*/ 0 h 2451015"/>
                      <a:gd name="connsiteX0-113" fmla="*/ 10854255 w 10854255"/>
                      <a:gd name="connsiteY0-114" fmla="*/ 1841415 h 2451015"/>
                      <a:gd name="connsiteX1-115" fmla="*/ 10360769 w 10854255"/>
                      <a:gd name="connsiteY1-116" fmla="*/ 2436501 h 2451015"/>
                      <a:gd name="connsiteX2-117" fmla="*/ 258826 w 10854255"/>
                      <a:gd name="connsiteY2-118" fmla="*/ 2451015 h 2451015"/>
                      <a:gd name="connsiteX3-119" fmla="*/ 12083 w 10854255"/>
                      <a:gd name="connsiteY3-120" fmla="*/ 2131701 h 2451015"/>
                      <a:gd name="connsiteX4-121" fmla="*/ 1034 w 10854255"/>
                      <a:gd name="connsiteY4-122" fmla="*/ 0 h 2451015"/>
                      <a:gd name="connsiteX0-123" fmla="*/ 10846712 w 10846712"/>
                      <a:gd name="connsiteY0-124" fmla="*/ 1841415 h 2451015"/>
                      <a:gd name="connsiteX1-125" fmla="*/ 10353226 w 10846712"/>
                      <a:gd name="connsiteY1-126" fmla="*/ 2436501 h 2451015"/>
                      <a:gd name="connsiteX2-127" fmla="*/ 251283 w 10846712"/>
                      <a:gd name="connsiteY2-128" fmla="*/ 2451015 h 2451015"/>
                      <a:gd name="connsiteX3-129" fmla="*/ 4540 w 10846712"/>
                      <a:gd name="connsiteY3-130" fmla="*/ 2131701 h 2451015"/>
                      <a:gd name="connsiteX4-131" fmla="*/ 5130 w 10846712"/>
                      <a:gd name="connsiteY4-132" fmla="*/ 0 h 2451015"/>
                      <a:gd name="connsiteX0-133" fmla="*/ 10842172 w 10842172"/>
                      <a:gd name="connsiteY0-134" fmla="*/ 1841415 h 2451015"/>
                      <a:gd name="connsiteX1-135" fmla="*/ 10348686 w 10842172"/>
                      <a:gd name="connsiteY1-136" fmla="*/ 2436501 h 2451015"/>
                      <a:gd name="connsiteX2-137" fmla="*/ 246743 w 10842172"/>
                      <a:gd name="connsiteY2-138" fmla="*/ 2451015 h 2451015"/>
                      <a:gd name="connsiteX3-139" fmla="*/ 0 w 10842172"/>
                      <a:gd name="connsiteY3-140" fmla="*/ 2131701 h 2451015"/>
                      <a:gd name="connsiteX4-141" fmla="*/ 590 w 10842172"/>
                      <a:gd name="connsiteY4-142" fmla="*/ 0 h 2451015"/>
                      <a:gd name="connsiteX0-143" fmla="*/ 10842172 w 10842172"/>
                      <a:gd name="connsiteY0-144" fmla="*/ 1841415 h 2451015"/>
                      <a:gd name="connsiteX1-145" fmla="*/ 10348686 w 10842172"/>
                      <a:gd name="connsiteY1-146" fmla="*/ 2436501 h 2451015"/>
                      <a:gd name="connsiteX2-147" fmla="*/ 246743 w 10842172"/>
                      <a:gd name="connsiteY2-148" fmla="*/ 2451015 h 2451015"/>
                      <a:gd name="connsiteX3-149" fmla="*/ 0 w 10842172"/>
                      <a:gd name="connsiteY3-150" fmla="*/ 2131701 h 2451015"/>
                      <a:gd name="connsiteX4-151" fmla="*/ 590 w 10842172"/>
                      <a:gd name="connsiteY4-152" fmla="*/ 0 h 2451015"/>
                      <a:gd name="connsiteX0-153" fmla="*/ 10842172 w 10842172"/>
                      <a:gd name="connsiteY0-154" fmla="*/ 1841415 h 2451015"/>
                      <a:gd name="connsiteX1-155" fmla="*/ 10348686 w 10842172"/>
                      <a:gd name="connsiteY1-156" fmla="*/ 2436501 h 2451015"/>
                      <a:gd name="connsiteX2-157" fmla="*/ 246743 w 10842172"/>
                      <a:gd name="connsiteY2-158" fmla="*/ 2451015 h 2451015"/>
                      <a:gd name="connsiteX3-159" fmla="*/ 0 w 10842172"/>
                      <a:gd name="connsiteY3-160" fmla="*/ 2131701 h 2451015"/>
                      <a:gd name="connsiteX4-161" fmla="*/ 6410 w 10842172"/>
                      <a:gd name="connsiteY4-162" fmla="*/ 0 h 2451015"/>
                      <a:gd name="connsiteX0-163" fmla="*/ 10842172 w 10842172"/>
                      <a:gd name="connsiteY0-164" fmla="*/ 1841415 h 2451015"/>
                      <a:gd name="connsiteX1-165" fmla="*/ 10348686 w 10842172"/>
                      <a:gd name="connsiteY1-166" fmla="*/ 2436501 h 2451015"/>
                      <a:gd name="connsiteX2-167" fmla="*/ 246743 w 10842172"/>
                      <a:gd name="connsiteY2-168" fmla="*/ 2451015 h 2451015"/>
                      <a:gd name="connsiteX3-169" fmla="*/ 0 w 10842172"/>
                      <a:gd name="connsiteY3-170" fmla="*/ 2131701 h 2451015"/>
                      <a:gd name="connsiteX4-171" fmla="*/ 6410 w 10842172"/>
                      <a:gd name="connsiteY4-172" fmla="*/ 0 h 2451015"/>
                      <a:gd name="connsiteX0-173" fmla="*/ 10846950 w 10846950"/>
                      <a:gd name="connsiteY0-174" fmla="*/ 1841415 h 2451015"/>
                      <a:gd name="connsiteX1-175" fmla="*/ 10353464 w 10846950"/>
                      <a:gd name="connsiteY1-176" fmla="*/ 2436501 h 2451015"/>
                      <a:gd name="connsiteX2-177" fmla="*/ 251521 w 10846950"/>
                      <a:gd name="connsiteY2-178" fmla="*/ 2451015 h 2451015"/>
                      <a:gd name="connsiteX3-179" fmla="*/ 4778 w 10846950"/>
                      <a:gd name="connsiteY3-180" fmla="*/ 2131701 h 2451015"/>
                      <a:gd name="connsiteX4-181" fmla="*/ 11188 w 10846950"/>
                      <a:gd name="connsiteY4-182" fmla="*/ 0 h 2451015"/>
                      <a:gd name="connsiteX0-183" fmla="*/ 10846950 w 10846950"/>
                      <a:gd name="connsiteY0-184" fmla="*/ 1841415 h 2451015"/>
                      <a:gd name="connsiteX1-185" fmla="*/ 10568788 w 10846950"/>
                      <a:gd name="connsiteY1-186" fmla="*/ 2430680 h 2451015"/>
                      <a:gd name="connsiteX2-187" fmla="*/ 251521 w 10846950"/>
                      <a:gd name="connsiteY2-188" fmla="*/ 2451015 h 2451015"/>
                      <a:gd name="connsiteX3-189" fmla="*/ 4778 w 10846950"/>
                      <a:gd name="connsiteY3-190" fmla="*/ 2131701 h 2451015"/>
                      <a:gd name="connsiteX4-191" fmla="*/ 11188 w 10846950"/>
                      <a:gd name="connsiteY4-192" fmla="*/ 0 h 2451015"/>
                      <a:gd name="connsiteX0-193" fmla="*/ 10846950 w 10846950"/>
                      <a:gd name="connsiteY0-194" fmla="*/ 1841415 h 2451015"/>
                      <a:gd name="connsiteX1-195" fmla="*/ 10522232 w 10846950"/>
                      <a:gd name="connsiteY1-196" fmla="*/ 2430680 h 2451015"/>
                      <a:gd name="connsiteX2-197" fmla="*/ 251521 w 10846950"/>
                      <a:gd name="connsiteY2-198" fmla="*/ 2451015 h 2451015"/>
                      <a:gd name="connsiteX3-199" fmla="*/ 4778 w 10846950"/>
                      <a:gd name="connsiteY3-200" fmla="*/ 2131701 h 2451015"/>
                      <a:gd name="connsiteX4-201" fmla="*/ 11188 w 10846950"/>
                      <a:gd name="connsiteY4-202" fmla="*/ 0 h 2451015"/>
                      <a:gd name="connsiteX0-203" fmla="*/ 10846950 w 10846950"/>
                      <a:gd name="connsiteY0-204" fmla="*/ 1841415 h 2451015"/>
                      <a:gd name="connsiteX1-205" fmla="*/ 10745593 w 10846950"/>
                      <a:gd name="connsiteY1-206" fmla="*/ 2046023 h 2451015"/>
                      <a:gd name="connsiteX2-207" fmla="*/ 10522232 w 10846950"/>
                      <a:gd name="connsiteY2-208" fmla="*/ 2430680 h 2451015"/>
                      <a:gd name="connsiteX3-209" fmla="*/ 251521 w 10846950"/>
                      <a:gd name="connsiteY3-210" fmla="*/ 2451015 h 2451015"/>
                      <a:gd name="connsiteX4-211" fmla="*/ 4778 w 10846950"/>
                      <a:gd name="connsiteY4-212" fmla="*/ 2131701 h 2451015"/>
                      <a:gd name="connsiteX5-213" fmla="*/ 11188 w 10846950"/>
                      <a:gd name="connsiteY5-214" fmla="*/ 0 h 2451015"/>
                      <a:gd name="connsiteX0-215" fmla="*/ 10745593 w 10745593"/>
                      <a:gd name="connsiteY0-216" fmla="*/ 2046023 h 2451015"/>
                      <a:gd name="connsiteX1-217" fmla="*/ 10522232 w 10745593"/>
                      <a:gd name="connsiteY1-218" fmla="*/ 2430680 h 2451015"/>
                      <a:gd name="connsiteX2-219" fmla="*/ 251521 w 10745593"/>
                      <a:gd name="connsiteY2-220" fmla="*/ 2451015 h 2451015"/>
                      <a:gd name="connsiteX3-221" fmla="*/ 4778 w 10745593"/>
                      <a:gd name="connsiteY3-222" fmla="*/ 2131701 h 2451015"/>
                      <a:gd name="connsiteX4-223" fmla="*/ 11188 w 10745593"/>
                      <a:gd name="connsiteY4-224" fmla="*/ 0 h 2451015"/>
                      <a:gd name="connsiteX0-225" fmla="*/ 10830947 w 10830947"/>
                      <a:gd name="connsiteY0-226" fmla="*/ 2046023 h 2451015"/>
                      <a:gd name="connsiteX1-227" fmla="*/ 10522232 w 10830947"/>
                      <a:gd name="connsiteY1-228" fmla="*/ 2430680 h 2451015"/>
                      <a:gd name="connsiteX2-229" fmla="*/ 251521 w 10830947"/>
                      <a:gd name="connsiteY2-230" fmla="*/ 2451015 h 2451015"/>
                      <a:gd name="connsiteX3-231" fmla="*/ 4778 w 10830947"/>
                      <a:gd name="connsiteY3-232" fmla="*/ 2131701 h 2451015"/>
                      <a:gd name="connsiteX4-233" fmla="*/ 11188 w 10830947"/>
                      <a:gd name="connsiteY4-234" fmla="*/ 0 h 2451015"/>
                      <a:gd name="connsiteX0-235" fmla="*/ 10877504 w 10877504"/>
                      <a:gd name="connsiteY0-236" fmla="*/ 2046023 h 2451015"/>
                      <a:gd name="connsiteX1-237" fmla="*/ 10522232 w 10877504"/>
                      <a:gd name="connsiteY1-238" fmla="*/ 2430680 h 2451015"/>
                      <a:gd name="connsiteX2-239" fmla="*/ 251521 w 10877504"/>
                      <a:gd name="connsiteY2-240" fmla="*/ 2451015 h 2451015"/>
                      <a:gd name="connsiteX3-241" fmla="*/ 4778 w 10877504"/>
                      <a:gd name="connsiteY3-242" fmla="*/ 2131701 h 2451015"/>
                      <a:gd name="connsiteX4-243" fmla="*/ 11188 w 10877504"/>
                      <a:gd name="connsiteY4-244" fmla="*/ 0 h 2451015"/>
                      <a:gd name="connsiteX0-245" fmla="*/ 10861985 w 10861985"/>
                      <a:gd name="connsiteY0-246" fmla="*/ 2084821 h 2451015"/>
                      <a:gd name="connsiteX1-247" fmla="*/ 10522232 w 10861985"/>
                      <a:gd name="connsiteY1-248" fmla="*/ 2430680 h 2451015"/>
                      <a:gd name="connsiteX2-249" fmla="*/ 251521 w 10861985"/>
                      <a:gd name="connsiteY2-250" fmla="*/ 2451015 h 2451015"/>
                      <a:gd name="connsiteX3-251" fmla="*/ 4778 w 10861985"/>
                      <a:gd name="connsiteY3-252" fmla="*/ 2131701 h 2451015"/>
                      <a:gd name="connsiteX4-253" fmla="*/ 11188 w 10861985"/>
                      <a:gd name="connsiteY4-254" fmla="*/ 0 h 2451015"/>
                    </a:gdLst>
                    <a:ahLst/>
                    <a:cxnLst>
                      <a:cxn ang="0">
                        <a:pos x="connsiteX0-1" y="connsiteY0-2"/>
                      </a:cxn>
                      <a:cxn ang="0">
                        <a:pos x="connsiteX1-3" y="connsiteY1-4"/>
                      </a:cxn>
                      <a:cxn ang="0">
                        <a:pos x="connsiteX2-5" y="connsiteY2-6"/>
                      </a:cxn>
                      <a:cxn ang="0">
                        <a:pos x="connsiteX3-7" y="connsiteY3-8"/>
                      </a:cxn>
                      <a:cxn ang="0">
                        <a:pos x="connsiteX4-9" y="connsiteY4-10"/>
                      </a:cxn>
                    </a:cxnLst>
                    <a:rect l="l" t="t" r="r" b="b"/>
                    <a:pathLst>
                      <a:path w="10861985" h="2451015">
                        <a:moveTo>
                          <a:pt x="10861985" y="2084821"/>
                        </a:moveTo>
                        <a:lnTo>
                          <a:pt x="10522232" y="2430680"/>
                        </a:lnTo>
                        <a:lnTo>
                          <a:pt x="251521" y="2451015"/>
                        </a:lnTo>
                        <a:lnTo>
                          <a:pt x="4778" y="2131701"/>
                        </a:lnTo>
                        <a:cubicBezTo>
                          <a:pt x="-9673" y="1092163"/>
                          <a:pt x="13480" y="881310"/>
                          <a:pt x="11188" y="0"/>
                        </a:cubicBezTo>
                      </a:path>
                    </a:pathLst>
                  </a:custGeom>
                  <a:noFill/>
                  <a:ln w="1905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46" name="梯形 45"/>
                  <p:cNvSpPr/>
                  <p:nvPr/>
                </p:nvSpPr>
                <p:spPr>
                  <a:xfrm flipV="1">
                    <a:off x="2795159" y="5595578"/>
                    <a:ext cx="851792" cy="131305"/>
                  </a:xfrm>
                  <a:prstGeom prst="trapezoid">
                    <a:avLst>
                      <a:gd name="adj" fmla="val 83457"/>
                    </a:avLst>
                  </a:prstGeom>
                  <a:solidFill>
                    <a:srgbClr val="0070C0"/>
                  </a:solidFill>
                  <a:ln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47" name="梯形 46"/>
                  <p:cNvSpPr/>
                  <p:nvPr/>
                </p:nvSpPr>
                <p:spPr>
                  <a:xfrm rot="5400000" flipV="1">
                    <a:off x="1407134" y="4727547"/>
                    <a:ext cx="419147" cy="64612"/>
                  </a:xfrm>
                  <a:prstGeom prst="trapezoid">
                    <a:avLst>
                      <a:gd name="adj" fmla="val 83457"/>
                    </a:avLst>
                  </a:prstGeom>
                  <a:solidFill>
                    <a:srgbClr val="0070C0"/>
                  </a:solidFill>
                  <a:ln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48" name="梯形 4"/>
                  <p:cNvSpPr/>
                  <p:nvPr/>
                </p:nvSpPr>
                <p:spPr>
                  <a:xfrm rot="3120575" flipV="1">
                    <a:off x="1546837" y="5397384"/>
                    <a:ext cx="460512" cy="64612"/>
                  </a:xfrm>
                  <a:custGeom>
                    <a:avLst/>
                    <a:gdLst>
                      <a:gd name="connsiteX0" fmla="*/ 0 w 512180"/>
                      <a:gd name="connsiteY0" fmla="*/ 78953 h 78953"/>
                      <a:gd name="connsiteX1" fmla="*/ 65892 w 512180"/>
                      <a:gd name="connsiteY1" fmla="*/ 0 h 78953"/>
                      <a:gd name="connsiteX2" fmla="*/ 446288 w 512180"/>
                      <a:gd name="connsiteY2" fmla="*/ 0 h 78953"/>
                      <a:gd name="connsiteX3" fmla="*/ 512180 w 512180"/>
                      <a:gd name="connsiteY3" fmla="*/ 78953 h 78953"/>
                      <a:gd name="connsiteX4" fmla="*/ 0 w 512180"/>
                      <a:gd name="connsiteY4" fmla="*/ 78953 h 78953"/>
                      <a:gd name="connsiteX0-1" fmla="*/ 0 w 562727"/>
                      <a:gd name="connsiteY0-2" fmla="*/ 76132 h 78953"/>
                      <a:gd name="connsiteX1-3" fmla="*/ 116439 w 562727"/>
                      <a:gd name="connsiteY1-4" fmla="*/ 0 h 78953"/>
                      <a:gd name="connsiteX2-5" fmla="*/ 496835 w 562727"/>
                      <a:gd name="connsiteY2-6" fmla="*/ 0 h 78953"/>
                      <a:gd name="connsiteX3-7" fmla="*/ 562727 w 562727"/>
                      <a:gd name="connsiteY3-8" fmla="*/ 78953 h 78953"/>
                      <a:gd name="connsiteX4-9" fmla="*/ 0 w 562727"/>
                      <a:gd name="connsiteY4-10" fmla="*/ 76132 h 78953"/>
                    </a:gdLst>
                    <a:ahLst/>
                    <a:cxnLst>
                      <a:cxn ang="0">
                        <a:pos x="connsiteX0-1" y="connsiteY0-2"/>
                      </a:cxn>
                      <a:cxn ang="0">
                        <a:pos x="connsiteX1-3" y="connsiteY1-4"/>
                      </a:cxn>
                      <a:cxn ang="0">
                        <a:pos x="connsiteX2-5" y="connsiteY2-6"/>
                      </a:cxn>
                      <a:cxn ang="0">
                        <a:pos x="connsiteX3-7" y="connsiteY3-8"/>
                      </a:cxn>
                      <a:cxn ang="0">
                        <a:pos x="connsiteX4-9" y="connsiteY4-10"/>
                      </a:cxn>
                    </a:cxnLst>
                    <a:rect l="l" t="t" r="r" b="b"/>
                    <a:pathLst>
                      <a:path w="562727" h="78953">
                        <a:moveTo>
                          <a:pt x="0" y="76132"/>
                        </a:moveTo>
                        <a:lnTo>
                          <a:pt x="116439" y="0"/>
                        </a:lnTo>
                        <a:lnTo>
                          <a:pt x="496835" y="0"/>
                        </a:lnTo>
                        <a:lnTo>
                          <a:pt x="562727" y="78953"/>
                        </a:lnTo>
                        <a:lnTo>
                          <a:pt x="0" y="76132"/>
                        </a:lnTo>
                        <a:close/>
                      </a:path>
                    </a:pathLst>
                  </a:custGeom>
                  <a:solidFill>
                    <a:srgbClr val="0070C0"/>
                  </a:solidFill>
                  <a:ln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49" name="椭圆 48"/>
                  <p:cNvSpPr/>
                  <p:nvPr/>
                </p:nvSpPr>
                <p:spPr>
                  <a:xfrm>
                    <a:off x="10526994" y="5210782"/>
                    <a:ext cx="106082" cy="106082"/>
                  </a:xfrm>
                  <a:prstGeom prst="ellipse">
                    <a:avLst/>
                  </a:prstGeom>
                  <a:noFill/>
                  <a:ln w="28575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pPr algn="ctr"/>
                    <a:endParaRPr lang="zh-CN" altLang="en-US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50" name="任意多边形: 形状 49"/>
                  <p:cNvSpPr/>
                  <p:nvPr/>
                </p:nvSpPr>
                <p:spPr>
                  <a:xfrm>
                    <a:off x="10443054" y="4871788"/>
                    <a:ext cx="204022" cy="207689"/>
                  </a:xfrm>
                  <a:custGeom>
                    <a:avLst/>
                    <a:gdLst>
                      <a:gd name="connsiteX0" fmla="*/ 10856686 w 10856686"/>
                      <a:gd name="connsiteY0" fmla="*/ 4180114 h 4789714"/>
                      <a:gd name="connsiteX1" fmla="*/ 10363200 w 10856686"/>
                      <a:gd name="connsiteY1" fmla="*/ 4775200 h 4789714"/>
                      <a:gd name="connsiteX2" fmla="*/ 261257 w 10856686"/>
                      <a:gd name="connsiteY2" fmla="*/ 4789714 h 4789714"/>
                      <a:gd name="connsiteX3" fmla="*/ 14514 w 10856686"/>
                      <a:gd name="connsiteY3" fmla="*/ 4470400 h 4789714"/>
                      <a:gd name="connsiteX4" fmla="*/ 0 w 10856686"/>
                      <a:gd name="connsiteY4" fmla="*/ 0 h 4789714"/>
                      <a:gd name="connsiteX0-1" fmla="*/ 10856686 w 10856686"/>
                      <a:gd name="connsiteY0-2" fmla="*/ 4180114 h 4789714"/>
                      <a:gd name="connsiteX1-3" fmla="*/ 10363200 w 10856686"/>
                      <a:gd name="connsiteY1-4" fmla="*/ 4775200 h 4789714"/>
                      <a:gd name="connsiteX2-5" fmla="*/ 261257 w 10856686"/>
                      <a:gd name="connsiteY2-6" fmla="*/ 4789714 h 4789714"/>
                      <a:gd name="connsiteX3-7" fmla="*/ 14514 w 10856686"/>
                      <a:gd name="connsiteY3-8" fmla="*/ 4470400 h 4789714"/>
                      <a:gd name="connsiteX4-9" fmla="*/ 749 w 10856686"/>
                      <a:gd name="connsiteY4-10" fmla="*/ 1242677 h 4789714"/>
                      <a:gd name="connsiteX5" fmla="*/ 0 w 10856686"/>
                      <a:gd name="connsiteY5" fmla="*/ 0 h 4789714"/>
                      <a:gd name="connsiteX0-11" fmla="*/ 10855937 w 10855937"/>
                      <a:gd name="connsiteY0-12" fmla="*/ 2937437 h 3547037"/>
                      <a:gd name="connsiteX1-13" fmla="*/ 10362451 w 10855937"/>
                      <a:gd name="connsiteY1-14" fmla="*/ 3532523 h 3547037"/>
                      <a:gd name="connsiteX2-15" fmla="*/ 260508 w 10855937"/>
                      <a:gd name="connsiteY2-16" fmla="*/ 3547037 h 3547037"/>
                      <a:gd name="connsiteX3-17" fmla="*/ 13765 w 10855937"/>
                      <a:gd name="connsiteY3-18" fmla="*/ 3227723 h 3547037"/>
                      <a:gd name="connsiteX4-19" fmla="*/ 0 w 10855937"/>
                      <a:gd name="connsiteY4-20" fmla="*/ 0 h 3547037"/>
                      <a:gd name="connsiteX0-21" fmla="*/ 10855937 w 10855937"/>
                      <a:gd name="connsiteY0-22" fmla="*/ 2937437 h 3547037"/>
                      <a:gd name="connsiteX1-23" fmla="*/ 10362451 w 10855937"/>
                      <a:gd name="connsiteY1-24" fmla="*/ 3532523 h 3547037"/>
                      <a:gd name="connsiteX2-25" fmla="*/ 260508 w 10855937"/>
                      <a:gd name="connsiteY2-26" fmla="*/ 3547037 h 3547037"/>
                      <a:gd name="connsiteX3-27" fmla="*/ 13765 w 10855937"/>
                      <a:gd name="connsiteY3-28" fmla="*/ 3227723 h 3547037"/>
                      <a:gd name="connsiteX4-29" fmla="*/ 0 w 10855937"/>
                      <a:gd name="connsiteY4-30" fmla="*/ 0 h 3547037"/>
                      <a:gd name="connsiteX0-31" fmla="*/ 10868873 w 10868873"/>
                      <a:gd name="connsiteY0-32" fmla="*/ 2937437 h 3547037"/>
                      <a:gd name="connsiteX1-33" fmla="*/ 10375387 w 10868873"/>
                      <a:gd name="connsiteY1-34" fmla="*/ 3532523 h 3547037"/>
                      <a:gd name="connsiteX2-35" fmla="*/ 273444 w 10868873"/>
                      <a:gd name="connsiteY2-36" fmla="*/ 3547037 h 3547037"/>
                      <a:gd name="connsiteX3-37" fmla="*/ 26701 w 10868873"/>
                      <a:gd name="connsiteY3-38" fmla="*/ 3227723 h 3547037"/>
                      <a:gd name="connsiteX4-39" fmla="*/ 5177 w 10868873"/>
                      <a:gd name="connsiteY4-40" fmla="*/ 1101841 h 3547037"/>
                      <a:gd name="connsiteX5-41" fmla="*/ 12936 w 10868873"/>
                      <a:gd name="connsiteY5-42" fmla="*/ 0 h 3547037"/>
                      <a:gd name="connsiteX0-43" fmla="*/ 10868873 w 10868873"/>
                      <a:gd name="connsiteY0-44" fmla="*/ 1835596 h 2445196"/>
                      <a:gd name="connsiteX1-45" fmla="*/ 10375387 w 10868873"/>
                      <a:gd name="connsiteY1-46" fmla="*/ 2430682 h 2445196"/>
                      <a:gd name="connsiteX2-47" fmla="*/ 273444 w 10868873"/>
                      <a:gd name="connsiteY2-48" fmla="*/ 2445196 h 2445196"/>
                      <a:gd name="connsiteX3-49" fmla="*/ 26701 w 10868873"/>
                      <a:gd name="connsiteY3-50" fmla="*/ 2125882 h 2445196"/>
                      <a:gd name="connsiteX4-51" fmla="*/ 5177 w 10868873"/>
                      <a:gd name="connsiteY4-52" fmla="*/ 0 h 2445196"/>
                      <a:gd name="connsiteX0-53" fmla="*/ 10863696 w 10863696"/>
                      <a:gd name="connsiteY0-54" fmla="*/ 1835596 h 2445196"/>
                      <a:gd name="connsiteX1-55" fmla="*/ 10370210 w 10863696"/>
                      <a:gd name="connsiteY1-56" fmla="*/ 2430682 h 2445196"/>
                      <a:gd name="connsiteX2-57" fmla="*/ 268267 w 10863696"/>
                      <a:gd name="connsiteY2-58" fmla="*/ 2445196 h 2445196"/>
                      <a:gd name="connsiteX3-59" fmla="*/ 21524 w 10863696"/>
                      <a:gd name="connsiteY3-60" fmla="*/ 2125882 h 2445196"/>
                      <a:gd name="connsiteX4-61" fmla="*/ 0 w 10863696"/>
                      <a:gd name="connsiteY4-62" fmla="*/ 0 h 2445196"/>
                      <a:gd name="connsiteX0-63" fmla="*/ 10882319 w 10882319"/>
                      <a:gd name="connsiteY0-64" fmla="*/ 1835596 h 2445196"/>
                      <a:gd name="connsiteX1-65" fmla="*/ 10388833 w 10882319"/>
                      <a:gd name="connsiteY1-66" fmla="*/ 2430682 h 2445196"/>
                      <a:gd name="connsiteX2-67" fmla="*/ 286890 w 10882319"/>
                      <a:gd name="connsiteY2-68" fmla="*/ 2445196 h 2445196"/>
                      <a:gd name="connsiteX3-69" fmla="*/ 40147 w 10882319"/>
                      <a:gd name="connsiteY3-70" fmla="*/ 2125882 h 2445196"/>
                      <a:gd name="connsiteX4-71" fmla="*/ 0 w 10882319"/>
                      <a:gd name="connsiteY4-72" fmla="*/ 0 h 2445196"/>
                      <a:gd name="connsiteX0-73" fmla="*/ 10853134 w 10853134"/>
                      <a:gd name="connsiteY0-74" fmla="*/ 1841415 h 2451015"/>
                      <a:gd name="connsiteX1-75" fmla="*/ 10359648 w 10853134"/>
                      <a:gd name="connsiteY1-76" fmla="*/ 2436501 h 2451015"/>
                      <a:gd name="connsiteX2-77" fmla="*/ 257705 w 10853134"/>
                      <a:gd name="connsiteY2-78" fmla="*/ 2451015 h 2451015"/>
                      <a:gd name="connsiteX3-79" fmla="*/ 10962 w 10853134"/>
                      <a:gd name="connsiteY3-80" fmla="*/ 2131701 h 2451015"/>
                      <a:gd name="connsiteX4-81" fmla="*/ 11553 w 10853134"/>
                      <a:gd name="connsiteY4-82" fmla="*/ 0 h 2451015"/>
                      <a:gd name="connsiteX0-83" fmla="*/ 10864860 w 10864860"/>
                      <a:gd name="connsiteY0-84" fmla="*/ 1841415 h 2451015"/>
                      <a:gd name="connsiteX1-85" fmla="*/ 10371374 w 10864860"/>
                      <a:gd name="connsiteY1-86" fmla="*/ 2436501 h 2451015"/>
                      <a:gd name="connsiteX2-87" fmla="*/ 269431 w 10864860"/>
                      <a:gd name="connsiteY2-88" fmla="*/ 2451015 h 2451015"/>
                      <a:gd name="connsiteX3-89" fmla="*/ 22688 w 10864860"/>
                      <a:gd name="connsiteY3-90" fmla="*/ 2131701 h 2451015"/>
                      <a:gd name="connsiteX4-91" fmla="*/ 0 w 10864860"/>
                      <a:gd name="connsiteY4-92" fmla="*/ 0 h 2451015"/>
                      <a:gd name="connsiteX0-93" fmla="*/ 10856761 w 10856761"/>
                      <a:gd name="connsiteY0-94" fmla="*/ 1841415 h 2451015"/>
                      <a:gd name="connsiteX1-95" fmla="*/ 10363275 w 10856761"/>
                      <a:gd name="connsiteY1-96" fmla="*/ 2436501 h 2451015"/>
                      <a:gd name="connsiteX2-97" fmla="*/ 261332 w 10856761"/>
                      <a:gd name="connsiteY2-98" fmla="*/ 2451015 h 2451015"/>
                      <a:gd name="connsiteX3-99" fmla="*/ 14589 w 10856761"/>
                      <a:gd name="connsiteY3-100" fmla="*/ 2131701 h 2451015"/>
                      <a:gd name="connsiteX4-101" fmla="*/ 3540 w 10856761"/>
                      <a:gd name="connsiteY4-102" fmla="*/ 0 h 2451015"/>
                      <a:gd name="connsiteX0-103" fmla="*/ 10858803 w 10858803"/>
                      <a:gd name="connsiteY0-104" fmla="*/ 1841415 h 2451015"/>
                      <a:gd name="connsiteX1-105" fmla="*/ 10365317 w 10858803"/>
                      <a:gd name="connsiteY1-106" fmla="*/ 2436501 h 2451015"/>
                      <a:gd name="connsiteX2-107" fmla="*/ 263374 w 10858803"/>
                      <a:gd name="connsiteY2-108" fmla="*/ 2451015 h 2451015"/>
                      <a:gd name="connsiteX3-109" fmla="*/ 16631 w 10858803"/>
                      <a:gd name="connsiteY3-110" fmla="*/ 2131701 h 2451015"/>
                      <a:gd name="connsiteX4-111" fmla="*/ 5582 w 10858803"/>
                      <a:gd name="connsiteY4-112" fmla="*/ 0 h 2451015"/>
                      <a:gd name="connsiteX0-113" fmla="*/ 10854255 w 10854255"/>
                      <a:gd name="connsiteY0-114" fmla="*/ 1841415 h 2451015"/>
                      <a:gd name="connsiteX1-115" fmla="*/ 10360769 w 10854255"/>
                      <a:gd name="connsiteY1-116" fmla="*/ 2436501 h 2451015"/>
                      <a:gd name="connsiteX2-117" fmla="*/ 258826 w 10854255"/>
                      <a:gd name="connsiteY2-118" fmla="*/ 2451015 h 2451015"/>
                      <a:gd name="connsiteX3-119" fmla="*/ 12083 w 10854255"/>
                      <a:gd name="connsiteY3-120" fmla="*/ 2131701 h 2451015"/>
                      <a:gd name="connsiteX4-121" fmla="*/ 1034 w 10854255"/>
                      <a:gd name="connsiteY4-122" fmla="*/ 0 h 2451015"/>
                      <a:gd name="connsiteX0-123" fmla="*/ 10846712 w 10846712"/>
                      <a:gd name="connsiteY0-124" fmla="*/ 1841415 h 2451015"/>
                      <a:gd name="connsiteX1-125" fmla="*/ 10353226 w 10846712"/>
                      <a:gd name="connsiteY1-126" fmla="*/ 2436501 h 2451015"/>
                      <a:gd name="connsiteX2-127" fmla="*/ 251283 w 10846712"/>
                      <a:gd name="connsiteY2-128" fmla="*/ 2451015 h 2451015"/>
                      <a:gd name="connsiteX3-129" fmla="*/ 4540 w 10846712"/>
                      <a:gd name="connsiteY3-130" fmla="*/ 2131701 h 2451015"/>
                      <a:gd name="connsiteX4-131" fmla="*/ 5130 w 10846712"/>
                      <a:gd name="connsiteY4-132" fmla="*/ 0 h 2451015"/>
                      <a:gd name="connsiteX0-133" fmla="*/ 10842172 w 10842172"/>
                      <a:gd name="connsiteY0-134" fmla="*/ 1841415 h 2451015"/>
                      <a:gd name="connsiteX1-135" fmla="*/ 10348686 w 10842172"/>
                      <a:gd name="connsiteY1-136" fmla="*/ 2436501 h 2451015"/>
                      <a:gd name="connsiteX2-137" fmla="*/ 246743 w 10842172"/>
                      <a:gd name="connsiteY2-138" fmla="*/ 2451015 h 2451015"/>
                      <a:gd name="connsiteX3-139" fmla="*/ 0 w 10842172"/>
                      <a:gd name="connsiteY3-140" fmla="*/ 2131701 h 2451015"/>
                      <a:gd name="connsiteX4-141" fmla="*/ 590 w 10842172"/>
                      <a:gd name="connsiteY4-142" fmla="*/ 0 h 2451015"/>
                      <a:gd name="connsiteX0-143" fmla="*/ 10842172 w 10842172"/>
                      <a:gd name="connsiteY0-144" fmla="*/ 1841415 h 2451015"/>
                      <a:gd name="connsiteX1-145" fmla="*/ 10348686 w 10842172"/>
                      <a:gd name="connsiteY1-146" fmla="*/ 2436501 h 2451015"/>
                      <a:gd name="connsiteX2-147" fmla="*/ 246743 w 10842172"/>
                      <a:gd name="connsiteY2-148" fmla="*/ 2451015 h 2451015"/>
                      <a:gd name="connsiteX3-149" fmla="*/ 0 w 10842172"/>
                      <a:gd name="connsiteY3-150" fmla="*/ 2131701 h 2451015"/>
                      <a:gd name="connsiteX4-151" fmla="*/ 590 w 10842172"/>
                      <a:gd name="connsiteY4-152" fmla="*/ 0 h 2451015"/>
                      <a:gd name="connsiteX0-153" fmla="*/ 10842172 w 10842172"/>
                      <a:gd name="connsiteY0-154" fmla="*/ 1841415 h 2451015"/>
                      <a:gd name="connsiteX1-155" fmla="*/ 10348686 w 10842172"/>
                      <a:gd name="connsiteY1-156" fmla="*/ 2436501 h 2451015"/>
                      <a:gd name="connsiteX2-157" fmla="*/ 246743 w 10842172"/>
                      <a:gd name="connsiteY2-158" fmla="*/ 2451015 h 2451015"/>
                      <a:gd name="connsiteX3-159" fmla="*/ 0 w 10842172"/>
                      <a:gd name="connsiteY3-160" fmla="*/ 2131701 h 2451015"/>
                      <a:gd name="connsiteX4-161" fmla="*/ 6410 w 10842172"/>
                      <a:gd name="connsiteY4-162" fmla="*/ 0 h 2451015"/>
                      <a:gd name="connsiteX0-163" fmla="*/ 10842172 w 10842172"/>
                      <a:gd name="connsiteY0-164" fmla="*/ 1841415 h 2451015"/>
                      <a:gd name="connsiteX1-165" fmla="*/ 10348686 w 10842172"/>
                      <a:gd name="connsiteY1-166" fmla="*/ 2436501 h 2451015"/>
                      <a:gd name="connsiteX2-167" fmla="*/ 246743 w 10842172"/>
                      <a:gd name="connsiteY2-168" fmla="*/ 2451015 h 2451015"/>
                      <a:gd name="connsiteX3-169" fmla="*/ 0 w 10842172"/>
                      <a:gd name="connsiteY3-170" fmla="*/ 2131701 h 2451015"/>
                      <a:gd name="connsiteX4-171" fmla="*/ 6410 w 10842172"/>
                      <a:gd name="connsiteY4-172" fmla="*/ 0 h 2451015"/>
                      <a:gd name="connsiteX0-173" fmla="*/ 10846950 w 10846950"/>
                      <a:gd name="connsiteY0-174" fmla="*/ 1841415 h 2451015"/>
                      <a:gd name="connsiteX1-175" fmla="*/ 10353464 w 10846950"/>
                      <a:gd name="connsiteY1-176" fmla="*/ 2436501 h 2451015"/>
                      <a:gd name="connsiteX2-177" fmla="*/ 251521 w 10846950"/>
                      <a:gd name="connsiteY2-178" fmla="*/ 2451015 h 2451015"/>
                      <a:gd name="connsiteX3-179" fmla="*/ 4778 w 10846950"/>
                      <a:gd name="connsiteY3-180" fmla="*/ 2131701 h 2451015"/>
                      <a:gd name="connsiteX4-181" fmla="*/ 11188 w 10846950"/>
                      <a:gd name="connsiteY4-182" fmla="*/ 0 h 2451015"/>
                      <a:gd name="connsiteX0-183" fmla="*/ 10846950 w 10846950"/>
                      <a:gd name="connsiteY0-184" fmla="*/ 1841415 h 2451015"/>
                      <a:gd name="connsiteX1-185" fmla="*/ 10568788 w 10846950"/>
                      <a:gd name="connsiteY1-186" fmla="*/ 2430680 h 2451015"/>
                      <a:gd name="connsiteX2-187" fmla="*/ 251521 w 10846950"/>
                      <a:gd name="connsiteY2-188" fmla="*/ 2451015 h 2451015"/>
                      <a:gd name="connsiteX3-189" fmla="*/ 4778 w 10846950"/>
                      <a:gd name="connsiteY3-190" fmla="*/ 2131701 h 2451015"/>
                      <a:gd name="connsiteX4-191" fmla="*/ 11188 w 10846950"/>
                      <a:gd name="connsiteY4-192" fmla="*/ 0 h 2451015"/>
                      <a:gd name="connsiteX0-193" fmla="*/ 10846950 w 10846950"/>
                      <a:gd name="connsiteY0-194" fmla="*/ 1841415 h 2451015"/>
                      <a:gd name="connsiteX1-195" fmla="*/ 10522232 w 10846950"/>
                      <a:gd name="connsiteY1-196" fmla="*/ 2430680 h 2451015"/>
                      <a:gd name="connsiteX2-197" fmla="*/ 251521 w 10846950"/>
                      <a:gd name="connsiteY2-198" fmla="*/ 2451015 h 2451015"/>
                      <a:gd name="connsiteX3-199" fmla="*/ 4778 w 10846950"/>
                      <a:gd name="connsiteY3-200" fmla="*/ 2131701 h 2451015"/>
                      <a:gd name="connsiteX4-201" fmla="*/ 11188 w 10846950"/>
                      <a:gd name="connsiteY4-202" fmla="*/ 0 h 2451015"/>
                      <a:gd name="connsiteX0-203" fmla="*/ 10846950 w 10846950"/>
                      <a:gd name="connsiteY0-204" fmla="*/ 1841415 h 2451015"/>
                      <a:gd name="connsiteX1-205" fmla="*/ 10745593 w 10846950"/>
                      <a:gd name="connsiteY1-206" fmla="*/ 2046023 h 2451015"/>
                      <a:gd name="connsiteX2-207" fmla="*/ 10522232 w 10846950"/>
                      <a:gd name="connsiteY2-208" fmla="*/ 2430680 h 2451015"/>
                      <a:gd name="connsiteX3-209" fmla="*/ 251521 w 10846950"/>
                      <a:gd name="connsiteY3-210" fmla="*/ 2451015 h 2451015"/>
                      <a:gd name="connsiteX4-211" fmla="*/ 4778 w 10846950"/>
                      <a:gd name="connsiteY4-212" fmla="*/ 2131701 h 2451015"/>
                      <a:gd name="connsiteX5-213" fmla="*/ 11188 w 10846950"/>
                      <a:gd name="connsiteY5-214" fmla="*/ 0 h 2451015"/>
                      <a:gd name="connsiteX0-215" fmla="*/ 10745593 w 10745593"/>
                      <a:gd name="connsiteY0-216" fmla="*/ 2046023 h 2451015"/>
                      <a:gd name="connsiteX1-217" fmla="*/ 10522232 w 10745593"/>
                      <a:gd name="connsiteY1-218" fmla="*/ 2430680 h 2451015"/>
                      <a:gd name="connsiteX2-219" fmla="*/ 251521 w 10745593"/>
                      <a:gd name="connsiteY2-220" fmla="*/ 2451015 h 2451015"/>
                      <a:gd name="connsiteX3-221" fmla="*/ 4778 w 10745593"/>
                      <a:gd name="connsiteY3-222" fmla="*/ 2131701 h 2451015"/>
                      <a:gd name="connsiteX4-223" fmla="*/ 11188 w 10745593"/>
                      <a:gd name="connsiteY4-224" fmla="*/ 0 h 2451015"/>
                      <a:gd name="connsiteX0-225" fmla="*/ 10830947 w 10830947"/>
                      <a:gd name="connsiteY0-226" fmla="*/ 2046023 h 2451015"/>
                      <a:gd name="connsiteX1-227" fmla="*/ 10522232 w 10830947"/>
                      <a:gd name="connsiteY1-228" fmla="*/ 2430680 h 2451015"/>
                      <a:gd name="connsiteX2-229" fmla="*/ 251521 w 10830947"/>
                      <a:gd name="connsiteY2-230" fmla="*/ 2451015 h 2451015"/>
                      <a:gd name="connsiteX3-231" fmla="*/ 4778 w 10830947"/>
                      <a:gd name="connsiteY3-232" fmla="*/ 2131701 h 2451015"/>
                      <a:gd name="connsiteX4-233" fmla="*/ 11188 w 10830947"/>
                      <a:gd name="connsiteY4-234" fmla="*/ 0 h 2451015"/>
                      <a:gd name="connsiteX0-235" fmla="*/ 10877504 w 10877504"/>
                      <a:gd name="connsiteY0-236" fmla="*/ 2046023 h 2451015"/>
                      <a:gd name="connsiteX1-237" fmla="*/ 10522232 w 10877504"/>
                      <a:gd name="connsiteY1-238" fmla="*/ 2430680 h 2451015"/>
                      <a:gd name="connsiteX2-239" fmla="*/ 251521 w 10877504"/>
                      <a:gd name="connsiteY2-240" fmla="*/ 2451015 h 2451015"/>
                      <a:gd name="connsiteX3-241" fmla="*/ 4778 w 10877504"/>
                      <a:gd name="connsiteY3-242" fmla="*/ 2131701 h 2451015"/>
                      <a:gd name="connsiteX4-243" fmla="*/ 11188 w 10877504"/>
                      <a:gd name="connsiteY4-244" fmla="*/ 0 h 2451015"/>
                      <a:gd name="connsiteX0-245" fmla="*/ 10861985 w 10861985"/>
                      <a:gd name="connsiteY0-246" fmla="*/ 2084821 h 2451015"/>
                      <a:gd name="connsiteX1-247" fmla="*/ 10522232 w 10861985"/>
                      <a:gd name="connsiteY1-248" fmla="*/ 2430680 h 2451015"/>
                      <a:gd name="connsiteX2-249" fmla="*/ 251521 w 10861985"/>
                      <a:gd name="connsiteY2-250" fmla="*/ 2451015 h 2451015"/>
                      <a:gd name="connsiteX3-251" fmla="*/ 4778 w 10861985"/>
                      <a:gd name="connsiteY3-252" fmla="*/ 2131701 h 2451015"/>
                      <a:gd name="connsiteX4-253" fmla="*/ 11188 w 10861985"/>
                      <a:gd name="connsiteY4-254" fmla="*/ 0 h 2451015"/>
                      <a:gd name="connsiteX0-255" fmla="*/ 10857207 w 10857207"/>
                      <a:gd name="connsiteY0-256" fmla="*/ 0 h 366194"/>
                      <a:gd name="connsiteX1-257" fmla="*/ 10517454 w 10857207"/>
                      <a:gd name="connsiteY1-258" fmla="*/ 345859 h 366194"/>
                      <a:gd name="connsiteX2-259" fmla="*/ 246743 w 10857207"/>
                      <a:gd name="connsiteY2-260" fmla="*/ 366194 h 366194"/>
                      <a:gd name="connsiteX3-261" fmla="*/ 0 w 10857207"/>
                      <a:gd name="connsiteY3-262" fmla="*/ 46880 h 366194"/>
                      <a:gd name="connsiteX0-263" fmla="*/ 10610464 w 10610464"/>
                      <a:gd name="connsiteY0-264" fmla="*/ 0 h 366194"/>
                      <a:gd name="connsiteX1-265" fmla="*/ 10270711 w 10610464"/>
                      <a:gd name="connsiteY1-266" fmla="*/ 345859 h 366194"/>
                      <a:gd name="connsiteX2-267" fmla="*/ 0 w 10610464"/>
                      <a:gd name="connsiteY2-268" fmla="*/ 366194 h 366194"/>
                      <a:gd name="connsiteX0-269" fmla="*/ 339753 w 339753"/>
                      <a:gd name="connsiteY0-270" fmla="*/ 0 h 345859"/>
                      <a:gd name="connsiteX1-271" fmla="*/ 0 w 339753"/>
                      <a:gd name="connsiteY1-272" fmla="*/ 345859 h 345859"/>
                    </a:gdLst>
                    <a:ahLst/>
                    <a:cxnLst>
                      <a:cxn ang="0">
                        <a:pos x="connsiteX0-1" y="connsiteY0-2"/>
                      </a:cxn>
                      <a:cxn ang="0">
                        <a:pos x="connsiteX1-3" y="connsiteY1-4"/>
                      </a:cxn>
                    </a:cxnLst>
                    <a:rect l="l" t="t" r="r" b="b"/>
                    <a:pathLst>
                      <a:path w="339753" h="345859">
                        <a:moveTo>
                          <a:pt x="339753" y="0"/>
                        </a:moveTo>
                        <a:lnTo>
                          <a:pt x="0" y="345859"/>
                        </a:lnTo>
                      </a:path>
                    </a:pathLst>
                  </a:custGeom>
                  <a:noFill/>
                  <a:ln w="28575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51" name="任意多边形: 形状 50"/>
                  <p:cNvSpPr/>
                  <p:nvPr/>
                </p:nvSpPr>
                <p:spPr>
                  <a:xfrm>
                    <a:off x="10443054" y="4695388"/>
                    <a:ext cx="204022" cy="207689"/>
                  </a:xfrm>
                  <a:custGeom>
                    <a:avLst/>
                    <a:gdLst>
                      <a:gd name="connsiteX0" fmla="*/ 10856686 w 10856686"/>
                      <a:gd name="connsiteY0" fmla="*/ 4180114 h 4789714"/>
                      <a:gd name="connsiteX1" fmla="*/ 10363200 w 10856686"/>
                      <a:gd name="connsiteY1" fmla="*/ 4775200 h 4789714"/>
                      <a:gd name="connsiteX2" fmla="*/ 261257 w 10856686"/>
                      <a:gd name="connsiteY2" fmla="*/ 4789714 h 4789714"/>
                      <a:gd name="connsiteX3" fmla="*/ 14514 w 10856686"/>
                      <a:gd name="connsiteY3" fmla="*/ 4470400 h 4789714"/>
                      <a:gd name="connsiteX4" fmla="*/ 0 w 10856686"/>
                      <a:gd name="connsiteY4" fmla="*/ 0 h 4789714"/>
                      <a:gd name="connsiteX0-1" fmla="*/ 10856686 w 10856686"/>
                      <a:gd name="connsiteY0-2" fmla="*/ 4180114 h 4789714"/>
                      <a:gd name="connsiteX1-3" fmla="*/ 10363200 w 10856686"/>
                      <a:gd name="connsiteY1-4" fmla="*/ 4775200 h 4789714"/>
                      <a:gd name="connsiteX2-5" fmla="*/ 261257 w 10856686"/>
                      <a:gd name="connsiteY2-6" fmla="*/ 4789714 h 4789714"/>
                      <a:gd name="connsiteX3-7" fmla="*/ 14514 w 10856686"/>
                      <a:gd name="connsiteY3-8" fmla="*/ 4470400 h 4789714"/>
                      <a:gd name="connsiteX4-9" fmla="*/ 749 w 10856686"/>
                      <a:gd name="connsiteY4-10" fmla="*/ 1242677 h 4789714"/>
                      <a:gd name="connsiteX5" fmla="*/ 0 w 10856686"/>
                      <a:gd name="connsiteY5" fmla="*/ 0 h 4789714"/>
                      <a:gd name="connsiteX0-11" fmla="*/ 10855937 w 10855937"/>
                      <a:gd name="connsiteY0-12" fmla="*/ 2937437 h 3547037"/>
                      <a:gd name="connsiteX1-13" fmla="*/ 10362451 w 10855937"/>
                      <a:gd name="connsiteY1-14" fmla="*/ 3532523 h 3547037"/>
                      <a:gd name="connsiteX2-15" fmla="*/ 260508 w 10855937"/>
                      <a:gd name="connsiteY2-16" fmla="*/ 3547037 h 3547037"/>
                      <a:gd name="connsiteX3-17" fmla="*/ 13765 w 10855937"/>
                      <a:gd name="connsiteY3-18" fmla="*/ 3227723 h 3547037"/>
                      <a:gd name="connsiteX4-19" fmla="*/ 0 w 10855937"/>
                      <a:gd name="connsiteY4-20" fmla="*/ 0 h 3547037"/>
                      <a:gd name="connsiteX0-21" fmla="*/ 10855937 w 10855937"/>
                      <a:gd name="connsiteY0-22" fmla="*/ 2937437 h 3547037"/>
                      <a:gd name="connsiteX1-23" fmla="*/ 10362451 w 10855937"/>
                      <a:gd name="connsiteY1-24" fmla="*/ 3532523 h 3547037"/>
                      <a:gd name="connsiteX2-25" fmla="*/ 260508 w 10855937"/>
                      <a:gd name="connsiteY2-26" fmla="*/ 3547037 h 3547037"/>
                      <a:gd name="connsiteX3-27" fmla="*/ 13765 w 10855937"/>
                      <a:gd name="connsiteY3-28" fmla="*/ 3227723 h 3547037"/>
                      <a:gd name="connsiteX4-29" fmla="*/ 0 w 10855937"/>
                      <a:gd name="connsiteY4-30" fmla="*/ 0 h 3547037"/>
                      <a:gd name="connsiteX0-31" fmla="*/ 10868873 w 10868873"/>
                      <a:gd name="connsiteY0-32" fmla="*/ 2937437 h 3547037"/>
                      <a:gd name="connsiteX1-33" fmla="*/ 10375387 w 10868873"/>
                      <a:gd name="connsiteY1-34" fmla="*/ 3532523 h 3547037"/>
                      <a:gd name="connsiteX2-35" fmla="*/ 273444 w 10868873"/>
                      <a:gd name="connsiteY2-36" fmla="*/ 3547037 h 3547037"/>
                      <a:gd name="connsiteX3-37" fmla="*/ 26701 w 10868873"/>
                      <a:gd name="connsiteY3-38" fmla="*/ 3227723 h 3547037"/>
                      <a:gd name="connsiteX4-39" fmla="*/ 5177 w 10868873"/>
                      <a:gd name="connsiteY4-40" fmla="*/ 1101841 h 3547037"/>
                      <a:gd name="connsiteX5-41" fmla="*/ 12936 w 10868873"/>
                      <a:gd name="connsiteY5-42" fmla="*/ 0 h 3547037"/>
                      <a:gd name="connsiteX0-43" fmla="*/ 10868873 w 10868873"/>
                      <a:gd name="connsiteY0-44" fmla="*/ 1835596 h 2445196"/>
                      <a:gd name="connsiteX1-45" fmla="*/ 10375387 w 10868873"/>
                      <a:gd name="connsiteY1-46" fmla="*/ 2430682 h 2445196"/>
                      <a:gd name="connsiteX2-47" fmla="*/ 273444 w 10868873"/>
                      <a:gd name="connsiteY2-48" fmla="*/ 2445196 h 2445196"/>
                      <a:gd name="connsiteX3-49" fmla="*/ 26701 w 10868873"/>
                      <a:gd name="connsiteY3-50" fmla="*/ 2125882 h 2445196"/>
                      <a:gd name="connsiteX4-51" fmla="*/ 5177 w 10868873"/>
                      <a:gd name="connsiteY4-52" fmla="*/ 0 h 2445196"/>
                      <a:gd name="connsiteX0-53" fmla="*/ 10863696 w 10863696"/>
                      <a:gd name="connsiteY0-54" fmla="*/ 1835596 h 2445196"/>
                      <a:gd name="connsiteX1-55" fmla="*/ 10370210 w 10863696"/>
                      <a:gd name="connsiteY1-56" fmla="*/ 2430682 h 2445196"/>
                      <a:gd name="connsiteX2-57" fmla="*/ 268267 w 10863696"/>
                      <a:gd name="connsiteY2-58" fmla="*/ 2445196 h 2445196"/>
                      <a:gd name="connsiteX3-59" fmla="*/ 21524 w 10863696"/>
                      <a:gd name="connsiteY3-60" fmla="*/ 2125882 h 2445196"/>
                      <a:gd name="connsiteX4-61" fmla="*/ 0 w 10863696"/>
                      <a:gd name="connsiteY4-62" fmla="*/ 0 h 2445196"/>
                      <a:gd name="connsiteX0-63" fmla="*/ 10882319 w 10882319"/>
                      <a:gd name="connsiteY0-64" fmla="*/ 1835596 h 2445196"/>
                      <a:gd name="connsiteX1-65" fmla="*/ 10388833 w 10882319"/>
                      <a:gd name="connsiteY1-66" fmla="*/ 2430682 h 2445196"/>
                      <a:gd name="connsiteX2-67" fmla="*/ 286890 w 10882319"/>
                      <a:gd name="connsiteY2-68" fmla="*/ 2445196 h 2445196"/>
                      <a:gd name="connsiteX3-69" fmla="*/ 40147 w 10882319"/>
                      <a:gd name="connsiteY3-70" fmla="*/ 2125882 h 2445196"/>
                      <a:gd name="connsiteX4-71" fmla="*/ 0 w 10882319"/>
                      <a:gd name="connsiteY4-72" fmla="*/ 0 h 2445196"/>
                      <a:gd name="connsiteX0-73" fmla="*/ 10853134 w 10853134"/>
                      <a:gd name="connsiteY0-74" fmla="*/ 1841415 h 2451015"/>
                      <a:gd name="connsiteX1-75" fmla="*/ 10359648 w 10853134"/>
                      <a:gd name="connsiteY1-76" fmla="*/ 2436501 h 2451015"/>
                      <a:gd name="connsiteX2-77" fmla="*/ 257705 w 10853134"/>
                      <a:gd name="connsiteY2-78" fmla="*/ 2451015 h 2451015"/>
                      <a:gd name="connsiteX3-79" fmla="*/ 10962 w 10853134"/>
                      <a:gd name="connsiteY3-80" fmla="*/ 2131701 h 2451015"/>
                      <a:gd name="connsiteX4-81" fmla="*/ 11553 w 10853134"/>
                      <a:gd name="connsiteY4-82" fmla="*/ 0 h 2451015"/>
                      <a:gd name="connsiteX0-83" fmla="*/ 10864860 w 10864860"/>
                      <a:gd name="connsiteY0-84" fmla="*/ 1841415 h 2451015"/>
                      <a:gd name="connsiteX1-85" fmla="*/ 10371374 w 10864860"/>
                      <a:gd name="connsiteY1-86" fmla="*/ 2436501 h 2451015"/>
                      <a:gd name="connsiteX2-87" fmla="*/ 269431 w 10864860"/>
                      <a:gd name="connsiteY2-88" fmla="*/ 2451015 h 2451015"/>
                      <a:gd name="connsiteX3-89" fmla="*/ 22688 w 10864860"/>
                      <a:gd name="connsiteY3-90" fmla="*/ 2131701 h 2451015"/>
                      <a:gd name="connsiteX4-91" fmla="*/ 0 w 10864860"/>
                      <a:gd name="connsiteY4-92" fmla="*/ 0 h 2451015"/>
                      <a:gd name="connsiteX0-93" fmla="*/ 10856761 w 10856761"/>
                      <a:gd name="connsiteY0-94" fmla="*/ 1841415 h 2451015"/>
                      <a:gd name="connsiteX1-95" fmla="*/ 10363275 w 10856761"/>
                      <a:gd name="connsiteY1-96" fmla="*/ 2436501 h 2451015"/>
                      <a:gd name="connsiteX2-97" fmla="*/ 261332 w 10856761"/>
                      <a:gd name="connsiteY2-98" fmla="*/ 2451015 h 2451015"/>
                      <a:gd name="connsiteX3-99" fmla="*/ 14589 w 10856761"/>
                      <a:gd name="connsiteY3-100" fmla="*/ 2131701 h 2451015"/>
                      <a:gd name="connsiteX4-101" fmla="*/ 3540 w 10856761"/>
                      <a:gd name="connsiteY4-102" fmla="*/ 0 h 2451015"/>
                      <a:gd name="connsiteX0-103" fmla="*/ 10858803 w 10858803"/>
                      <a:gd name="connsiteY0-104" fmla="*/ 1841415 h 2451015"/>
                      <a:gd name="connsiteX1-105" fmla="*/ 10365317 w 10858803"/>
                      <a:gd name="connsiteY1-106" fmla="*/ 2436501 h 2451015"/>
                      <a:gd name="connsiteX2-107" fmla="*/ 263374 w 10858803"/>
                      <a:gd name="connsiteY2-108" fmla="*/ 2451015 h 2451015"/>
                      <a:gd name="connsiteX3-109" fmla="*/ 16631 w 10858803"/>
                      <a:gd name="connsiteY3-110" fmla="*/ 2131701 h 2451015"/>
                      <a:gd name="connsiteX4-111" fmla="*/ 5582 w 10858803"/>
                      <a:gd name="connsiteY4-112" fmla="*/ 0 h 2451015"/>
                      <a:gd name="connsiteX0-113" fmla="*/ 10854255 w 10854255"/>
                      <a:gd name="connsiteY0-114" fmla="*/ 1841415 h 2451015"/>
                      <a:gd name="connsiteX1-115" fmla="*/ 10360769 w 10854255"/>
                      <a:gd name="connsiteY1-116" fmla="*/ 2436501 h 2451015"/>
                      <a:gd name="connsiteX2-117" fmla="*/ 258826 w 10854255"/>
                      <a:gd name="connsiteY2-118" fmla="*/ 2451015 h 2451015"/>
                      <a:gd name="connsiteX3-119" fmla="*/ 12083 w 10854255"/>
                      <a:gd name="connsiteY3-120" fmla="*/ 2131701 h 2451015"/>
                      <a:gd name="connsiteX4-121" fmla="*/ 1034 w 10854255"/>
                      <a:gd name="connsiteY4-122" fmla="*/ 0 h 2451015"/>
                      <a:gd name="connsiteX0-123" fmla="*/ 10846712 w 10846712"/>
                      <a:gd name="connsiteY0-124" fmla="*/ 1841415 h 2451015"/>
                      <a:gd name="connsiteX1-125" fmla="*/ 10353226 w 10846712"/>
                      <a:gd name="connsiteY1-126" fmla="*/ 2436501 h 2451015"/>
                      <a:gd name="connsiteX2-127" fmla="*/ 251283 w 10846712"/>
                      <a:gd name="connsiteY2-128" fmla="*/ 2451015 h 2451015"/>
                      <a:gd name="connsiteX3-129" fmla="*/ 4540 w 10846712"/>
                      <a:gd name="connsiteY3-130" fmla="*/ 2131701 h 2451015"/>
                      <a:gd name="connsiteX4-131" fmla="*/ 5130 w 10846712"/>
                      <a:gd name="connsiteY4-132" fmla="*/ 0 h 2451015"/>
                      <a:gd name="connsiteX0-133" fmla="*/ 10842172 w 10842172"/>
                      <a:gd name="connsiteY0-134" fmla="*/ 1841415 h 2451015"/>
                      <a:gd name="connsiteX1-135" fmla="*/ 10348686 w 10842172"/>
                      <a:gd name="connsiteY1-136" fmla="*/ 2436501 h 2451015"/>
                      <a:gd name="connsiteX2-137" fmla="*/ 246743 w 10842172"/>
                      <a:gd name="connsiteY2-138" fmla="*/ 2451015 h 2451015"/>
                      <a:gd name="connsiteX3-139" fmla="*/ 0 w 10842172"/>
                      <a:gd name="connsiteY3-140" fmla="*/ 2131701 h 2451015"/>
                      <a:gd name="connsiteX4-141" fmla="*/ 590 w 10842172"/>
                      <a:gd name="connsiteY4-142" fmla="*/ 0 h 2451015"/>
                      <a:gd name="connsiteX0-143" fmla="*/ 10842172 w 10842172"/>
                      <a:gd name="connsiteY0-144" fmla="*/ 1841415 h 2451015"/>
                      <a:gd name="connsiteX1-145" fmla="*/ 10348686 w 10842172"/>
                      <a:gd name="connsiteY1-146" fmla="*/ 2436501 h 2451015"/>
                      <a:gd name="connsiteX2-147" fmla="*/ 246743 w 10842172"/>
                      <a:gd name="connsiteY2-148" fmla="*/ 2451015 h 2451015"/>
                      <a:gd name="connsiteX3-149" fmla="*/ 0 w 10842172"/>
                      <a:gd name="connsiteY3-150" fmla="*/ 2131701 h 2451015"/>
                      <a:gd name="connsiteX4-151" fmla="*/ 590 w 10842172"/>
                      <a:gd name="connsiteY4-152" fmla="*/ 0 h 2451015"/>
                      <a:gd name="connsiteX0-153" fmla="*/ 10842172 w 10842172"/>
                      <a:gd name="connsiteY0-154" fmla="*/ 1841415 h 2451015"/>
                      <a:gd name="connsiteX1-155" fmla="*/ 10348686 w 10842172"/>
                      <a:gd name="connsiteY1-156" fmla="*/ 2436501 h 2451015"/>
                      <a:gd name="connsiteX2-157" fmla="*/ 246743 w 10842172"/>
                      <a:gd name="connsiteY2-158" fmla="*/ 2451015 h 2451015"/>
                      <a:gd name="connsiteX3-159" fmla="*/ 0 w 10842172"/>
                      <a:gd name="connsiteY3-160" fmla="*/ 2131701 h 2451015"/>
                      <a:gd name="connsiteX4-161" fmla="*/ 6410 w 10842172"/>
                      <a:gd name="connsiteY4-162" fmla="*/ 0 h 2451015"/>
                      <a:gd name="connsiteX0-163" fmla="*/ 10842172 w 10842172"/>
                      <a:gd name="connsiteY0-164" fmla="*/ 1841415 h 2451015"/>
                      <a:gd name="connsiteX1-165" fmla="*/ 10348686 w 10842172"/>
                      <a:gd name="connsiteY1-166" fmla="*/ 2436501 h 2451015"/>
                      <a:gd name="connsiteX2-167" fmla="*/ 246743 w 10842172"/>
                      <a:gd name="connsiteY2-168" fmla="*/ 2451015 h 2451015"/>
                      <a:gd name="connsiteX3-169" fmla="*/ 0 w 10842172"/>
                      <a:gd name="connsiteY3-170" fmla="*/ 2131701 h 2451015"/>
                      <a:gd name="connsiteX4-171" fmla="*/ 6410 w 10842172"/>
                      <a:gd name="connsiteY4-172" fmla="*/ 0 h 2451015"/>
                      <a:gd name="connsiteX0-173" fmla="*/ 10846950 w 10846950"/>
                      <a:gd name="connsiteY0-174" fmla="*/ 1841415 h 2451015"/>
                      <a:gd name="connsiteX1-175" fmla="*/ 10353464 w 10846950"/>
                      <a:gd name="connsiteY1-176" fmla="*/ 2436501 h 2451015"/>
                      <a:gd name="connsiteX2-177" fmla="*/ 251521 w 10846950"/>
                      <a:gd name="connsiteY2-178" fmla="*/ 2451015 h 2451015"/>
                      <a:gd name="connsiteX3-179" fmla="*/ 4778 w 10846950"/>
                      <a:gd name="connsiteY3-180" fmla="*/ 2131701 h 2451015"/>
                      <a:gd name="connsiteX4-181" fmla="*/ 11188 w 10846950"/>
                      <a:gd name="connsiteY4-182" fmla="*/ 0 h 2451015"/>
                      <a:gd name="connsiteX0-183" fmla="*/ 10846950 w 10846950"/>
                      <a:gd name="connsiteY0-184" fmla="*/ 1841415 h 2451015"/>
                      <a:gd name="connsiteX1-185" fmla="*/ 10568788 w 10846950"/>
                      <a:gd name="connsiteY1-186" fmla="*/ 2430680 h 2451015"/>
                      <a:gd name="connsiteX2-187" fmla="*/ 251521 w 10846950"/>
                      <a:gd name="connsiteY2-188" fmla="*/ 2451015 h 2451015"/>
                      <a:gd name="connsiteX3-189" fmla="*/ 4778 w 10846950"/>
                      <a:gd name="connsiteY3-190" fmla="*/ 2131701 h 2451015"/>
                      <a:gd name="connsiteX4-191" fmla="*/ 11188 w 10846950"/>
                      <a:gd name="connsiteY4-192" fmla="*/ 0 h 2451015"/>
                      <a:gd name="connsiteX0-193" fmla="*/ 10846950 w 10846950"/>
                      <a:gd name="connsiteY0-194" fmla="*/ 1841415 h 2451015"/>
                      <a:gd name="connsiteX1-195" fmla="*/ 10522232 w 10846950"/>
                      <a:gd name="connsiteY1-196" fmla="*/ 2430680 h 2451015"/>
                      <a:gd name="connsiteX2-197" fmla="*/ 251521 w 10846950"/>
                      <a:gd name="connsiteY2-198" fmla="*/ 2451015 h 2451015"/>
                      <a:gd name="connsiteX3-199" fmla="*/ 4778 w 10846950"/>
                      <a:gd name="connsiteY3-200" fmla="*/ 2131701 h 2451015"/>
                      <a:gd name="connsiteX4-201" fmla="*/ 11188 w 10846950"/>
                      <a:gd name="connsiteY4-202" fmla="*/ 0 h 2451015"/>
                      <a:gd name="connsiteX0-203" fmla="*/ 10846950 w 10846950"/>
                      <a:gd name="connsiteY0-204" fmla="*/ 1841415 h 2451015"/>
                      <a:gd name="connsiteX1-205" fmla="*/ 10745593 w 10846950"/>
                      <a:gd name="connsiteY1-206" fmla="*/ 2046023 h 2451015"/>
                      <a:gd name="connsiteX2-207" fmla="*/ 10522232 w 10846950"/>
                      <a:gd name="connsiteY2-208" fmla="*/ 2430680 h 2451015"/>
                      <a:gd name="connsiteX3-209" fmla="*/ 251521 w 10846950"/>
                      <a:gd name="connsiteY3-210" fmla="*/ 2451015 h 2451015"/>
                      <a:gd name="connsiteX4-211" fmla="*/ 4778 w 10846950"/>
                      <a:gd name="connsiteY4-212" fmla="*/ 2131701 h 2451015"/>
                      <a:gd name="connsiteX5-213" fmla="*/ 11188 w 10846950"/>
                      <a:gd name="connsiteY5-214" fmla="*/ 0 h 2451015"/>
                      <a:gd name="connsiteX0-215" fmla="*/ 10745593 w 10745593"/>
                      <a:gd name="connsiteY0-216" fmla="*/ 2046023 h 2451015"/>
                      <a:gd name="connsiteX1-217" fmla="*/ 10522232 w 10745593"/>
                      <a:gd name="connsiteY1-218" fmla="*/ 2430680 h 2451015"/>
                      <a:gd name="connsiteX2-219" fmla="*/ 251521 w 10745593"/>
                      <a:gd name="connsiteY2-220" fmla="*/ 2451015 h 2451015"/>
                      <a:gd name="connsiteX3-221" fmla="*/ 4778 w 10745593"/>
                      <a:gd name="connsiteY3-222" fmla="*/ 2131701 h 2451015"/>
                      <a:gd name="connsiteX4-223" fmla="*/ 11188 w 10745593"/>
                      <a:gd name="connsiteY4-224" fmla="*/ 0 h 2451015"/>
                      <a:gd name="connsiteX0-225" fmla="*/ 10830947 w 10830947"/>
                      <a:gd name="connsiteY0-226" fmla="*/ 2046023 h 2451015"/>
                      <a:gd name="connsiteX1-227" fmla="*/ 10522232 w 10830947"/>
                      <a:gd name="connsiteY1-228" fmla="*/ 2430680 h 2451015"/>
                      <a:gd name="connsiteX2-229" fmla="*/ 251521 w 10830947"/>
                      <a:gd name="connsiteY2-230" fmla="*/ 2451015 h 2451015"/>
                      <a:gd name="connsiteX3-231" fmla="*/ 4778 w 10830947"/>
                      <a:gd name="connsiteY3-232" fmla="*/ 2131701 h 2451015"/>
                      <a:gd name="connsiteX4-233" fmla="*/ 11188 w 10830947"/>
                      <a:gd name="connsiteY4-234" fmla="*/ 0 h 2451015"/>
                      <a:gd name="connsiteX0-235" fmla="*/ 10877504 w 10877504"/>
                      <a:gd name="connsiteY0-236" fmla="*/ 2046023 h 2451015"/>
                      <a:gd name="connsiteX1-237" fmla="*/ 10522232 w 10877504"/>
                      <a:gd name="connsiteY1-238" fmla="*/ 2430680 h 2451015"/>
                      <a:gd name="connsiteX2-239" fmla="*/ 251521 w 10877504"/>
                      <a:gd name="connsiteY2-240" fmla="*/ 2451015 h 2451015"/>
                      <a:gd name="connsiteX3-241" fmla="*/ 4778 w 10877504"/>
                      <a:gd name="connsiteY3-242" fmla="*/ 2131701 h 2451015"/>
                      <a:gd name="connsiteX4-243" fmla="*/ 11188 w 10877504"/>
                      <a:gd name="connsiteY4-244" fmla="*/ 0 h 2451015"/>
                      <a:gd name="connsiteX0-245" fmla="*/ 10861985 w 10861985"/>
                      <a:gd name="connsiteY0-246" fmla="*/ 2084821 h 2451015"/>
                      <a:gd name="connsiteX1-247" fmla="*/ 10522232 w 10861985"/>
                      <a:gd name="connsiteY1-248" fmla="*/ 2430680 h 2451015"/>
                      <a:gd name="connsiteX2-249" fmla="*/ 251521 w 10861985"/>
                      <a:gd name="connsiteY2-250" fmla="*/ 2451015 h 2451015"/>
                      <a:gd name="connsiteX3-251" fmla="*/ 4778 w 10861985"/>
                      <a:gd name="connsiteY3-252" fmla="*/ 2131701 h 2451015"/>
                      <a:gd name="connsiteX4-253" fmla="*/ 11188 w 10861985"/>
                      <a:gd name="connsiteY4-254" fmla="*/ 0 h 2451015"/>
                      <a:gd name="connsiteX0-255" fmla="*/ 10857207 w 10857207"/>
                      <a:gd name="connsiteY0-256" fmla="*/ 0 h 366194"/>
                      <a:gd name="connsiteX1-257" fmla="*/ 10517454 w 10857207"/>
                      <a:gd name="connsiteY1-258" fmla="*/ 345859 h 366194"/>
                      <a:gd name="connsiteX2-259" fmla="*/ 246743 w 10857207"/>
                      <a:gd name="connsiteY2-260" fmla="*/ 366194 h 366194"/>
                      <a:gd name="connsiteX3-261" fmla="*/ 0 w 10857207"/>
                      <a:gd name="connsiteY3-262" fmla="*/ 46880 h 366194"/>
                      <a:gd name="connsiteX0-263" fmla="*/ 10610464 w 10610464"/>
                      <a:gd name="connsiteY0-264" fmla="*/ 0 h 366194"/>
                      <a:gd name="connsiteX1-265" fmla="*/ 10270711 w 10610464"/>
                      <a:gd name="connsiteY1-266" fmla="*/ 345859 h 366194"/>
                      <a:gd name="connsiteX2-267" fmla="*/ 0 w 10610464"/>
                      <a:gd name="connsiteY2-268" fmla="*/ 366194 h 366194"/>
                      <a:gd name="connsiteX0-269" fmla="*/ 339753 w 339753"/>
                      <a:gd name="connsiteY0-270" fmla="*/ 0 h 345859"/>
                      <a:gd name="connsiteX1-271" fmla="*/ 0 w 339753"/>
                      <a:gd name="connsiteY1-272" fmla="*/ 345859 h 345859"/>
                    </a:gdLst>
                    <a:ahLst/>
                    <a:cxnLst>
                      <a:cxn ang="0">
                        <a:pos x="connsiteX0-1" y="connsiteY0-2"/>
                      </a:cxn>
                      <a:cxn ang="0">
                        <a:pos x="connsiteX1-3" y="connsiteY1-4"/>
                      </a:cxn>
                    </a:cxnLst>
                    <a:rect l="l" t="t" r="r" b="b"/>
                    <a:pathLst>
                      <a:path w="339753" h="345859">
                        <a:moveTo>
                          <a:pt x="339753" y="0"/>
                        </a:moveTo>
                        <a:lnTo>
                          <a:pt x="0" y="345859"/>
                        </a:lnTo>
                      </a:path>
                    </a:pathLst>
                  </a:custGeom>
                  <a:noFill/>
                  <a:ln w="28575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52" name="任意多边形: 形状 51"/>
                  <p:cNvSpPr/>
                  <p:nvPr/>
                </p:nvSpPr>
                <p:spPr>
                  <a:xfrm>
                    <a:off x="10443054" y="4518989"/>
                    <a:ext cx="204022" cy="207689"/>
                  </a:xfrm>
                  <a:custGeom>
                    <a:avLst/>
                    <a:gdLst>
                      <a:gd name="connsiteX0" fmla="*/ 10856686 w 10856686"/>
                      <a:gd name="connsiteY0" fmla="*/ 4180114 h 4789714"/>
                      <a:gd name="connsiteX1" fmla="*/ 10363200 w 10856686"/>
                      <a:gd name="connsiteY1" fmla="*/ 4775200 h 4789714"/>
                      <a:gd name="connsiteX2" fmla="*/ 261257 w 10856686"/>
                      <a:gd name="connsiteY2" fmla="*/ 4789714 h 4789714"/>
                      <a:gd name="connsiteX3" fmla="*/ 14514 w 10856686"/>
                      <a:gd name="connsiteY3" fmla="*/ 4470400 h 4789714"/>
                      <a:gd name="connsiteX4" fmla="*/ 0 w 10856686"/>
                      <a:gd name="connsiteY4" fmla="*/ 0 h 4789714"/>
                      <a:gd name="connsiteX0-1" fmla="*/ 10856686 w 10856686"/>
                      <a:gd name="connsiteY0-2" fmla="*/ 4180114 h 4789714"/>
                      <a:gd name="connsiteX1-3" fmla="*/ 10363200 w 10856686"/>
                      <a:gd name="connsiteY1-4" fmla="*/ 4775200 h 4789714"/>
                      <a:gd name="connsiteX2-5" fmla="*/ 261257 w 10856686"/>
                      <a:gd name="connsiteY2-6" fmla="*/ 4789714 h 4789714"/>
                      <a:gd name="connsiteX3-7" fmla="*/ 14514 w 10856686"/>
                      <a:gd name="connsiteY3-8" fmla="*/ 4470400 h 4789714"/>
                      <a:gd name="connsiteX4-9" fmla="*/ 749 w 10856686"/>
                      <a:gd name="connsiteY4-10" fmla="*/ 1242677 h 4789714"/>
                      <a:gd name="connsiteX5" fmla="*/ 0 w 10856686"/>
                      <a:gd name="connsiteY5" fmla="*/ 0 h 4789714"/>
                      <a:gd name="connsiteX0-11" fmla="*/ 10855937 w 10855937"/>
                      <a:gd name="connsiteY0-12" fmla="*/ 2937437 h 3547037"/>
                      <a:gd name="connsiteX1-13" fmla="*/ 10362451 w 10855937"/>
                      <a:gd name="connsiteY1-14" fmla="*/ 3532523 h 3547037"/>
                      <a:gd name="connsiteX2-15" fmla="*/ 260508 w 10855937"/>
                      <a:gd name="connsiteY2-16" fmla="*/ 3547037 h 3547037"/>
                      <a:gd name="connsiteX3-17" fmla="*/ 13765 w 10855937"/>
                      <a:gd name="connsiteY3-18" fmla="*/ 3227723 h 3547037"/>
                      <a:gd name="connsiteX4-19" fmla="*/ 0 w 10855937"/>
                      <a:gd name="connsiteY4-20" fmla="*/ 0 h 3547037"/>
                      <a:gd name="connsiteX0-21" fmla="*/ 10855937 w 10855937"/>
                      <a:gd name="connsiteY0-22" fmla="*/ 2937437 h 3547037"/>
                      <a:gd name="connsiteX1-23" fmla="*/ 10362451 w 10855937"/>
                      <a:gd name="connsiteY1-24" fmla="*/ 3532523 h 3547037"/>
                      <a:gd name="connsiteX2-25" fmla="*/ 260508 w 10855937"/>
                      <a:gd name="connsiteY2-26" fmla="*/ 3547037 h 3547037"/>
                      <a:gd name="connsiteX3-27" fmla="*/ 13765 w 10855937"/>
                      <a:gd name="connsiteY3-28" fmla="*/ 3227723 h 3547037"/>
                      <a:gd name="connsiteX4-29" fmla="*/ 0 w 10855937"/>
                      <a:gd name="connsiteY4-30" fmla="*/ 0 h 3547037"/>
                      <a:gd name="connsiteX0-31" fmla="*/ 10868873 w 10868873"/>
                      <a:gd name="connsiteY0-32" fmla="*/ 2937437 h 3547037"/>
                      <a:gd name="connsiteX1-33" fmla="*/ 10375387 w 10868873"/>
                      <a:gd name="connsiteY1-34" fmla="*/ 3532523 h 3547037"/>
                      <a:gd name="connsiteX2-35" fmla="*/ 273444 w 10868873"/>
                      <a:gd name="connsiteY2-36" fmla="*/ 3547037 h 3547037"/>
                      <a:gd name="connsiteX3-37" fmla="*/ 26701 w 10868873"/>
                      <a:gd name="connsiteY3-38" fmla="*/ 3227723 h 3547037"/>
                      <a:gd name="connsiteX4-39" fmla="*/ 5177 w 10868873"/>
                      <a:gd name="connsiteY4-40" fmla="*/ 1101841 h 3547037"/>
                      <a:gd name="connsiteX5-41" fmla="*/ 12936 w 10868873"/>
                      <a:gd name="connsiteY5-42" fmla="*/ 0 h 3547037"/>
                      <a:gd name="connsiteX0-43" fmla="*/ 10868873 w 10868873"/>
                      <a:gd name="connsiteY0-44" fmla="*/ 1835596 h 2445196"/>
                      <a:gd name="connsiteX1-45" fmla="*/ 10375387 w 10868873"/>
                      <a:gd name="connsiteY1-46" fmla="*/ 2430682 h 2445196"/>
                      <a:gd name="connsiteX2-47" fmla="*/ 273444 w 10868873"/>
                      <a:gd name="connsiteY2-48" fmla="*/ 2445196 h 2445196"/>
                      <a:gd name="connsiteX3-49" fmla="*/ 26701 w 10868873"/>
                      <a:gd name="connsiteY3-50" fmla="*/ 2125882 h 2445196"/>
                      <a:gd name="connsiteX4-51" fmla="*/ 5177 w 10868873"/>
                      <a:gd name="connsiteY4-52" fmla="*/ 0 h 2445196"/>
                      <a:gd name="connsiteX0-53" fmla="*/ 10863696 w 10863696"/>
                      <a:gd name="connsiteY0-54" fmla="*/ 1835596 h 2445196"/>
                      <a:gd name="connsiteX1-55" fmla="*/ 10370210 w 10863696"/>
                      <a:gd name="connsiteY1-56" fmla="*/ 2430682 h 2445196"/>
                      <a:gd name="connsiteX2-57" fmla="*/ 268267 w 10863696"/>
                      <a:gd name="connsiteY2-58" fmla="*/ 2445196 h 2445196"/>
                      <a:gd name="connsiteX3-59" fmla="*/ 21524 w 10863696"/>
                      <a:gd name="connsiteY3-60" fmla="*/ 2125882 h 2445196"/>
                      <a:gd name="connsiteX4-61" fmla="*/ 0 w 10863696"/>
                      <a:gd name="connsiteY4-62" fmla="*/ 0 h 2445196"/>
                      <a:gd name="connsiteX0-63" fmla="*/ 10882319 w 10882319"/>
                      <a:gd name="connsiteY0-64" fmla="*/ 1835596 h 2445196"/>
                      <a:gd name="connsiteX1-65" fmla="*/ 10388833 w 10882319"/>
                      <a:gd name="connsiteY1-66" fmla="*/ 2430682 h 2445196"/>
                      <a:gd name="connsiteX2-67" fmla="*/ 286890 w 10882319"/>
                      <a:gd name="connsiteY2-68" fmla="*/ 2445196 h 2445196"/>
                      <a:gd name="connsiteX3-69" fmla="*/ 40147 w 10882319"/>
                      <a:gd name="connsiteY3-70" fmla="*/ 2125882 h 2445196"/>
                      <a:gd name="connsiteX4-71" fmla="*/ 0 w 10882319"/>
                      <a:gd name="connsiteY4-72" fmla="*/ 0 h 2445196"/>
                      <a:gd name="connsiteX0-73" fmla="*/ 10853134 w 10853134"/>
                      <a:gd name="connsiteY0-74" fmla="*/ 1841415 h 2451015"/>
                      <a:gd name="connsiteX1-75" fmla="*/ 10359648 w 10853134"/>
                      <a:gd name="connsiteY1-76" fmla="*/ 2436501 h 2451015"/>
                      <a:gd name="connsiteX2-77" fmla="*/ 257705 w 10853134"/>
                      <a:gd name="connsiteY2-78" fmla="*/ 2451015 h 2451015"/>
                      <a:gd name="connsiteX3-79" fmla="*/ 10962 w 10853134"/>
                      <a:gd name="connsiteY3-80" fmla="*/ 2131701 h 2451015"/>
                      <a:gd name="connsiteX4-81" fmla="*/ 11553 w 10853134"/>
                      <a:gd name="connsiteY4-82" fmla="*/ 0 h 2451015"/>
                      <a:gd name="connsiteX0-83" fmla="*/ 10864860 w 10864860"/>
                      <a:gd name="connsiteY0-84" fmla="*/ 1841415 h 2451015"/>
                      <a:gd name="connsiteX1-85" fmla="*/ 10371374 w 10864860"/>
                      <a:gd name="connsiteY1-86" fmla="*/ 2436501 h 2451015"/>
                      <a:gd name="connsiteX2-87" fmla="*/ 269431 w 10864860"/>
                      <a:gd name="connsiteY2-88" fmla="*/ 2451015 h 2451015"/>
                      <a:gd name="connsiteX3-89" fmla="*/ 22688 w 10864860"/>
                      <a:gd name="connsiteY3-90" fmla="*/ 2131701 h 2451015"/>
                      <a:gd name="connsiteX4-91" fmla="*/ 0 w 10864860"/>
                      <a:gd name="connsiteY4-92" fmla="*/ 0 h 2451015"/>
                      <a:gd name="connsiteX0-93" fmla="*/ 10856761 w 10856761"/>
                      <a:gd name="connsiteY0-94" fmla="*/ 1841415 h 2451015"/>
                      <a:gd name="connsiteX1-95" fmla="*/ 10363275 w 10856761"/>
                      <a:gd name="connsiteY1-96" fmla="*/ 2436501 h 2451015"/>
                      <a:gd name="connsiteX2-97" fmla="*/ 261332 w 10856761"/>
                      <a:gd name="connsiteY2-98" fmla="*/ 2451015 h 2451015"/>
                      <a:gd name="connsiteX3-99" fmla="*/ 14589 w 10856761"/>
                      <a:gd name="connsiteY3-100" fmla="*/ 2131701 h 2451015"/>
                      <a:gd name="connsiteX4-101" fmla="*/ 3540 w 10856761"/>
                      <a:gd name="connsiteY4-102" fmla="*/ 0 h 2451015"/>
                      <a:gd name="connsiteX0-103" fmla="*/ 10858803 w 10858803"/>
                      <a:gd name="connsiteY0-104" fmla="*/ 1841415 h 2451015"/>
                      <a:gd name="connsiteX1-105" fmla="*/ 10365317 w 10858803"/>
                      <a:gd name="connsiteY1-106" fmla="*/ 2436501 h 2451015"/>
                      <a:gd name="connsiteX2-107" fmla="*/ 263374 w 10858803"/>
                      <a:gd name="connsiteY2-108" fmla="*/ 2451015 h 2451015"/>
                      <a:gd name="connsiteX3-109" fmla="*/ 16631 w 10858803"/>
                      <a:gd name="connsiteY3-110" fmla="*/ 2131701 h 2451015"/>
                      <a:gd name="connsiteX4-111" fmla="*/ 5582 w 10858803"/>
                      <a:gd name="connsiteY4-112" fmla="*/ 0 h 2451015"/>
                      <a:gd name="connsiteX0-113" fmla="*/ 10854255 w 10854255"/>
                      <a:gd name="connsiteY0-114" fmla="*/ 1841415 h 2451015"/>
                      <a:gd name="connsiteX1-115" fmla="*/ 10360769 w 10854255"/>
                      <a:gd name="connsiteY1-116" fmla="*/ 2436501 h 2451015"/>
                      <a:gd name="connsiteX2-117" fmla="*/ 258826 w 10854255"/>
                      <a:gd name="connsiteY2-118" fmla="*/ 2451015 h 2451015"/>
                      <a:gd name="connsiteX3-119" fmla="*/ 12083 w 10854255"/>
                      <a:gd name="connsiteY3-120" fmla="*/ 2131701 h 2451015"/>
                      <a:gd name="connsiteX4-121" fmla="*/ 1034 w 10854255"/>
                      <a:gd name="connsiteY4-122" fmla="*/ 0 h 2451015"/>
                      <a:gd name="connsiteX0-123" fmla="*/ 10846712 w 10846712"/>
                      <a:gd name="connsiteY0-124" fmla="*/ 1841415 h 2451015"/>
                      <a:gd name="connsiteX1-125" fmla="*/ 10353226 w 10846712"/>
                      <a:gd name="connsiteY1-126" fmla="*/ 2436501 h 2451015"/>
                      <a:gd name="connsiteX2-127" fmla="*/ 251283 w 10846712"/>
                      <a:gd name="connsiteY2-128" fmla="*/ 2451015 h 2451015"/>
                      <a:gd name="connsiteX3-129" fmla="*/ 4540 w 10846712"/>
                      <a:gd name="connsiteY3-130" fmla="*/ 2131701 h 2451015"/>
                      <a:gd name="connsiteX4-131" fmla="*/ 5130 w 10846712"/>
                      <a:gd name="connsiteY4-132" fmla="*/ 0 h 2451015"/>
                      <a:gd name="connsiteX0-133" fmla="*/ 10842172 w 10842172"/>
                      <a:gd name="connsiteY0-134" fmla="*/ 1841415 h 2451015"/>
                      <a:gd name="connsiteX1-135" fmla="*/ 10348686 w 10842172"/>
                      <a:gd name="connsiteY1-136" fmla="*/ 2436501 h 2451015"/>
                      <a:gd name="connsiteX2-137" fmla="*/ 246743 w 10842172"/>
                      <a:gd name="connsiteY2-138" fmla="*/ 2451015 h 2451015"/>
                      <a:gd name="connsiteX3-139" fmla="*/ 0 w 10842172"/>
                      <a:gd name="connsiteY3-140" fmla="*/ 2131701 h 2451015"/>
                      <a:gd name="connsiteX4-141" fmla="*/ 590 w 10842172"/>
                      <a:gd name="connsiteY4-142" fmla="*/ 0 h 2451015"/>
                      <a:gd name="connsiteX0-143" fmla="*/ 10842172 w 10842172"/>
                      <a:gd name="connsiteY0-144" fmla="*/ 1841415 h 2451015"/>
                      <a:gd name="connsiteX1-145" fmla="*/ 10348686 w 10842172"/>
                      <a:gd name="connsiteY1-146" fmla="*/ 2436501 h 2451015"/>
                      <a:gd name="connsiteX2-147" fmla="*/ 246743 w 10842172"/>
                      <a:gd name="connsiteY2-148" fmla="*/ 2451015 h 2451015"/>
                      <a:gd name="connsiteX3-149" fmla="*/ 0 w 10842172"/>
                      <a:gd name="connsiteY3-150" fmla="*/ 2131701 h 2451015"/>
                      <a:gd name="connsiteX4-151" fmla="*/ 590 w 10842172"/>
                      <a:gd name="connsiteY4-152" fmla="*/ 0 h 2451015"/>
                      <a:gd name="connsiteX0-153" fmla="*/ 10842172 w 10842172"/>
                      <a:gd name="connsiteY0-154" fmla="*/ 1841415 h 2451015"/>
                      <a:gd name="connsiteX1-155" fmla="*/ 10348686 w 10842172"/>
                      <a:gd name="connsiteY1-156" fmla="*/ 2436501 h 2451015"/>
                      <a:gd name="connsiteX2-157" fmla="*/ 246743 w 10842172"/>
                      <a:gd name="connsiteY2-158" fmla="*/ 2451015 h 2451015"/>
                      <a:gd name="connsiteX3-159" fmla="*/ 0 w 10842172"/>
                      <a:gd name="connsiteY3-160" fmla="*/ 2131701 h 2451015"/>
                      <a:gd name="connsiteX4-161" fmla="*/ 6410 w 10842172"/>
                      <a:gd name="connsiteY4-162" fmla="*/ 0 h 2451015"/>
                      <a:gd name="connsiteX0-163" fmla="*/ 10842172 w 10842172"/>
                      <a:gd name="connsiteY0-164" fmla="*/ 1841415 h 2451015"/>
                      <a:gd name="connsiteX1-165" fmla="*/ 10348686 w 10842172"/>
                      <a:gd name="connsiteY1-166" fmla="*/ 2436501 h 2451015"/>
                      <a:gd name="connsiteX2-167" fmla="*/ 246743 w 10842172"/>
                      <a:gd name="connsiteY2-168" fmla="*/ 2451015 h 2451015"/>
                      <a:gd name="connsiteX3-169" fmla="*/ 0 w 10842172"/>
                      <a:gd name="connsiteY3-170" fmla="*/ 2131701 h 2451015"/>
                      <a:gd name="connsiteX4-171" fmla="*/ 6410 w 10842172"/>
                      <a:gd name="connsiteY4-172" fmla="*/ 0 h 2451015"/>
                      <a:gd name="connsiteX0-173" fmla="*/ 10846950 w 10846950"/>
                      <a:gd name="connsiteY0-174" fmla="*/ 1841415 h 2451015"/>
                      <a:gd name="connsiteX1-175" fmla="*/ 10353464 w 10846950"/>
                      <a:gd name="connsiteY1-176" fmla="*/ 2436501 h 2451015"/>
                      <a:gd name="connsiteX2-177" fmla="*/ 251521 w 10846950"/>
                      <a:gd name="connsiteY2-178" fmla="*/ 2451015 h 2451015"/>
                      <a:gd name="connsiteX3-179" fmla="*/ 4778 w 10846950"/>
                      <a:gd name="connsiteY3-180" fmla="*/ 2131701 h 2451015"/>
                      <a:gd name="connsiteX4-181" fmla="*/ 11188 w 10846950"/>
                      <a:gd name="connsiteY4-182" fmla="*/ 0 h 2451015"/>
                      <a:gd name="connsiteX0-183" fmla="*/ 10846950 w 10846950"/>
                      <a:gd name="connsiteY0-184" fmla="*/ 1841415 h 2451015"/>
                      <a:gd name="connsiteX1-185" fmla="*/ 10568788 w 10846950"/>
                      <a:gd name="connsiteY1-186" fmla="*/ 2430680 h 2451015"/>
                      <a:gd name="connsiteX2-187" fmla="*/ 251521 w 10846950"/>
                      <a:gd name="connsiteY2-188" fmla="*/ 2451015 h 2451015"/>
                      <a:gd name="connsiteX3-189" fmla="*/ 4778 w 10846950"/>
                      <a:gd name="connsiteY3-190" fmla="*/ 2131701 h 2451015"/>
                      <a:gd name="connsiteX4-191" fmla="*/ 11188 w 10846950"/>
                      <a:gd name="connsiteY4-192" fmla="*/ 0 h 2451015"/>
                      <a:gd name="connsiteX0-193" fmla="*/ 10846950 w 10846950"/>
                      <a:gd name="connsiteY0-194" fmla="*/ 1841415 h 2451015"/>
                      <a:gd name="connsiteX1-195" fmla="*/ 10522232 w 10846950"/>
                      <a:gd name="connsiteY1-196" fmla="*/ 2430680 h 2451015"/>
                      <a:gd name="connsiteX2-197" fmla="*/ 251521 w 10846950"/>
                      <a:gd name="connsiteY2-198" fmla="*/ 2451015 h 2451015"/>
                      <a:gd name="connsiteX3-199" fmla="*/ 4778 w 10846950"/>
                      <a:gd name="connsiteY3-200" fmla="*/ 2131701 h 2451015"/>
                      <a:gd name="connsiteX4-201" fmla="*/ 11188 w 10846950"/>
                      <a:gd name="connsiteY4-202" fmla="*/ 0 h 2451015"/>
                      <a:gd name="connsiteX0-203" fmla="*/ 10846950 w 10846950"/>
                      <a:gd name="connsiteY0-204" fmla="*/ 1841415 h 2451015"/>
                      <a:gd name="connsiteX1-205" fmla="*/ 10745593 w 10846950"/>
                      <a:gd name="connsiteY1-206" fmla="*/ 2046023 h 2451015"/>
                      <a:gd name="connsiteX2-207" fmla="*/ 10522232 w 10846950"/>
                      <a:gd name="connsiteY2-208" fmla="*/ 2430680 h 2451015"/>
                      <a:gd name="connsiteX3-209" fmla="*/ 251521 w 10846950"/>
                      <a:gd name="connsiteY3-210" fmla="*/ 2451015 h 2451015"/>
                      <a:gd name="connsiteX4-211" fmla="*/ 4778 w 10846950"/>
                      <a:gd name="connsiteY4-212" fmla="*/ 2131701 h 2451015"/>
                      <a:gd name="connsiteX5-213" fmla="*/ 11188 w 10846950"/>
                      <a:gd name="connsiteY5-214" fmla="*/ 0 h 2451015"/>
                      <a:gd name="connsiteX0-215" fmla="*/ 10745593 w 10745593"/>
                      <a:gd name="connsiteY0-216" fmla="*/ 2046023 h 2451015"/>
                      <a:gd name="connsiteX1-217" fmla="*/ 10522232 w 10745593"/>
                      <a:gd name="connsiteY1-218" fmla="*/ 2430680 h 2451015"/>
                      <a:gd name="connsiteX2-219" fmla="*/ 251521 w 10745593"/>
                      <a:gd name="connsiteY2-220" fmla="*/ 2451015 h 2451015"/>
                      <a:gd name="connsiteX3-221" fmla="*/ 4778 w 10745593"/>
                      <a:gd name="connsiteY3-222" fmla="*/ 2131701 h 2451015"/>
                      <a:gd name="connsiteX4-223" fmla="*/ 11188 w 10745593"/>
                      <a:gd name="connsiteY4-224" fmla="*/ 0 h 2451015"/>
                      <a:gd name="connsiteX0-225" fmla="*/ 10830947 w 10830947"/>
                      <a:gd name="connsiteY0-226" fmla="*/ 2046023 h 2451015"/>
                      <a:gd name="connsiteX1-227" fmla="*/ 10522232 w 10830947"/>
                      <a:gd name="connsiteY1-228" fmla="*/ 2430680 h 2451015"/>
                      <a:gd name="connsiteX2-229" fmla="*/ 251521 w 10830947"/>
                      <a:gd name="connsiteY2-230" fmla="*/ 2451015 h 2451015"/>
                      <a:gd name="connsiteX3-231" fmla="*/ 4778 w 10830947"/>
                      <a:gd name="connsiteY3-232" fmla="*/ 2131701 h 2451015"/>
                      <a:gd name="connsiteX4-233" fmla="*/ 11188 w 10830947"/>
                      <a:gd name="connsiteY4-234" fmla="*/ 0 h 2451015"/>
                      <a:gd name="connsiteX0-235" fmla="*/ 10877504 w 10877504"/>
                      <a:gd name="connsiteY0-236" fmla="*/ 2046023 h 2451015"/>
                      <a:gd name="connsiteX1-237" fmla="*/ 10522232 w 10877504"/>
                      <a:gd name="connsiteY1-238" fmla="*/ 2430680 h 2451015"/>
                      <a:gd name="connsiteX2-239" fmla="*/ 251521 w 10877504"/>
                      <a:gd name="connsiteY2-240" fmla="*/ 2451015 h 2451015"/>
                      <a:gd name="connsiteX3-241" fmla="*/ 4778 w 10877504"/>
                      <a:gd name="connsiteY3-242" fmla="*/ 2131701 h 2451015"/>
                      <a:gd name="connsiteX4-243" fmla="*/ 11188 w 10877504"/>
                      <a:gd name="connsiteY4-244" fmla="*/ 0 h 2451015"/>
                      <a:gd name="connsiteX0-245" fmla="*/ 10861985 w 10861985"/>
                      <a:gd name="connsiteY0-246" fmla="*/ 2084821 h 2451015"/>
                      <a:gd name="connsiteX1-247" fmla="*/ 10522232 w 10861985"/>
                      <a:gd name="connsiteY1-248" fmla="*/ 2430680 h 2451015"/>
                      <a:gd name="connsiteX2-249" fmla="*/ 251521 w 10861985"/>
                      <a:gd name="connsiteY2-250" fmla="*/ 2451015 h 2451015"/>
                      <a:gd name="connsiteX3-251" fmla="*/ 4778 w 10861985"/>
                      <a:gd name="connsiteY3-252" fmla="*/ 2131701 h 2451015"/>
                      <a:gd name="connsiteX4-253" fmla="*/ 11188 w 10861985"/>
                      <a:gd name="connsiteY4-254" fmla="*/ 0 h 2451015"/>
                      <a:gd name="connsiteX0-255" fmla="*/ 10857207 w 10857207"/>
                      <a:gd name="connsiteY0-256" fmla="*/ 0 h 366194"/>
                      <a:gd name="connsiteX1-257" fmla="*/ 10517454 w 10857207"/>
                      <a:gd name="connsiteY1-258" fmla="*/ 345859 h 366194"/>
                      <a:gd name="connsiteX2-259" fmla="*/ 246743 w 10857207"/>
                      <a:gd name="connsiteY2-260" fmla="*/ 366194 h 366194"/>
                      <a:gd name="connsiteX3-261" fmla="*/ 0 w 10857207"/>
                      <a:gd name="connsiteY3-262" fmla="*/ 46880 h 366194"/>
                      <a:gd name="connsiteX0-263" fmla="*/ 10610464 w 10610464"/>
                      <a:gd name="connsiteY0-264" fmla="*/ 0 h 366194"/>
                      <a:gd name="connsiteX1-265" fmla="*/ 10270711 w 10610464"/>
                      <a:gd name="connsiteY1-266" fmla="*/ 345859 h 366194"/>
                      <a:gd name="connsiteX2-267" fmla="*/ 0 w 10610464"/>
                      <a:gd name="connsiteY2-268" fmla="*/ 366194 h 366194"/>
                      <a:gd name="connsiteX0-269" fmla="*/ 339753 w 339753"/>
                      <a:gd name="connsiteY0-270" fmla="*/ 0 h 345859"/>
                      <a:gd name="connsiteX1-271" fmla="*/ 0 w 339753"/>
                      <a:gd name="connsiteY1-272" fmla="*/ 345859 h 345859"/>
                    </a:gdLst>
                    <a:ahLst/>
                    <a:cxnLst>
                      <a:cxn ang="0">
                        <a:pos x="connsiteX0-1" y="connsiteY0-2"/>
                      </a:cxn>
                      <a:cxn ang="0">
                        <a:pos x="connsiteX1-3" y="connsiteY1-4"/>
                      </a:cxn>
                    </a:cxnLst>
                    <a:rect l="l" t="t" r="r" b="b"/>
                    <a:pathLst>
                      <a:path w="339753" h="345859">
                        <a:moveTo>
                          <a:pt x="339753" y="0"/>
                        </a:moveTo>
                        <a:lnTo>
                          <a:pt x="0" y="345859"/>
                        </a:lnTo>
                      </a:path>
                    </a:pathLst>
                  </a:custGeom>
                  <a:noFill/>
                  <a:ln w="28575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53" name="任意多边形: 形状 52"/>
                  <p:cNvSpPr/>
                  <p:nvPr/>
                </p:nvSpPr>
                <p:spPr>
                  <a:xfrm>
                    <a:off x="10443054" y="4342590"/>
                    <a:ext cx="204022" cy="207689"/>
                  </a:xfrm>
                  <a:custGeom>
                    <a:avLst/>
                    <a:gdLst>
                      <a:gd name="connsiteX0" fmla="*/ 10856686 w 10856686"/>
                      <a:gd name="connsiteY0" fmla="*/ 4180114 h 4789714"/>
                      <a:gd name="connsiteX1" fmla="*/ 10363200 w 10856686"/>
                      <a:gd name="connsiteY1" fmla="*/ 4775200 h 4789714"/>
                      <a:gd name="connsiteX2" fmla="*/ 261257 w 10856686"/>
                      <a:gd name="connsiteY2" fmla="*/ 4789714 h 4789714"/>
                      <a:gd name="connsiteX3" fmla="*/ 14514 w 10856686"/>
                      <a:gd name="connsiteY3" fmla="*/ 4470400 h 4789714"/>
                      <a:gd name="connsiteX4" fmla="*/ 0 w 10856686"/>
                      <a:gd name="connsiteY4" fmla="*/ 0 h 4789714"/>
                      <a:gd name="connsiteX0-1" fmla="*/ 10856686 w 10856686"/>
                      <a:gd name="connsiteY0-2" fmla="*/ 4180114 h 4789714"/>
                      <a:gd name="connsiteX1-3" fmla="*/ 10363200 w 10856686"/>
                      <a:gd name="connsiteY1-4" fmla="*/ 4775200 h 4789714"/>
                      <a:gd name="connsiteX2-5" fmla="*/ 261257 w 10856686"/>
                      <a:gd name="connsiteY2-6" fmla="*/ 4789714 h 4789714"/>
                      <a:gd name="connsiteX3-7" fmla="*/ 14514 w 10856686"/>
                      <a:gd name="connsiteY3-8" fmla="*/ 4470400 h 4789714"/>
                      <a:gd name="connsiteX4-9" fmla="*/ 749 w 10856686"/>
                      <a:gd name="connsiteY4-10" fmla="*/ 1242677 h 4789714"/>
                      <a:gd name="connsiteX5" fmla="*/ 0 w 10856686"/>
                      <a:gd name="connsiteY5" fmla="*/ 0 h 4789714"/>
                      <a:gd name="connsiteX0-11" fmla="*/ 10855937 w 10855937"/>
                      <a:gd name="connsiteY0-12" fmla="*/ 2937437 h 3547037"/>
                      <a:gd name="connsiteX1-13" fmla="*/ 10362451 w 10855937"/>
                      <a:gd name="connsiteY1-14" fmla="*/ 3532523 h 3547037"/>
                      <a:gd name="connsiteX2-15" fmla="*/ 260508 w 10855937"/>
                      <a:gd name="connsiteY2-16" fmla="*/ 3547037 h 3547037"/>
                      <a:gd name="connsiteX3-17" fmla="*/ 13765 w 10855937"/>
                      <a:gd name="connsiteY3-18" fmla="*/ 3227723 h 3547037"/>
                      <a:gd name="connsiteX4-19" fmla="*/ 0 w 10855937"/>
                      <a:gd name="connsiteY4-20" fmla="*/ 0 h 3547037"/>
                      <a:gd name="connsiteX0-21" fmla="*/ 10855937 w 10855937"/>
                      <a:gd name="connsiteY0-22" fmla="*/ 2937437 h 3547037"/>
                      <a:gd name="connsiteX1-23" fmla="*/ 10362451 w 10855937"/>
                      <a:gd name="connsiteY1-24" fmla="*/ 3532523 h 3547037"/>
                      <a:gd name="connsiteX2-25" fmla="*/ 260508 w 10855937"/>
                      <a:gd name="connsiteY2-26" fmla="*/ 3547037 h 3547037"/>
                      <a:gd name="connsiteX3-27" fmla="*/ 13765 w 10855937"/>
                      <a:gd name="connsiteY3-28" fmla="*/ 3227723 h 3547037"/>
                      <a:gd name="connsiteX4-29" fmla="*/ 0 w 10855937"/>
                      <a:gd name="connsiteY4-30" fmla="*/ 0 h 3547037"/>
                      <a:gd name="connsiteX0-31" fmla="*/ 10868873 w 10868873"/>
                      <a:gd name="connsiteY0-32" fmla="*/ 2937437 h 3547037"/>
                      <a:gd name="connsiteX1-33" fmla="*/ 10375387 w 10868873"/>
                      <a:gd name="connsiteY1-34" fmla="*/ 3532523 h 3547037"/>
                      <a:gd name="connsiteX2-35" fmla="*/ 273444 w 10868873"/>
                      <a:gd name="connsiteY2-36" fmla="*/ 3547037 h 3547037"/>
                      <a:gd name="connsiteX3-37" fmla="*/ 26701 w 10868873"/>
                      <a:gd name="connsiteY3-38" fmla="*/ 3227723 h 3547037"/>
                      <a:gd name="connsiteX4-39" fmla="*/ 5177 w 10868873"/>
                      <a:gd name="connsiteY4-40" fmla="*/ 1101841 h 3547037"/>
                      <a:gd name="connsiteX5-41" fmla="*/ 12936 w 10868873"/>
                      <a:gd name="connsiteY5-42" fmla="*/ 0 h 3547037"/>
                      <a:gd name="connsiteX0-43" fmla="*/ 10868873 w 10868873"/>
                      <a:gd name="connsiteY0-44" fmla="*/ 1835596 h 2445196"/>
                      <a:gd name="connsiteX1-45" fmla="*/ 10375387 w 10868873"/>
                      <a:gd name="connsiteY1-46" fmla="*/ 2430682 h 2445196"/>
                      <a:gd name="connsiteX2-47" fmla="*/ 273444 w 10868873"/>
                      <a:gd name="connsiteY2-48" fmla="*/ 2445196 h 2445196"/>
                      <a:gd name="connsiteX3-49" fmla="*/ 26701 w 10868873"/>
                      <a:gd name="connsiteY3-50" fmla="*/ 2125882 h 2445196"/>
                      <a:gd name="connsiteX4-51" fmla="*/ 5177 w 10868873"/>
                      <a:gd name="connsiteY4-52" fmla="*/ 0 h 2445196"/>
                      <a:gd name="connsiteX0-53" fmla="*/ 10863696 w 10863696"/>
                      <a:gd name="connsiteY0-54" fmla="*/ 1835596 h 2445196"/>
                      <a:gd name="connsiteX1-55" fmla="*/ 10370210 w 10863696"/>
                      <a:gd name="connsiteY1-56" fmla="*/ 2430682 h 2445196"/>
                      <a:gd name="connsiteX2-57" fmla="*/ 268267 w 10863696"/>
                      <a:gd name="connsiteY2-58" fmla="*/ 2445196 h 2445196"/>
                      <a:gd name="connsiteX3-59" fmla="*/ 21524 w 10863696"/>
                      <a:gd name="connsiteY3-60" fmla="*/ 2125882 h 2445196"/>
                      <a:gd name="connsiteX4-61" fmla="*/ 0 w 10863696"/>
                      <a:gd name="connsiteY4-62" fmla="*/ 0 h 2445196"/>
                      <a:gd name="connsiteX0-63" fmla="*/ 10882319 w 10882319"/>
                      <a:gd name="connsiteY0-64" fmla="*/ 1835596 h 2445196"/>
                      <a:gd name="connsiteX1-65" fmla="*/ 10388833 w 10882319"/>
                      <a:gd name="connsiteY1-66" fmla="*/ 2430682 h 2445196"/>
                      <a:gd name="connsiteX2-67" fmla="*/ 286890 w 10882319"/>
                      <a:gd name="connsiteY2-68" fmla="*/ 2445196 h 2445196"/>
                      <a:gd name="connsiteX3-69" fmla="*/ 40147 w 10882319"/>
                      <a:gd name="connsiteY3-70" fmla="*/ 2125882 h 2445196"/>
                      <a:gd name="connsiteX4-71" fmla="*/ 0 w 10882319"/>
                      <a:gd name="connsiteY4-72" fmla="*/ 0 h 2445196"/>
                      <a:gd name="connsiteX0-73" fmla="*/ 10853134 w 10853134"/>
                      <a:gd name="connsiteY0-74" fmla="*/ 1841415 h 2451015"/>
                      <a:gd name="connsiteX1-75" fmla="*/ 10359648 w 10853134"/>
                      <a:gd name="connsiteY1-76" fmla="*/ 2436501 h 2451015"/>
                      <a:gd name="connsiteX2-77" fmla="*/ 257705 w 10853134"/>
                      <a:gd name="connsiteY2-78" fmla="*/ 2451015 h 2451015"/>
                      <a:gd name="connsiteX3-79" fmla="*/ 10962 w 10853134"/>
                      <a:gd name="connsiteY3-80" fmla="*/ 2131701 h 2451015"/>
                      <a:gd name="connsiteX4-81" fmla="*/ 11553 w 10853134"/>
                      <a:gd name="connsiteY4-82" fmla="*/ 0 h 2451015"/>
                      <a:gd name="connsiteX0-83" fmla="*/ 10864860 w 10864860"/>
                      <a:gd name="connsiteY0-84" fmla="*/ 1841415 h 2451015"/>
                      <a:gd name="connsiteX1-85" fmla="*/ 10371374 w 10864860"/>
                      <a:gd name="connsiteY1-86" fmla="*/ 2436501 h 2451015"/>
                      <a:gd name="connsiteX2-87" fmla="*/ 269431 w 10864860"/>
                      <a:gd name="connsiteY2-88" fmla="*/ 2451015 h 2451015"/>
                      <a:gd name="connsiteX3-89" fmla="*/ 22688 w 10864860"/>
                      <a:gd name="connsiteY3-90" fmla="*/ 2131701 h 2451015"/>
                      <a:gd name="connsiteX4-91" fmla="*/ 0 w 10864860"/>
                      <a:gd name="connsiteY4-92" fmla="*/ 0 h 2451015"/>
                      <a:gd name="connsiteX0-93" fmla="*/ 10856761 w 10856761"/>
                      <a:gd name="connsiteY0-94" fmla="*/ 1841415 h 2451015"/>
                      <a:gd name="connsiteX1-95" fmla="*/ 10363275 w 10856761"/>
                      <a:gd name="connsiteY1-96" fmla="*/ 2436501 h 2451015"/>
                      <a:gd name="connsiteX2-97" fmla="*/ 261332 w 10856761"/>
                      <a:gd name="connsiteY2-98" fmla="*/ 2451015 h 2451015"/>
                      <a:gd name="connsiteX3-99" fmla="*/ 14589 w 10856761"/>
                      <a:gd name="connsiteY3-100" fmla="*/ 2131701 h 2451015"/>
                      <a:gd name="connsiteX4-101" fmla="*/ 3540 w 10856761"/>
                      <a:gd name="connsiteY4-102" fmla="*/ 0 h 2451015"/>
                      <a:gd name="connsiteX0-103" fmla="*/ 10858803 w 10858803"/>
                      <a:gd name="connsiteY0-104" fmla="*/ 1841415 h 2451015"/>
                      <a:gd name="connsiteX1-105" fmla="*/ 10365317 w 10858803"/>
                      <a:gd name="connsiteY1-106" fmla="*/ 2436501 h 2451015"/>
                      <a:gd name="connsiteX2-107" fmla="*/ 263374 w 10858803"/>
                      <a:gd name="connsiteY2-108" fmla="*/ 2451015 h 2451015"/>
                      <a:gd name="connsiteX3-109" fmla="*/ 16631 w 10858803"/>
                      <a:gd name="connsiteY3-110" fmla="*/ 2131701 h 2451015"/>
                      <a:gd name="connsiteX4-111" fmla="*/ 5582 w 10858803"/>
                      <a:gd name="connsiteY4-112" fmla="*/ 0 h 2451015"/>
                      <a:gd name="connsiteX0-113" fmla="*/ 10854255 w 10854255"/>
                      <a:gd name="connsiteY0-114" fmla="*/ 1841415 h 2451015"/>
                      <a:gd name="connsiteX1-115" fmla="*/ 10360769 w 10854255"/>
                      <a:gd name="connsiteY1-116" fmla="*/ 2436501 h 2451015"/>
                      <a:gd name="connsiteX2-117" fmla="*/ 258826 w 10854255"/>
                      <a:gd name="connsiteY2-118" fmla="*/ 2451015 h 2451015"/>
                      <a:gd name="connsiteX3-119" fmla="*/ 12083 w 10854255"/>
                      <a:gd name="connsiteY3-120" fmla="*/ 2131701 h 2451015"/>
                      <a:gd name="connsiteX4-121" fmla="*/ 1034 w 10854255"/>
                      <a:gd name="connsiteY4-122" fmla="*/ 0 h 2451015"/>
                      <a:gd name="connsiteX0-123" fmla="*/ 10846712 w 10846712"/>
                      <a:gd name="connsiteY0-124" fmla="*/ 1841415 h 2451015"/>
                      <a:gd name="connsiteX1-125" fmla="*/ 10353226 w 10846712"/>
                      <a:gd name="connsiteY1-126" fmla="*/ 2436501 h 2451015"/>
                      <a:gd name="connsiteX2-127" fmla="*/ 251283 w 10846712"/>
                      <a:gd name="connsiteY2-128" fmla="*/ 2451015 h 2451015"/>
                      <a:gd name="connsiteX3-129" fmla="*/ 4540 w 10846712"/>
                      <a:gd name="connsiteY3-130" fmla="*/ 2131701 h 2451015"/>
                      <a:gd name="connsiteX4-131" fmla="*/ 5130 w 10846712"/>
                      <a:gd name="connsiteY4-132" fmla="*/ 0 h 2451015"/>
                      <a:gd name="connsiteX0-133" fmla="*/ 10842172 w 10842172"/>
                      <a:gd name="connsiteY0-134" fmla="*/ 1841415 h 2451015"/>
                      <a:gd name="connsiteX1-135" fmla="*/ 10348686 w 10842172"/>
                      <a:gd name="connsiteY1-136" fmla="*/ 2436501 h 2451015"/>
                      <a:gd name="connsiteX2-137" fmla="*/ 246743 w 10842172"/>
                      <a:gd name="connsiteY2-138" fmla="*/ 2451015 h 2451015"/>
                      <a:gd name="connsiteX3-139" fmla="*/ 0 w 10842172"/>
                      <a:gd name="connsiteY3-140" fmla="*/ 2131701 h 2451015"/>
                      <a:gd name="connsiteX4-141" fmla="*/ 590 w 10842172"/>
                      <a:gd name="connsiteY4-142" fmla="*/ 0 h 2451015"/>
                      <a:gd name="connsiteX0-143" fmla="*/ 10842172 w 10842172"/>
                      <a:gd name="connsiteY0-144" fmla="*/ 1841415 h 2451015"/>
                      <a:gd name="connsiteX1-145" fmla="*/ 10348686 w 10842172"/>
                      <a:gd name="connsiteY1-146" fmla="*/ 2436501 h 2451015"/>
                      <a:gd name="connsiteX2-147" fmla="*/ 246743 w 10842172"/>
                      <a:gd name="connsiteY2-148" fmla="*/ 2451015 h 2451015"/>
                      <a:gd name="connsiteX3-149" fmla="*/ 0 w 10842172"/>
                      <a:gd name="connsiteY3-150" fmla="*/ 2131701 h 2451015"/>
                      <a:gd name="connsiteX4-151" fmla="*/ 590 w 10842172"/>
                      <a:gd name="connsiteY4-152" fmla="*/ 0 h 2451015"/>
                      <a:gd name="connsiteX0-153" fmla="*/ 10842172 w 10842172"/>
                      <a:gd name="connsiteY0-154" fmla="*/ 1841415 h 2451015"/>
                      <a:gd name="connsiteX1-155" fmla="*/ 10348686 w 10842172"/>
                      <a:gd name="connsiteY1-156" fmla="*/ 2436501 h 2451015"/>
                      <a:gd name="connsiteX2-157" fmla="*/ 246743 w 10842172"/>
                      <a:gd name="connsiteY2-158" fmla="*/ 2451015 h 2451015"/>
                      <a:gd name="connsiteX3-159" fmla="*/ 0 w 10842172"/>
                      <a:gd name="connsiteY3-160" fmla="*/ 2131701 h 2451015"/>
                      <a:gd name="connsiteX4-161" fmla="*/ 6410 w 10842172"/>
                      <a:gd name="connsiteY4-162" fmla="*/ 0 h 2451015"/>
                      <a:gd name="connsiteX0-163" fmla="*/ 10842172 w 10842172"/>
                      <a:gd name="connsiteY0-164" fmla="*/ 1841415 h 2451015"/>
                      <a:gd name="connsiteX1-165" fmla="*/ 10348686 w 10842172"/>
                      <a:gd name="connsiteY1-166" fmla="*/ 2436501 h 2451015"/>
                      <a:gd name="connsiteX2-167" fmla="*/ 246743 w 10842172"/>
                      <a:gd name="connsiteY2-168" fmla="*/ 2451015 h 2451015"/>
                      <a:gd name="connsiteX3-169" fmla="*/ 0 w 10842172"/>
                      <a:gd name="connsiteY3-170" fmla="*/ 2131701 h 2451015"/>
                      <a:gd name="connsiteX4-171" fmla="*/ 6410 w 10842172"/>
                      <a:gd name="connsiteY4-172" fmla="*/ 0 h 2451015"/>
                      <a:gd name="connsiteX0-173" fmla="*/ 10846950 w 10846950"/>
                      <a:gd name="connsiteY0-174" fmla="*/ 1841415 h 2451015"/>
                      <a:gd name="connsiteX1-175" fmla="*/ 10353464 w 10846950"/>
                      <a:gd name="connsiteY1-176" fmla="*/ 2436501 h 2451015"/>
                      <a:gd name="connsiteX2-177" fmla="*/ 251521 w 10846950"/>
                      <a:gd name="connsiteY2-178" fmla="*/ 2451015 h 2451015"/>
                      <a:gd name="connsiteX3-179" fmla="*/ 4778 w 10846950"/>
                      <a:gd name="connsiteY3-180" fmla="*/ 2131701 h 2451015"/>
                      <a:gd name="connsiteX4-181" fmla="*/ 11188 w 10846950"/>
                      <a:gd name="connsiteY4-182" fmla="*/ 0 h 2451015"/>
                      <a:gd name="connsiteX0-183" fmla="*/ 10846950 w 10846950"/>
                      <a:gd name="connsiteY0-184" fmla="*/ 1841415 h 2451015"/>
                      <a:gd name="connsiteX1-185" fmla="*/ 10568788 w 10846950"/>
                      <a:gd name="connsiteY1-186" fmla="*/ 2430680 h 2451015"/>
                      <a:gd name="connsiteX2-187" fmla="*/ 251521 w 10846950"/>
                      <a:gd name="connsiteY2-188" fmla="*/ 2451015 h 2451015"/>
                      <a:gd name="connsiteX3-189" fmla="*/ 4778 w 10846950"/>
                      <a:gd name="connsiteY3-190" fmla="*/ 2131701 h 2451015"/>
                      <a:gd name="connsiteX4-191" fmla="*/ 11188 w 10846950"/>
                      <a:gd name="connsiteY4-192" fmla="*/ 0 h 2451015"/>
                      <a:gd name="connsiteX0-193" fmla="*/ 10846950 w 10846950"/>
                      <a:gd name="connsiteY0-194" fmla="*/ 1841415 h 2451015"/>
                      <a:gd name="connsiteX1-195" fmla="*/ 10522232 w 10846950"/>
                      <a:gd name="connsiteY1-196" fmla="*/ 2430680 h 2451015"/>
                      <a:gd name="connsiteX2-197" fmla="*/ 251521 w 10846950"/>
                      <a:gd name="connsiteY2-198" fmla="*/ 2451015 h 2451015"/>
                      <a:gd name="connsiteX3-199" fmla="*/ 4778 w 10846950"/>
                      <a:gd name="connsiteY3-200" fmla="*/ 2131701 h 2451015"/>
                      <a:gd name="connsiteX4-201" fmla="*/ 11188 w 10846950"/>
                      <a:gd name="connsiteY4-202" fmla="*/ 0 h 2451015"/>
                      <a:gd name="connsiteX0-203" fmla="*/ 10846950 w 10846950"/>
                      <a:gd name="connsiteY0-204" fmla="*/ 1841415 h 2451015"/>
                      <a:gd name="connsiteX1-205" fmla="*/ 10745593 w 10846950"/>
                      <a:gd name="connsiteY1-206" fmla="*/ 2046023 h 2451015"/>
                      <a:gd name="connsiteX2-207" fmla="*/ 10522232 w 10846950"/>
                      <a:gd name="connsiteY2-208" fmla="*/ 2430680 h 2451015"/>
                      <a:gd name="connsiteX3-209" fmla="*/ 251521 w 10846950"/>
                      <a:gd name="connsiteY3-210" fmla="*/ 2451015 h 2451015"/>
                      <a:gd name="connsiteX4-211" fmla="*/ 4778 w 10846950"/>
                      <a:gd name="connsiteY4-212" fmla="*/ 2131701 h 2451015"/>
                      <a:gd name="connsiteX5-213" fmla="*/ 11188 w 10846950"/>
                      <a:gd name="connsiteY5-214" fmla="*/ 0 h 2451015"/>
                      <a:gd name="connsiteX0-215" fmla="*/ 10745593 w 10745593"/>
                      <a:gd name="connsiteY0-216" fmla="*/ 2046023 h 2451015"/>
                      <a:gd name="connsiteX1-217" fmla="*/ 10522232 w 10745593"/>
                      <a:gd name="connsiteY1-218" fmla="*/ 2430680 h 2451015"/>
                      <a:gd name="connsiteX2-219" fmla="*/ 251521 w 10745593"/>
                      <a:gd name="connsiteY2-220" fmla="*/ 2451015 h 2451015"/>
                      <a:gd name="connsiteX3-221" fmla="*/ 4778 w 10745593"/>
                      <a:gd name="connsiteY3-222" fmla="*/ 2131701 h 2451015"/>
                      <a:gd name="connsiteX4-223" fmla="*/ 11188 w 10745593"/>
                      <a:gd name="connsiteY4-224" fmla="*/ 0 h 2451015"/>
                      <a:gd name="connsiteX0-225" fmla="*/ 10830947 w 10830947"/>
                      <a:gd name="connsiteY0-226" fmla="*/ 2046023 h 2451015"/>
                      <a:gd name="connsiteX1-227" fmla="*/ 10522232 w 10830947"/>
                      <a:gd name="connsiteY1-228" fmla="*/ 2430680 h 2451015"/>
                      <a:gd name="connsiteX2-229" fmla="*/ 251521 w 10830947"/>
                      <a:gd name="connsiteY2-230" fmla="*/ 2451015 h 2451015"/>
                      <a:gd name="connsiteX3-231" fmla="*/ 4778 w 10830947"/>
                      <a:gd name="connsiteY3-232" fmla="*/ 2131701 h 2451015"/>
                      <a:gd name="connsiteX4-233" fmla="*/ 11188 w 10830947"/>
                      <a:gd name="connsiteY4-234" fmla="*/ 0 h 2451015"/>
                      <a:gd name="connsiteX0-235" fmla="*/ 10877504 w 10877504"/>
                      <a:gd name="connsiteY0-236" fmla="*/ 2046023 h 2451015"/>
                      <a:gd name="connsiteX1-237" fmla="*/ 10522232 w 10877504"/>
                      <a:gd name="connsiteY1-238" fmla="*/ 2430680 h 2451015"/>
                      <a:gd name="connsiteX2-239" fmla="*/ 251521 w 10877504"/>
                      <a:gd name="connsiteY2-240" fmla="*/ 2451015 h 2451015"/>
                      <a:gd name="connsiteX3-241" fmla="*/ 4778 w 10877504"/>
                      <a:gd name="connsiteY3-242" fmla="*/ 2131701 h 2451015"/>
                      <a:gd name="connsiteX4-243" fmla="*/ 11188 w 10877504"/>
                      <a:gd name="connsiteY4-244" fmla="*/ 0 h 2451015"/>
                      <a:gd name="connsiteX0-245" fmla="*/ 10861985 w 10861985"/>
                      <a:gd name="connsiteY0-246" fmla="*/ 2084821 h 2451015"/>
                      <a:gd name="connsiteX1-247" fmla="*/ 10522232 w 10861985"/>
                      <a:gd name="connsiteY1-248" fmla="*/ 2430680 h 2451015"/>
                      <a:gd name="connsiteX2-249" fmla="*/ 251521 w 10861985"/>
                      <a:gd name="connsiteY2-250" fmla="*/ 2451015 h 2451015"/>
                      <a:gd name="connsiteX3-251" fmla="*/ 4778 w 10861985"/>
                      <a:gd name="connsiteY3-252" fmla="*/ 2131701 h 2451015"/>
                      <a:gd name="connsiteX4-253" fmla="*/ 11188 w 10861985"/>
                      <a:gd name="connsiteY4-254" fmla="*/ 0 h 2451015"/>
                      <a:gd name="connsiteX0-255" fmla="*/ 10857207 w 10857207"/>
                      <a:gd name="connsiteY0-256" fmla="*/ 0 h 366194"/>
                      <a:gd name="connsiteX1-257" fmla="*/ 10517454 w 10857207"/>
                      <a:gd name="connsiteY1-258" fmla="*/ 345859 h 366194"/>
                      <a:gd name="connsiteX2-259" fmla="*/ 246743 w 10857207"/>
                      <a:gd name="connsiteY2-260" fmla="*/ 366194 h 366194"/>
                      <a:gd name="connsiteX3-261" fmla="*/ 0 w 10857207"/>
                      <a:gd name="connsiteY3-262" fmla="*/ 46880 h 366194"/>
                      <a:gd name="connsiteX0-263" fmla="*/ 10610464 w 10610464"/>
                      <a:gd name="connsiteY0-264" fmla="*/ 0 h 366194"/>
                      <a:gd name="connsiteX1-265" fmla="*/ 10270711 w 10610464"/>
                      <a:gd name="connsiteY1-266" fmla="*/ 345859 h 366194"/>
                      <a:gd name="connsiteX2-267" fmla="*/ 0 w 10610464"/>
                      <a:gd name="connsiteY2-268" fmla="*/ 366194 h 366194"/>
                      <a:gd name="connsiteX0-269" fmla="*/ 339753 w 339753"/>
                      <a:gd name="connsiteY0-270" fmla="*/ 0 h 345859"/>
                      <a:gd name="connsiteX1-271" fmla="*/ 0 w 339753"/>
                      <a:gd name="connsiteY1-272" fmla="*/ 345859 h 345859"/>
                    </a:gdLst>
                    <a:ahLst/>
                    <a:cxnLst>
                      <a:cxn ang="0">
                        <a:pos x="connsiteX0-1" y="connsiteY0-2"/>
                      </a:cxn>
                      <a:cxn ang="0">
                        <a:pos x="connsiteX1-3" y="connsiteY1-4"/>
                      </a:cxn>
                    </a:cxnLst>
                    <a:rect l="l" t="t" r="r" b="b"/>
                    <a:pathLst>
                      <a:path w="339753" h="345859">
                        <a:moveTo>
                          <a:pt x="339753" y="0"/>
                        </a:moveTo>
                        <a:lnTo>
                          <a:pt x="0" y="345859"/>
                        </a:lnTo>
                      </a:path>
                    </a:pathLst>
                  </a:custGeom>
                  <a:noFill/>
                  <a:ln w="28575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grpSp>
              <p:nvGrpSpPr>
                <p:cNvPr id="35" name="组合 34"/>
                <p:cNvGrpSpPr/>
                <p:nvPr/>
              </p:nvGrpSpPr>
              <p:grpSpPr>
                <a:xfrm flipH="1" flipV="1">
                  <a:off x="1584402" y="1903846"/>
                  <a:ext cx="9062674" cy="2137112"/>
                  <a:chOff x="1584402" y="3589771"/>
                  <a:chExt cx="9062674" cy="2137112"/>
                </a:xfrm>
              </p:grpSpPr>
              <p:sp>
                <p:nvSpPr>
                  <p:cNvPr id="36" name="任意多边形: 形状 35"/>
                  <p:cNvSpPr/>
                  <p:nvPr/>
                </p:nvSpPr>
                <p:spPr>
                  <a:xfrm>
                    <a:off x="1652007" y="3589771"/>
                    <a:ext cx="8888987" cy="2005807"/>
                  </a:xfrm>
                  <a:custGeom>
                    <a:avLst/>
                    <a:gdLst>
                      <a:gd name="connsiteX0" fmla="*/ 10856686 w 10856686"/>
                      <a:gd name="connsiteY0" fmla="*/ 4180114 h 4789714"/>
                      <a:gd name="connsiteX1" fmla="*/ 10363200 w 10856686"/>
                      <a:gd name="connsiteY1" fmla="*/ 4775200 h 4789714"/>
                      <a:gd name="connsiteX2" fmla="*/ 261257 w 10856686"/>
                      <a:gd name="connsiteY2" fmla="*/ 4789714 h 4789714"/>
                      <a:gd name="connsiteX3" fmla="*/ 14514 w 10856686"/>
                      <a:gd name="connsiteY3" fmla="*/ 4470400 h 4789714"/>
                      <a:gd name="connsiteX4" fmla="*/ 0 w 10856686"/>
                      <a:gd name="connsiteY4" fmla="*/ 0 h 4789714"/>
                      <a:gd name="connsiteX0-1" fmla="*/ 10856686 w 10856686"/>
                      <a:gd name="connsiteY0-2" fmla="*/ 4180114 h 4789714"/>
                      <a:gd name="connsiteX1-3" fmla="*/ 10363200 w 10856686"/>
                      <a:gd name="connsiteY1-4" fmla="*/ 4775200 h 4789714"/>
                      <a:gd name="connsiteX2-5" fmla="*/ 261257 w 10856686"/>
                      <a:gd name="connsiteY2-6" fmla="*/ 4789714 h 4789714"/>
                      <a:gd name="connsiteX3-7" fmla="*/ 14514 w 10856686"/>
                      <a:gd name="connsiteY3-8" fmla="*/ 4470400 h 4789714"/>
                      <a:gd name="connsiteX4-9" fmla="*/ 749 w 10856686"/>
                      <a:gd name="connsiteY4-10" fmla="*/ 1242677 h 4789714"/>
                      <a:gd name="connsiteX5" fmla="*/ 0 w 10856686"/>
                      <a:gd name="connsiteY5" fmla="*/ 0 h 4789714"/>
                      <a:gd name="connsiteX0-11" fmla="*/ 10855937 w 10855937"/>
                      <a:gd name="connsiteY0-12" fmla="*/ 2937437 h 3547037"/>
                      <a:gd name="connsiteX1-13" fmla="*/ 10362451 w 10855937"/>
                      <a:gd name="connsiteY1-14" fmla="*/ 3532523 h 3547037"/>
                      <a:gd name="connsiteX2-15" fmla="*/ 260508 w 10855937"/>
                      <a:gd name="connsiteY2-16" fmla="*/ 3547037 h 3547037"/>
                      <a:gd name="connsiteX3-17" fmla="*/ 13765 w 10855937"/>
                      <a:gd name="connsiteY3-18" fmla="*/ 3227723 h 3547037"/>
                      <a:gd name="connsiteX4-19" fmla="*/ 0 w 10855937"/>
                      <a:gd name="connsiteY4-20" fmla="*/ 0 h 3547037"/>
                      <a:gd name="connsiteX0-21" fmla="*/ 10855937 w 10855937"/>
                      <a:gd name="connsiteY0-22" fmla="*/ 2937437 h 3547037"/>
                      <a:gd name="connsiteX1-23" fmla="*/ 10362451 w 10855937"/>
                      <a:gd name="connsiteY1-24" fmla="*/ 3532523 h 3547037"/>
                      <a:gd name="connsiteX2-25" fmla="*/ 260508 w 10855937"/>
                      <a:gd name="connsiteY2-26" fmla="*/ 3547037 h 3547037"/>
                      <a:gd name="connsiteX3-27" fmla="*/ 13765 w 10855937"/>
                      <a:gd name="connsiteY3-28" fmla="*/ 3227723 h 3547037"/>
                      <a:gd name="connsiteX4-29" fmla="*/ 0 w 10855937"/>
                      <a:gd name="connsiteY4-30" fmla="*/ 0 h 3547037"/>
                      <a:gd name="connsiteX0-31" fmla="*/ 10868873 w 10868873"/>
                      <a:gd name="connsiteY0-32" fmla="*/ 2937437 h 3547037"/>
                      <a:gd name="connsiteX1-33" fmla="*/ 10375387 w 10868873"/>
                      <a:gd name="connsiteY1-34" fmla="*/ 3532523 h 3547037"/>
                      <a:gd name="connsiteX2-35" fmla="*/ 273444 w 10868873"/>
                      <a:gd name="connsiteY2-36" fmla="*/ 3547037 h 3547037"/>
                      <a:gd name="connsiteX3-37" fmla="*/ 26701 w 10868873"/>
                      <a:gd name="connsiteY3-38" fmla="*/ 3227723 h 3547037"/>
                      <a:gd name="connsiteX4-39" fmla="*/ 5177 w 10868873"/>
                      <a:gd name="connsiteY4-40" fmla="*/ 1101841 h 3547037"/>
                      <a:gd name="connsiteX5-41" fmla="*/ 12936 w 10868873"/>
                      <a:gd name="connsiteY5-42" fmla="*/ 0 h 3547037"/>
                      <a:gd name="connsiteX0-43" fmla="*/ 10868873 w 10868873"/>
                      <a:gd name="connsiteY0-44" fmla="*/ 1835596 h 2445196"/>
                      <a:gd name="connsiteX1-45" fmla="*/ 10375387 w 10868873"/>
                      <a:gd name="connsiteY1-46" fmla="*/ 2430682 h 2445196"/>
                      <a:gd name="connsiteX2-47" fmla="*/ 273444 w 10868873"/>
                      <a:gd name="connsiteY2-48" fmla="*/ 2445196 h 2445196"/>
                      <a:gd name="connsiteX3-49" fmla="*/ 26701 w 10868873"/>
                      <a:gd name="connsiteY3-50" fmla="*/ 2125882 h 2445196"/>
                      <a:gd name="connsiteX4-51" fmla="*/ 5177 w 10868873"/>
                      <a:gd name="connsiteY4-52" fmla="*/ 0 h 2445196"/>
                      <a:gd name="connsiteX0-53" fmla="*/ 10863696 w 10863696"/>
                      <a:gd name="connsiteY0-54" fmla="*/ 1835596 h 2445196"/>
                      <a:gd name="connsiteX1-55" fmla="*/ 10370210 w 10863696"/>
                      <a:gd name="connsiteY1-56" fmla="*/ 2430682 h 2445196"/>
                      <a:gd name="connsiteX2-57" fmla="*/ 268267 w 10863696"/>
                      <a:gd name="connsiteY2-58" fmla="*/ 2445196 h 2445196"/>
                      <a:gd name="connsiteX3-59" fmla="*/ 21524 w 10863696"/>
                      <a:gd name="connsiteY3-60" fmla="*/ 2125882 h 2445196"/>
                      <a:gd name="connsiteX4-61" fmla="*/ 0 w 10863696"/>
                      <a:gd name="connsiteY4-62" fmla="*/ 0 h 2445196"/>
                      <a:gd name="connsiteX0-63" fmla="*/ 10882319 w 10882319"/>
                      <a:gd name="connsiteY0-64" fmla="*/ 1835596 h 2445196"/>
                      <a:gd name="connsiteX1-65" fmla="*/ 10388833 w 10882319"/>
                      <a:gd name="connsiteY1-66" fmla="*/ 2430682 h 2445196"/>
                      <a:gd name="connsiteX2-67" fmla="*/ 286890 w 10882319"/>
                      <a:gd name="connsiteY2-68" fmla="*/ 2445196 h 2445196"/>
                      <a:gd name="connsiteX3-69" fmla="*/ 40147 w 10882319"/>
                      <a:gd name="connsiteY3-70" fmla="*/ 2125882 h 2445196"/>
                      <a:gd name="connsiteX4-71" fmla="*/ 0 w 10882319"/>
                      <a:gd name="connsiteY4-72" fmla="*/ 0 h 2445196"/>
                      <a:gd name="connsiteX0-73" fmla="*/ 10853134 w 10853134"/>
                      <a:gd name="connsiteY0-74" fmla="*/ 1841415 h 2451015"/>
                      <a:gd name="connsiteX1-75" fmla="*/ 10359648 w 10853134"/>
                      <a:gd name="connsiteY1-76" fmla="*/ 2436501 h 2451015"/>
                      <a:gd name="connsiteX2-77" fmla="*/ 257705 w 10853134"/>
                      <a:gd name="connsiteY2-78" fmla="*/ 2451015 h 2451015"/>
                      <a:gd name="connsiteX3-79" fmla="*/ 10962 w 10853134"/>
                      <a:gd name="connsiteY3-80" fmla="*/ 2131701 h 2451015"/>
                      <a:gd name="connsiteX4-81" fmla="*/ 11553 w 10853134"/>
                      <a:gd name="connsiteY4-82" fmla="*/ 0 h 2451015"/>
                      <a:gd name="connsiteX0-83" fmla="*/ 10864860 w 10864860"/>
                      <a:gd name="connsiteY0-84" fmla="*/ 1841415 h 2451015"/>
                      <a:gd name="connsiteX1-85" fmla="*/ 10371374 w 10864860"/>
                      <a:gd name="connsiteY1-86" fmla="*/ 2436501 h 2451015"/>
                      <a:gd name="connsiteX2-87" fmla="*/ 269431 w 10864860"/>
                      <a:gd name="connsiteY2-88" fmla="*/ 2451015 h 2451015"/>
                      <a:gd name="connsiteX3-89" fmla="*/ 22688 w 10864860"/>
                      <a:gd name="connsiteY3-90" fmla="*/ 2131701 h 2451015"/>
                      <a:gd name="connsiteX4-91" fmla="*/ 0 w 10864860"/>
                      <a:gd name="connsiteY4-92" fmla="*/ 0 h 2451015"/>
                      <a:gd name="connsiteX0-93" fmla="*/ 10856761 w 10856761"/>
                      <a:gd name="connsiteY0-94" fmla="*/ 1841415 h 2451015"/>
                      <a:gd name="connsiteX1-95" fmla="*/ 10363275 w 10856761"/>
                      <a:gd name="connsiteY1-96" fmla="*/ 2436501 h 2451015"/>
                      <a:gd name="connsiteX2-97" fmla="*/ 261332 w 10856761"/>
                      <a:gd name="connsiteY2-98" fmla="*/ 2451015 h 2451015"/>
                      <a:gd name="connsiteX3-99" fmla="*/ 14589 w 10856761"/>
                      <a:gd name="connsiteY3-100" fmla="*/ 2131701 h 2451015"/>
                      <a:gd name="connsiteX4-101" fmla="*/ 3540 w 10856761"/>
                      <a:gd name="connsiteY4-102" fmla="*/ 0 h 2451015"/>
                      <a:gd name="connsiteX0-103" fmla="*/ 10858803 w 10858803"/>
                      <a:gd name="connsiteY0-104" fmla="*/ 1841415 h 2451015"/>
                      <a:gd name="connsiteX1-105" fmla="*/ 10365317 w 10858803"/>
                      <a:gd name="connsiteY1-106" fmla="*/ 2436501 h 2451015"/>
                      <a:gd name="connsiteX2-107" fmla="*/ 263374 w 10858803"/>
                      <a:gd name="connsiteY2-108" fmla="*/ 2451015 h 2451015"/>
                      <a:gd name="connsiteX3-109" fmla="*/ 16631 w 10858803"/>
                      <a:gd name="connsiteY3-110" fmla="*/ 2131701 h 2451015"/>
                      <a:gd name="connsiteX4-111" fmla="*/ 5582 w 10858803"/>
                      <a:gd name="connsiteY4-112" fmla="*/ 0 h 2451015"/>
                      <a:gd name="connsiteX0-113" fmla="*/ 10854255 w 10854255"/>
                      <a:gd name="connsiteY0-114" fmla="*/ 1841415 h 2451015"/>
                      <a:gd name="connsiteX1-115" fmla="*/ 10360769 w 10854255"/>
                      <a:gd name="connsiteY1-116" fmla="*/ 2436501 h 2451015"/>
                      <a:gd name="connsiteX2-117" fmla="*/ 258826 w 10854255"/>
                      <a:gd name="connsiteY2-118" fmla="*/ 2451015 h 2451015"/>
                      <a:gd name="connsiteX3-119" fmla="*/ 12083 w 10854255"/>
                      <a:gd name="connsiteY3-120" fmla="*/ 2131701 h 2451015"/>
                      <a:gd name="connsiteX4-121" fmla="*/ 1034 w 10854255"/>
                      <a:gd name="connsiteY4-122" fmla="*/ 0 h 2451015"/>
                      <a:gd name="connsiteX0-123" fmla="*/ 10846712 w 10846712"/>
                      <a:gd name="connsiteY0-124" fmla="*/ 1841415 h 2451015"/>
                      <a:gd name="connsiteX1-125" fmla="*/ 10353226 w 10846712"/>
                      <a:gd name="connsiteY1-126" fmla="*/ 2436501 h 2451015"/>
                      <a:gd name="connsiteX2-127" fmla="*/ 251283 w 10846712"/>
                      <a:gd name="connsiteY2-128" fmla="*/ 2451015 h 2451015"/>
                      <a:gd name="connsiteX3-129" fmla="*/ 4540 w 10846712"/>
                      <a:gd name="connsiteY3-130" fmla="*/ 2131701 h 2451015"/>
                      <a:gd name="connsiteX4-131" fmla="*/ 5130 w 10846712"/>
                      <a:gd name="connsiteY4-132" fmla="*/ 0 h 2451015"/>
                      <a:gd name="connsiteX0-133" fmla="*/ 10842172 w 10842172"/>
                      <a:gd name="connsiteY0-134" fmla="*/ 1841415 h 2451015"/>
                      <a:gd name="connsiteX1-135" fmla="*/ 10348686 w 10842172"/>
                      <a:gd name="connsiteY1-136" fmla="*/ 2436501 h 2451015"/>
                      <a:gd name="connsiteX2-137" fmla="*/ 246743 w 10842172"/>
                      <a:gd name="connsiteY2-138" fmla="*/ 2451015 h 2451015"/>
                      <a:gd name="connsiteX3-139" fmla="*/ 0 w 10842172"/>
                      <a:gd name="connsiteY3-140" fmla="*/ 2131701 h 2451015"/>
                      <a:gd name="connsiteX4-141" fmla="*/ 590 w 10842172"/>
                      <a:gd name="connsiteY4-142" fmla="*/ 0 h 2451015"/>
                      <a:gd name="connsiteX0-143" fmla="*/ 10842172 w 10842172"/>
                      <a:gd name="connsiteY0-144" fmla="*/ 1841415 h 2451015"/>
                      <a:gd name="connsiteX1-145" fmla="*/ 10348686 w 10842172"/>
                      <a:gd name="connsiteY1-146" fmla="*/ 2436501 h 2451015"/>
                      <a:gd name="connsiteX2-147" fmla="*/ 246743 w 10842172"/>
                      <a:gd name="connsiteY2-148" fmla="*/ 2451015 h 2451015"/>
                      <a:gd name="connsiteX3-149" fmla="*/ 0 w 10842172"/>
                      <a:gd name="connsiteY3-150" fmla="*/ 2131701 h 2451015"/>
                      <a:gd name="connsiteX4-151" fmla="*/ 590 w 10842172"/>
                      <a:gd name="connsiteY4-152" fmla="*/ 0 h 2451015"/>
                      <a:gd name="connsiteX0-153" fmla="*/ 10842172 w 10842172"/>
                      <a:gd name="connsiteY0-154" fmla="*/ 1841415 h 2451015"/>
                      <a:gd name="connsiteX1-155" fmla="*/ 10348686 w 10842172"/>
                      <a:gd name="connsiteY1-156" fmla="*/ 2436501 h 2451015"/>
                      <a:gd name="connsiteX2-157" fmla="*/ 246743 w 10842172"/>
                      <a:gd name="connsiteY2-158" fmla="*/ 2451015 h 2451015"/>
                      <a:gd name="connsiteX3-159" fmla="*/ 0 w 10842172"/>
                      <a:gd name="connsiteY3-160" fmla="*/ 2131701 h 2451015"/>
                      <a:gd name="connsiteX4-161" fmla="*/ 6410 w 10842172"/>
                      <a:gd name="connsiteY4-162" fmla="*/ 0 h 2451015"/>
                      <a:gd name="connsiteX0-163" fmla="*/ 10842172 w 10842172"/>
                      <a:gd name="connsiteY0-164" fmla="*/ 1841415 h 2451015"/>
                      <a:gd name="connsiteX1-165" fmla="*/ 10348686 w 10842172"/>
                      <a:gd name="connsiteY1-166" fmla="*/ 2436501 h 2451015"/>
                      <a:gd name="connsiteX2-167" fmla="*/ 246743 w 10842172"/>
                      <a:gd name="connsiteY2-168" fmla="*/ 2451015 h 2451015"/>
                      <a:gd name="connsiteX3-169" fmla="*/ 0 w 10842172"/>
                      <a:gd name="connsiteY3-170" fmla="*/ 2131701 h 2451015"/>
                      <a:gd name="connsiteX4-171" fmla="*/ 6410 w 10842172"/>
                      <a:gd name="connsiteY4-172" fmla="*/ 0 h 2451015"/>
                      <a:gd name="connsiteX0-173" fmla="*/ 10846950 w 10846950"/>
                      <a:gd name="connsiteY0-174" fmla="*/ 1841415 h 2451015"/>
                      <a:gd name="connsiteX1-175" fmla="*/ 10353464 w 10846950"/>
                      <a:gd name="connsiteY1-176" fmla="*/ 2436501 h 2451015"/>
                      <a:gd name="connsiteX2-177" fmla="*/ 251521 w 10846950"/>
                      <a:gd name="connsiteY2-178" fmla="*/ 2451015 h 2451015"/>
                      <a:gd name="connsiteX3-179" fmla="*/ 4778 w 10846950"/>
                      <a:gd name="connsiteY3-180" fmla="*/ 2131701 h 2451015"/>
                      <a:gd name="connsiteX4-181" fmla="*/ 11188 w 10846950"/>
                      <a:gd name="connsiteY4-182" fmla="*/ 0 h 2451015"/>
                      <a:gd name="connsiteX0-183" fmla="*/ 10846950 w 10846950"/>
                      <a:gd name="connsiteY0-184" fmla="*/ 1841415 h 2451015"/>
                      <a:gd name="connsiteX1-185" fmla="*/ 10568788 w 10846950"/>
                      <a:gd name="connsiteY1-186" fmla="*/ 2430680 h 2451015"/>
                      <a:gd name="connsiteX2-187" fmla="*/ 251521 w 10846950"/>
                      <a:gd name="connsiteY2-188" fmla="*/ 2451015 h 2451015"/>
                      <a:gd name="connsiteX3-189" fmla="*/ 4778 w 10846950"/>
                      <a:gd name="connsiteY3-190" fmla="*/ 2131701 h 2451015"/>
                      <a:gd name="connsiteX4-191" fmla="*/ 11188 w 10846950"/>
                      <a:gd name="connsiteY4-192" fmla="*/ 0 h 2451015"/>
                      <a:gd name="connsiteX0-193" fmla="*/ 10846950 w 10846950"/>
                      <a:gd name="connsiteY0-194" fmla="*/ 1841415 h 2451015"/>
                      <a:gd name="connsiteX1-195" fmla="*/ 10522232 w 10846950"/>
                      <a:gd name="connsiteY1-196" fmla="*/ 2430680 h 2451015"/>
                      <a:gd name="connsiteX2-197" fmla="*/ 251521 w 10846950"/>
                      <a:gd name="connsiteY2-198" fmla="*/ 2451015 h 2451015"/>
                      <a:gd name="connsiteX3-199" fmla="*/ 4778 w 10846950"/>
                      <a:gd name="connsiteY3-200" fmla="*/ 2131701 h 2451015"/>
                      <a:gd name="connsiteX4-201" fmla="*/ 11188 w 10846950"/>
                      <a:gd name="connsiteY4-202" fmla="*/ 0 h 2451015"/>
                      <a:gd name="connsiteX0-203" fmla="*/ 10846950 w 10846950"/>
                      <a:gd name="connsiteY0-204" fmla="*/ 1841415 h 2451015"/>
                      <a:gd name="connsiteX1-205" fmla="*/ 10745593 w 10846950"/>
                      <a:gd name="connsiteY1-206" fmla="*/ 2046023 h 2451015"/>
                      <a:gd name="connsiteX2-207" fmla="*/ 10522232 w 10846950"/>
                      <a:gd name="connsiteY2-208" fmla="*/ 2430680 h 2451015"/>
                      <a:gd name="connsiteX3-209" fmla="*/ 251521 w 10846950"/>
                      <a:gd name="connsiteY3-210" fmla="*/ 2451015 h 2451015"/>
                      <a:gd name="connsiteX4-211" fmla="*/ 4778 w 10846950"/>
                      <a:gd name="connsiteY4-212" fmla="*/ 2131701 h 2451015"/>
                      <a:gd name="connsiteX5-213" fmla="*/ 11188 w 10846950"/>
                      <a:gd name="connsiteY5-214" fmla="*/ 0 h 2451015"/>
                      <a:gd name="connsiteX0-215" fmla="*/ 10745593 w 10745593"/>
                      <a:gd name="connsiteY0-216" fmla="*/ 2046023 h 2451015"/>
                      <a:gd name="connsiteX1-217" fmla="*/ 10522232 w 10745593"/>
                      <a:gd name="connsiteY1-218" fmla="*/ 2430680 h 2451015"/>
                      <a:gd name="connsiteX2-219" fmla="*/ 251521 w 10745593"/>
                      <a:gd name="connsiteY2-220" fmla="*/ 2451015 h 2451015"/>
                      <a:gd name="connsiteX3-221" fmla="*/ 4778 w 10745593"/>
                      <a:gd name="connsiteY3-222" fmla="*/ 2131701 h 2451015"/>
                      <a:gd name="connsiteX4-223" fmla="*/ 11188 w 10745593"/>
                      <a:gd name="connsiteY4-224" fmla="*/ 0 h 2451015"/>
                      <a:gd name="connsiteX0-225" fmla="*/ 10830947 w 10830947"/>
                      <a:gd name="connsiteY0-226" fmla="*/ 2046023 h 2451015"/>
                      <a:gd name="connsiteX1-227" fmla="*/ 10522232 w 10830947"/>
                      <a:gd name="connsiteY1-228" fmla="*/ 2430680 h 2451015"/>
                      <a:gd name="connsiteX2-229" fmla="*/ 251521 w 10830947"/>
                      <a:gd name="connsiteY2-230" fmla="*/ 2451015 h 2451015"/>
                      <a:gd name="connsiteX3-231" fmla="*/ 4778 w 10830947"/>
                      <a:gd name="connsiteY3-232" fmla="*/ 2131701 h 2451015"/>
                      <a:gd name="connsiteX4-233" fmla="*/ 11188 w 10830947"/>
                      <a:gd name="connsiteY4-234" fmla="*/ 0 h 2451015"/>
                      <a:gd name="connsiteX0-235" fmla="*/ 10877504 w 10877504"/>
                      <a:gd name="connsiteY0-236" fmla="*/ 2046023 h 2451015"/>
                      <a:gd name="connsiteX1-237" fmla="*/ 10522232 w 10877504"/>
                      <a:gd name="connsiteY1-238" fmla="*/ 2430680 h 2451015"/>
                      <a:gd name="connsiteX2-239" fmla="*/ 251521 w 10877504"/>
                      <a:gd name="connsiteY2-240" fmla="*/ 2451015 h 2451015"/>
                      <a:gd name="connsiteX3-241" fmla="*/ 4778 w 10877504"/>
                      <a:gd name="connsiteY3-242" fmla="*/ 2131701 h 2451015"/>
                      <a:gd name="connsiteX4-243" fmla="*/ 11188 w 10877504"/>
                      <a:gd name="connsiteY4-244" fmla="*/ 0 h 2451015"/>
                      <a:gd name="connsiteX0-245" fmla="*/ 10861985 w 10861985"/>
                      <a:gd name="connsiteY0-246" fmla="*/ 2084821 h 2451015"/>
                      <a:gd name="connsiteX1-247" fmla="*/ 10522232 w 10861985"/>
                      <a:gd name="connsiteY1-248" fmla="*/ 2430680 h 2451015"/>
                      <a:gd name="connsiteX2-249" fmla="*/ 251521 w 10861985"/>
                      <a:gd name="connsiteY2-250" fmla="*/ 2451015 h 2451015"/>
                      <a:gd name="connsiteX3-251" fmla="*/ 4778 w 10861985"/>
                      <a:gd name="connsiteY3-252" fmla="*/ 2131701 h 2451015"/>
                      <a:gd name="connsiteX4-253" fmla="*/ 11188 w 10861985"/>
                      <a:gd name="connsiteY4-254" fmla="*/ 0 h 2451015"/>
                    </a:gdLst>
                    <a:ahLst/>
                    <a:cxnLst>
                      <a:cxn ang="0">
                        <a:pos x="connsiteX0-1" y="connsiteY0-2"/>
                      </a:cxn>
                      <a:cxn ang="0">
                        <a:pos x="connsiteX1-3" y="connsiteY1-4"/>
                      </a:cxn>
                      <a:cxn ang="0">
                        <a:pos x="connsiteX2-5" y="connsiteY2-6"/>
                      </a:cxn>
                      <a:cxn ang="0">
                        <a:pos x="connsiteX3-7" y="connsiteY3-8"/>
                      </a:cxn>
                      <a:cxn ang="0">
                        <a:pos x="connsiteX4-9" y="connsiteY4-10"/>
                      </a:cxn>
                    </a:cxnLst>
                    <a:rect l="l" t="t" r="r" b="b"/>
                    <a:pathLst>
                      <a:path w="10861985" h="2451015">
                        <a:moveTo>
                          <a:pt x="10861985" y="2084821"/>
                        </a:moveTo>
                        <a:lnTo>
                          <a:pt x="10522232" y="2430680"/>
                        </a:lnTo>
                        <a:lnTo>
                          <a:pt x="251521" y="2451015"/>
                        </a:lnTo>
                        <a:lnTo>
                          <a:pt x="4778" y="2131701"/>
                        </a:lnTo>
                        <a:cubicBezTo>
                          <a:pt x="-9673" y="1092163"/>
                          <a:pt x="13480" y="881310"/>
                          <a:pt x="11188" y="0"/>
                        </a:cubicBezTo>
                      </a:path>
                    </a:pathLst>
                  </a:custGeom>
                  <a:noFill/>
                  <a:ln w="1905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37" name="梯形 36"/>
                  <p:cNvSpPr/>
                  <p:nvPr/>
                </p:nvSpPr>
                <p:spPr>
                  <a:xfrm flipV="1">
                    <a:off x="2795159" y="5595578"/>
                    <a:ext cx="851792" cy="131305"/>
                  </a:xfrm>
                  <a:prstGeom prst="trapezoid">
                    <a:avLst>
                      <a:gd name="adj" fmla="val 83457"/>
                    </a:avLst>
                  </a:prstGeom>
                  <a:solidFill>
                    <a:srgbClr val="0070C0"/>
                  </a:solidFill>
                  <a:ln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38" name="梯形 37"/>
                  <p:cNvSpPr/>
                  <p:nvPr/>
                </p:nvSpPr>
                <p:spPr>
                  <a:xfrm rot="5400000" flipV="1">
                    <a:off x="1407134" y="4727547"/>
                    <a:ext cx="419147" cy="64612"/>
                  </a:xfrm>
                  <a:prstGeom prst="trapezoid">
                    <a:avLst>
                      <a:gd name="adj" fmla="val 83457"/>
                    </a:avLst>
                  </a:prstGeom>
                  <a:solidFill>
                    <a:srgbClr val="0070C0"/>
                  </a:solidFill>
                  <a:ln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39" name="梯形 4"/>
                  <p:cNvSpPr/>
                  <p:nvPr/>
                </p:nvSpPr>
                <p:spPr>
                  <a:xfrm rot="3120575" flipV="1">
                    <a:off x="1544456" y="5395003"/>
                    <a:ext cx="460512" cy="64612"/>
                  </a:xfrm>
                  <a:custGeom>
                    <a:avLst/>
                    <a:gdLst>
                      <a:gd name="connsiteX0" fmla="*/ 0 w 512180"/>
                      <a:gd name="connsiteY0" fmla="*/ 78953 h 78953"/>
                      <a:gd name="connsiteX1" fmla="*/ 65892 w 512180"/>
                      <a:gd name="connsiteY1" fmla="*/ 0 h 78953"/>
                      <a:gd name="connsiteX2" fmla="*/ 446288 w 512180"/>
                      <a:gd name="connsiteY2" fmla="*/ 0 h 78953"/>
                      <a:gd name="connsiteX3" fmla="*/ 512180 w 512180"/>
                      <a:gd name="connsiteY3" fmla="*/ 78953 h 78953"/>
                      <a:gd name="connsiteX4" fmla="*/ 0 w 512180"/>
                      <a:gd name="connsiteY4" fmla="*/ 78953 h 78953"/>
                      <a:gd name="connsiteX0-1" fmla="*/ 0 w 562727"/>
                      <a:gd name="connsiteY0-2" fmla="*/ 76132 h 78953"/>
                      <a:gd name="connsiteX1-3" fmla="*/ 116439 w 562727"/>
                      <a:gd name="connsiteY1-4" fmla="*/ 0 h 78953"/>
                      <a:gd name="connsiteX2-5" fmla="*/ 496835 w 562727"/>
                      <a:gd name="connsiteY2-6" fmla="*/ 0 h 78953"/>
                      <a:gd name="connsiteX3-7" fmla="*/ 562727 w 562727"/>
                      <a:gd name="connsiteY3-8" fmla="*/ 78953 h 78953"/>
                      <a:gd name="connsiteX4-9" fmla="*/ 0 w 562727"/>
                      <a:gd name="connsiteY4-10" fmla="*/ 76132 h 78953"/>
                    </a:gdLst>
                    <a:ahLst/>
                    <a:cxnLst>
                      <a:cxn ang="0">
                        <a:pos x="connsiteX0-1" y="connsiteY0-2"/>
                      </a:cxn>
                      <a:cxn ang="0">
                        <a:pos x="connsiteX1-3" y="connsiteY1-4"/>
                      </a:cxn>
                      <a:cxn ang="0">
                        <a:pos x="connsiteX2-5" y="connsiteY2-6"/>
                      </a:cxn>
                      <a:cxn ang="0">
                        <a:pos x="connsiteX3-7" y="connsiteY3-8"/>
                      </a:cxn>
                      <a:cxn ang="0">
                        <a:pos x="connsiteX4-9" y="connsiteY4-10"/>
                      </a:cxn>
                    </a:cxnLst>
                    <a:rect l="l" t="t" r="r" b="b"/>
                    <a:pathLst>
                      <a:path w="562727" h="78953">
                        <a:moveTo>
                          <a:pt x="0" y="76132"/>
                        </a:moveTo>
                        <a:lnTo>
                          <a:pt x="116439" y="0"/>
                        </a:lnTo>
                        <a:lnTo>
                          <a:pt x="496835" y="0"/>
                        </a:lnTo>
                        <a:lnTo>
                          <a:pt x="562727" y="78953"/>
                        </a:lnTo>
                        <a:lnTo>
                          <a:pt x="0" y="76132"/>
                        </a:lnTo>
                        <a:close/>
                      </a:path>
                    </a:pathLst>
                  </a:custGeom>
                  <a:solidFill>
                    <a:srgbClr val="0070C0"/>
                  </a:solidFill>
                  <a:ln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40" name="椭圆 39"/>
                  <p:cNvSpPr/>
                  <p:nvPr/>
                </p:nvSpPr>
                <p:spPr>
                  <a:xfrm>
                    <a:off x="10526994" y="5210782"/>
                    <a:ext cx="106082" cy="106082"/>
                  </a:xfrm>
                  <a:prstGeom prst="ellipse">
                    <a:avLst/>
                  </a:prstGeom>
                  <a:noFill/>
                  <a:ln w="28575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pPr algn="ctr"/>
                    <a:endParaRPr lang="zh-CN" altLang="en-US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41" name="任意多边形: 形状 40"/>
                  <p:cNvSpPr/>
                  <p:nvPr/>
                </p:nvSpPr>
                <p:spPr>
                  <a:xfrm>
                    <a:off x="10443054" y="4871788"/>
                    <a:ext cx="204022" cy="207689"/>
                  </a:xfrm>
                  <a:custGeom>
                    <a:avLst/>
                    <a:gdLst>
                      <a:gd name="connsiteX0" fmla="*/ 10856686 w 10856686"/>
                      <a:gd name="connsiteY0" fmla="*/ 4180114 h 4789714"/>
                      <a:gd name="connsiteX1" fmla="*/ 10363200 w 10856686"/>
                      <a:gd name="connsiteY1" fmla="*/ 4775200 h 4789714"/>
                      <a:gd name="connsiteX2" fmla="*/ 261257 w 10856686"/>
                      <a:gd name="connsiteY2" fmla="*/ 4789714 h 4789714"/>
                      <a:gd name="connsiteX3" fmla="*/ 14514 w 10856686"/>
                      <a:gd name="connsiteY3" fmla="*/ 4470400 h 4789714"/>
                      <a:gd name="connsiteX4" fmla="*/ 0 w 10856686"/>
                      <a:gd name="connsiteY4" fmla="*/ 0 h 4789714"/>
                      <a:gd name="connsiteX0-1" fmla="*/ 10856686 w 10856686"/>
                      <a:gd name="connsiteY0-2" fmla="*/ 4180114 h 4789714"/>
                      <a:gd name="connsiteX1-3" fmla="*/ 10363200 w 10856686"/>
                      <a:gd name="connsiteY1-4" fmla="*/ 4775200 h 4789714"/>
                      <a:gd name="connsiteX2-5" fmla="*/ 261257 w 10856686"/>
                      <a:gd name="connsiteY2-6" fmla="*/ 4789714 h 4789714"/>
                      <a:gd name="connsiteX3-7" fmla="*/ 14514 w 10856686"/>
                      <a:gd name="connsiteY3-8" fmla="*/ 4470400 h 4789714"/>
                      <a:gd name="connsiteX4-9" fmla="*/ 749 w 10856686"/>
                      <a:gd name="connsiteY4-10" fmla="*/ 1242677 h 4789714"/>
                      <a:gd name="connsiteX5" fmla="*/ 0 w 10856686"/>
                      <a:gd name="connsiteY5" fmla="*/ 0 h 4789714"/>
                      <a:gd name="connsiteX0-11" fmla="*/ 10855937 w 10855937"/>
                      <a:gd name="connsiteY0-12" fmla="*/ 2937437 h 3547037"/>
                      <a:gd name="connsiteX1-13" fmla="*/ 10362451 w 10855937"/>
                      <a:gd name="connsiteY1-14" fmla="*/ 3532523 h 3547037"/>
                      <a:gd name="connsiteX2-15" fmla="*/ 260508 w 10855937"/>
                      <a:gd name="connsiteY2-16" fmla="*/ 3547037 h 3547037"/>
                      <a:gd name="connsiteX3-17" fmla="*/ 13765 w 10855937"/>
                      <a:gd name="connsiteY3-18" fmla="*/ 3227723 h 3547037"/>
                      <a:gd name="connsiteX4-19" fmla="*/ 0 w 10855937"/>
                      <a:gd name="connsiteY4-20" fmla="*/ 0 h 3547037"/>
                      <a:gd name="connsiteX0-21" fmla="*/ 10855937 w 10855937"/>
                      <a:gd name="connsiteY0-22" fmla="*/ 2937437 h 3547037"/>
                      <a:gd name="connsiteX1-23" fmla="*/ 10362451 w 10855937"/>
                      <a:gd name="connsiteY1-24" fmla="*/ 3532523 h 3547037"/>
                      <a:gd name="connsiteX2-25" fmla="*/ 260508 w 10855937"/>
                      <a:gd name="connsiteY2-26" fmla="*/ 3547037 h 3547037"/>
                      <a:gd name="connsiteX3-27" fmla="*/ 13765 w 10855937"/>
                      <a:gd name="connsiteY3-28" fmla="*/ 3227723 h 3547037"/>
                      <a:gd name="connsiteX4-29" fmla="*/ 0 w 10855937"/>
                      <a:gd name="connsiteY4-30" fmla="*/ 0 h 3547037"/>
                      <a:gd name="connsiteX0-31" fmla="*/ 10868873 w 10868873"/>
                      <a:gd name="connsiteY0-32" fmla="*/ 2937437 h 3547037"/>
                      <a:gd name="connsiteX1-33" fmla="*/ 10375387 w 10868873"/>
                      <a:gd name="connsiteY1-34" fmla="*/ 3532523 h 3547037"/>
                      <a:gd name="connsiteX2-35" fmla="*/ 273444 w 10868873"/>
                      <a:gd name="connsiteY2-36" fmla="*/ 3547037 h 3547037"/>
                      <a:gd name="connsiteX3-37" fmla="*/ 26701 w 10868873"/>
                      <a:gd name="connsiteY3-38" fmla="*/ 3227723 h 3547037"/>
                      <a:gd name="connsiteX4-39" fmla="*/ 5177 w 10868873"/>
                      <a:gd name="connsiteY4-40" fmla="*/ 1101841 h 3547037"/>
                      <a:gd name="connsiteX5-41" fmla="*/ 12936 w 10868873"/>
                      <a:gd name="connsiteY5-42" fmla="*/ 0 h 3547037"/>
                      <a:gd name="connsiteX0-43" fmla="*/ 10868873 w 10868873"/>
                      <a:gd name="connsiteY0-44" fmla="*/ 1835596 h 2445196"/>
                      <a:gd name="connsiteX1-45" fmla="*/ 10375387 w 10868873"/>
                      <a:gd name="connsiteY1-46" fmla="*/ 2430682 h 2445196"/>
                      <a:gd name="connsiteX2-47" fmla="*/ 273444 w 10868873"/>
                      <a:gd name="connsiteY2-48" fmla="*/ 2445196 h 2445196"/>
                      <a:gd name="connsiteX3-49" fmla="*/ 26701 w 10868873"/>
                      <a:gd name="connsiteY3-50" fmla="*/ 2125882 h 2445196"/>
                      <a:gd name="connsiteX4-51" fmla="*/ 5177 w 10868873"/>
                      <a:gd name="connsiteY4-52" fmla="*/ 0 h 2445196"/>
                      <a:gd name="connsiteX0-53" fmla="*/ 10863696 w 10863696"/>
                      <a:gd name="connsiteY0-54" fmla="*/ 1835596 h 2445196"/>
                      <a:gd name="connsiteX1-55" fmla="*/ 10370210 w 10863696"/>
                      <a:gd name="connsiteY1-56" fmla="*/ 2430682 h 2445196"/>
                      <a:gd name="connsiteX2-57" fmla="*/ 268267 w 10863696"/>
                      <a:gd name="connsiteY2-58" fmla="*/ 2445196 h 2445196"/>
                      <a:gd name="connsiteX3-59" fmla="*/ 21524 w 10863696"/>
                      <a:gd name="connsiteY3-60" fmla="*/ 2125882 h 2445196"/>
                      <a:gd name="connsiteX4-61" fmla="*/ 0 w 10863696"/>
                      <a:gd name="connsiteY4-62" fmla="*/ 0 h 2445196"/>
                      <a:gd name="connsiteX0-63" fmla="*/ 10882319 w 10882319"/>
                      <a:gd name="connsiteY0-64" fmla="*/ 1835596 h 2445196"/>
                      <a:gd name="connsiteX1-65" fmla="*/ 10388833 w 10882319"/>
                      <a:gd name="connsiteY1-66" fmla="*/ 2430682 h 2445196"/>
                      <a:gd name="connsiteX2-67" fmla="*/ 286890 w 10882319"/>
                      <a:gd name="connsiteY2-68" fmla="*/ 2445196 h 2445196"/>
                      <a:gd name="connsiteX3-69" fmla="*/ 40147 w 10882319"/>
                      <a:gd name="connsiteY3-70" fmla="*/ 2125882 h 2445196"/>
                      <a:gd name="connsiteX4-71" fmla="*/ 0 w 10882319"/>
                      <a:gd name="connsiteY4-72" fmla="*/ 0 h 2445196"/>
                      <a:gd name="connsiteX0-73" fmla="*/ 10853134 w 10853134"/>
                      <a:gd name="connsiteY0-74" fmla="*/ 1841415 h 2451015"/>
                      <a:gd name="connsiteX1-75" fmla="*/ 10359648 w 10853134"/>
                      <a:gd name="connsiteY1-76" fmla="*/ 2436501 h 2451015"/>
                      <a:gd name="connsiteX2-77" fmla="*/ 257705 w 10853134"/>
                      <a:gd name="connsiteY2-78" fmla="*/ 2451015 h 2451015"/>
                      <a:gd name="connsiteX3-79" fmla="*/ 10962 w 10853134"/>
                      <a:gd name="connsiteY3-80" fmla="*/ 2131701 h 2451015"/>
                      <a:gd name="connsiteX4-81" fmla="*/ 11553 w 10853134"/>
                      <a:gd name="connsiteY4-82" fmla="*/ 0 h 2451015"/>
                      <a:gd name="connsiteX0-83" fmla="*/ 10864860 w 10864860"/>
                      <a:gd name="connsiteY0-84" fmla="*/ 1841415 h 2451015"/>
                      <a:gd name="connsiteX1-85" fmla="*/ 10371374 w 10864860"/>
                      <a:gd name="connsiteY1-86" fmla="*/ 2436501 h 2451015"/>
                      <a:gd name="connsiteX2-87" fmla="*/ 269431 w 10864860"/>
                      <a:gd name="connsiteY2-88" fmla="*/ 2451015 h 2451015"/>
                      <a:gd name="connsiteX3-89" fmla="*/ 22688 w 10864860"/>
                      <a:gd name="connsiteY3-90" fmla="*/ 2131701 h 2451015"/>
                      <a:gd name="connsiteX4-91" fmla="*/ 0 w 10864860"/>
                      <a:gd name="connsiteY4-92" fmla="*/ 0 h 2451015"/>
                      <a:gd name="connsiteX0-93" fmla="*/ 10856761 w 10856761"/>
                      <a:gd name="connsiteY0-94" fmla="*/ 1841415 h 2451015"/>
                      <a:gd name="connsiteX1-95" fmla="*/ 10363275 w 10856761"/>
                      <a:gd name="connsiteY1-96" fmla="*/ 2436501 h 2451015"/>
                      <a:gd name="connsiteX2-97" fmla="*/ 261332 w 10856761"/>
                      <a:gd name="connsiteY2-98" fmla="*/ 2451015 h 2451015"/>
                      <a:gd name="connsiteX3-99" fmla="*/ 14589 w 10856761"/>
                      <a:gd name="connsiteY3-100" fmla="*/ 2131701 h 2451015"/>
                      <a:gd name="connsiteX4-101" fmla="*/ 3540 w 10856761"/>
                      <a:gd name="connsiteY4-102" fmla="*/ 0 h 2451015"/>
                      <a:gd name="connsiteX0-103" fmla="*/ 10858803 w 10858803"/>
                      <a:gd name="connsiteY0-104" fmla="*/ 1841415 h 2451015"/>
                      <a:gd name="connsiteX1-105" fmla="*/ 10365317 w 10858803"/>
                      <a:gd name="connsiteY1-106" fmla="*/ 2436501 h 2451015"/>
                      <a:gd name="connsiteX2-107" fmla="*/ 263374 w 10858803"/>
                      <a:gd name="connsiteY2-108" fmla="*/ 2451015 h 2451015"/>
                      <a:gd name="connsiteX3-109" fmla="*/ 16631 w 10858803"/>
                      <a:gd name="connsiteY3-110" fmla="*/ 2131701 h 2451015"/>
                      <a:gd name="connsiteX4-111" fmla="*/ 5582 w 10858803"/>
                      <a:gd name="connsiteY4-112" fmla="*/ 0 h 2451015"/>
                      <a:gd name="connsiteX0-113" fmla="*/ 10854255 w 10854255"/>
                      <a:gd name="connsiteY0-114" fmla="*/ 1841415 h 2451015"/>
                      <a:gd name="connsiteX1-115" fmla="*/ 10360769 w 10854255"/>
                      <a:gd name="connsiteY1-116" fmla="*/ 2436501 h 2451015"/>
                      <a:gd name="connsiteX2-117" fmla="*/ 258826 w 10854255"/>
                      <a:gd name="connsiteY2-118" fmla="*/ 2451015 h 2451015"/>
                      <a:gd name="connsiteX3-119" fmla="*/ 12083 w 10854255"/>
                      <a:gd name="connsiteY3-120" fmla="*/ 2131701 h 2451015"/>
                      <a:gd name="connsiteX4-121" fmla="*/ 1034 w 10854255"/>
                      <a:gd name="connsiteY4-122" fmla="*/ 0 h 2451015"/>
                      <a:gd name="connsiteX0-123" fmla="*/ 10846712 w 10846712"/>
                      <a:gd name="connsiteY0-124" fmla="*/ 1841415 h 2451015"/>
                      <a:gd name="connsiteX1-125" fmla="*/ 10353226 w 10846712"/>
                      <a:gd name="connsiteY1-126" fmla="*/ 2436501 h 2451015"/>
                      <a:gd name="connsiteX2-127" fmla="*/ 251283 w 10846712"/>
                      <a:gd name="connsiteY2-128" fmla="*/ 2451015 h 2451015"/>
                      <a:gd name="connsiteX3-129" fmla="*/ 4540 w 10846712"/>
                      <a:gd name="connsiteY3-130" fmla="*/ 2131701 h 2451015"/>
                      <a:gd name="connsiteX4-131" fmla="*/ 5130 w 10846712"/>
                      <a:gd name="connsiteY4-132" fmla="*/ 0 h 2451015"/>
                      <a:gd name="connsiteX0-133" fmla="*/ 10842172 w 10842172"/>
                      <a:gd name="connsiteY0-134" fmla="*/ 1841415 h 2451015"/>
                      <a:gd name="connsiteX1-135" fmla="*/ 10348686 w 10842172"/>
                      <a:gd name="connsiteY1-136" fmla="*/ 2436501 h 2451015"/>
                      <a:gd name="connsiteX2-137" fmla="*/ 246743 w 10842172"/>
                      <a:gd name="connsiteY2-138" fmla="*/ 2451015 h 2451015"/>
                      <a:gd name="connsiteX3-139" fmla="*/ 0 w 10842172"/>
                      <a:gd name="connsiteY3-140" fmla="*/ 2131701 h 2451015"/>
                      <a:gd name="connsiteX4-141" fmla="*/ 590 w 10842172"/>
                      <a:gd name="connsiteY4-142" fmla="*/ 0 h 2451015"/>
                      <a:gd name="connsiteX0-143" fmla="*/ 10842172 w 10842172"/>
                      <a:gd name="connsiteY0-144" fmla="*/ 1841415 h 2451015"/>
                      <a:gd name="connsiteX1-145" fmla="*/ 10348686 w 10842172"/>
                      <a:gd name="connsiteY1-146" fmla="*/ 2436501 h 2451015"/>
                      <a:gd name="connsiteX2-147" fmla="*/ 246743 w 10842172"/>
                      <a:gd name="connsiteY2-148" fmla="*/ 2451015 h 2451015"/>
                      <a:gd name="connsiteX3-149" fmla="*/ 0 w 10842172"/>
                      <a:gd name="connsiteY3-150" fmla="*/ 2131701 h 2451015"/>
                      <a:gd name="connsiteX4-151" fmla="*/ 590 w 10842172"/>
                      <a:gd name="connsiteY4-152" fmla="*/ 0 h 2451015"/>
                      <a:gd name="connsiteX0-153" fmla="*/ 10842172 w 10842172"/>
                      <a:gd name="connsiteY0-154" fmla="*/ 1841415 h 2451015"/>
                      <a:gd name="connsiteX1-155" fmla="*/ 10348686 w 10842172"/>
                      <a:gd name="connsiteY1-156" fmla="*/ 2436501 h 2451015"/>
                      <a:gd name="connsiteX2-157" fmla="*/ 246743 w 10842172"/>
                      <a:gd name="connsiteY2-158" fmla="*/ 2451015 h 2451015"/>
                      <a:gd name="connsiteX3-159" fmla="*/ 0 w 10842172"/>
                      <a:gd name="connsiteY3-160" fmla="*/ 2131701 h 2451015"/>
                      <a:gd name="connsiteX4-161" fmla="*/ 6410 w 10842172"/>
                      <a:gd name="connsiteY4-162" fmla="*/ 0 h 2451015"/>
                      <a:gd name="connsiteX0-163" fmla="*/ 10842172 w 10842172"/>
                      <a:gd name="connsiteY0-164" fmla="*/ 1841415 h 2451015"/>
                      <a:gd name="connsiteX1-165" fmla="*/ 10348686 w 10842172"/>
                      <a:gd name="connsiteY1-166" fmla="*/ 2436501 h 2451015"/>
                      <a:gd name="connsiteX2-167" fmla="*/ 246743 w 10842172"/>
                      <a:gd name="connsiteY2-168" fmla="*/ 2451015 h 2451015"/>
                      <a:gd name="connsiteX3-169" fmla="*/ 0 w 10842172"/>
                      <a:gd name="connsiteY3-170" fmla="*/ 2131701 h 2451015"/>
                      <a:gd name="connsiteX4-171" fmla="*/ 6410 w 10842172"/>
                      <a:gd name="connsiteY4-172" fmla="*/ 0 h 2451015"/>
                      <a:gd name="connsiteX0-173" fmla="*/ 10846950 w 10846950"/>
                      <a:gd name="connsiteY0-174" fmla="*/ 1841415 h 2451015"/>
                      <a:gd name="connsiteX1-175" fmla="*/ 10353464 w 10846950"/>
                      <a:gd name="connsiteY1-176" fmla="*/ 2436501 h 2451015"/>
                      <a:gd name="connsiteX2-177" fmla="*/ 251521 w 10846950"/>
                      <a:gd name="connsiteY2-178" fmla="*/ 2451015 h 2451015"/>
                      <a:gd name="connsiteX3-179" fmla="*/ 4778 w 10846950"/>
                      <a:gd name="connsiteY3-180" fmla="*/ 2131701 h 2451015"/>
                      <a:gd name="connsiteX4-181" fmla="*/ 11188 w 10846950"/>
                      <a:gd name="connsiteY4-182" fmla="*/ 0 h 2451015"/>
                      <a:gd name="connsiteX0-183" fmla="*/ 10846950 w 10846950"/>
                      <a:gd name="connsiteY0-184" fmla="*/ 1841415 h 2451015"/>
                      <a:gd name="connsiteX1-185" fmla="*/ 10568788 w 10846950"/>
                      <a:gd name="connsiteY1-186" fmla="*/ 2430680 h 2451015"/>
                      <a:gd name="connsiteX2-187" fmla="*/ 251521 w 10846950"/>
                      <a:gd name="connsiteY2-188" fmla="*/ 2451015 h 2451015"/>
                      <a:gd name="connsiteX3-189" fmla="*/ 4778 w 10846950"/>
                      <a:gd name="connsiteY3-190" fmla="*/ 2131701 h 2451015"/>
                      <a:gd name="connsiteX4-191" fmla="*/ 11188 w 10846950"/>
                      <a:gd name="connsiteY4-192" fmla="*/ 0 h 2451015"/>
                      <a:gd name="connsiteX0-193" fmla="*/ 10846950 w 10846950"/>
                      <a:gd name="connsiteY0-194" fmla="*/ 1841415 h 2451015"/>
                      <a:gd name="connsiteX1-195" fmla="*/ 10522232 w 10846950"/>
                      <a:gd name="connsiteY1-196" fmla="*/ 2430680 h 2451015"/>
                      <a:gd name="connsiteX2-197" fmla="*/ 251521 w 10846950"/>
                      <a:gd name="connsiteY2-198" fmla="*/ 2451015 h 2451015"/>
                      <a:gd name="connsiteX3-199" fmla="*/ 4778 w 10846950"/>
                      <a:gd name="connsiteY3-200" fmla="*/ 2131701 h 2451015"/>
                      <a:gd name="connsiteX4-201" fmla="*/ 11188 w 10846950"/>
                      <a:gd name="connsiteY4-202" fmla="*/ 0 h 2451015"/>
                      <a:gd name="connsiteX0-203" fmla="*/ 10846950 w 10846950"/>
                      <a:gd name="connsiteY0-204" fmla="*/ 1841415 h 2451015"/>
                      <a:gd name="connsiteX1-205" fmla="*/ 10745593 w 10846950"/>
                      <a:gd name="connsiteY1-206" fmla="*/ 2046023 h 2451015"/>
                      <a:gd name="connsiteX2-207" fmla="*/ 10522232 w 10846950"/>
                      <a:gd name="connsiteY2-208" fmla="*/ 2430680 h 2451015"/>
                      <a:gd name="connsiteX3-209" fmla="*/ 251521 w 10846950"/>
                      <a:gd name="connsiteY3-210" fmla="*/ 2451015 h 2451015"/>
                      <a:gd name="connsiteX4-211" fmla="*/ 4778 w 10846950"/>
                      <a:gd name="connsiteY4-212" fmla="*/ 2131701 h 2451015"/>
                      <a:gd name="connsiteX5-213" fmla="*/ 11188 w 10846950"/>
                      <a:gd name="connsiteY5-214" fmla="*/ 0 h 2451015"/>
                      <a:gd name="connsiteX0-215" fmla="*/ 10745593 w 10745593"/>
                      <a:gd name="connsiteY0-216" fmla="*/ 2046023 h 2451015"/>
                      <a:gd name="connsiteX1-217" fmla="*/ 10522232 w 10745593"/>
                      <a:gd name="connsiteY1-218" fmla="*/ 2430680 h 2451015"/>
                      <a:gd name="connsiteX2-219" fmla="*/ 251521 w 10745593"/>
                      <a:gd name="connsiteY2-220" fmla="*/ 2451015 h 2451015"/>
                      <a:gd name="connsiteX3-221" fmla="*/ 4778 w 10745593"/>
                      <a:gd name="connsiteY3-222" fmla="*/ 2131701 h 2451015"/>
                      <a:gd name="connsiteX4-223" fmla="*/ 11188 w 10745593"/>
                      <a:gd name="connsiteY4-224" fmla="*/ 0 h 2451015"/>
                      <a:gd name="connsiteX0-225" fmla="*/ 10830947 w 10830947"/>
                      <a:gd name="connsiteY0-226" fmla="*/ 2046023 h 2451015"/>
                      <a:gd name="connsiteX1-227" fmla="*/ 10522232 w 10830947"/>
                      <a:gd name="connsiteY1-228" fmla="*/ 2430680 h 2451015"/>
                      <a:gd name="connsiteX2-229" fmla="*/ 251521 w 10830947"/>
                      <a:gd name="connsiteY2-230" fmla="*/ 2451015 h 2451015"/>
                      <a:gd name="connsiteX3-231" fmla="*/ 4778 w 10830947"/>
                      <a:gd name="connsiteY3-232" fmla="*/ 2131701 h 2451015"/>
                      <a:gd name="connsiteX4-233" fmla="*/ 11188 w 10830947"/>
                      <a:gd name="connsiteY4-234" fmla="*/ 0 h 2451015"/>
                      <a:gd name="connsiteX0-235" fmla="*/ 10877504 w 10877504"/>
                      <a:gd name="connsiteY0-236" fmla="*/ 2046023 h 2451015"/>
                      <a:gd name="connsiteX1-237" fmla="*/ 10522232 w 10877504"/>
                      <a:gd name="connsiteY1-238" fmla="*/ 2430680 h 2451015"/>
                      <a:gd name="connsiteX2-239" fmla="*/ 251521 w 10877504"/>
                      <a:gd name="connsiteY2-240" fmla="*/ 2451015 h 2451015"/>
                      <a:gd name="connsiteX3-241" fmla="*/ 4778 w 10877504"/>
                      <a:gd name="connsiteY3-242" fmla="*/ 2131701 h 2451015"/>
                      <a:gd name="connsiteX4-243" fmla="*/ 11188 w 10877504"/>
                      <a:gd name="connsiteY4-244" fmla="*/ 0 h 2451015"/>
                      <a:gd name="connsiteX0-245" fmla="*/ 10861985 w 10861985"/>
                      <a:gd name="connsiteY0-246" fmla="*/ 2084821 h 2451015"/>
                      <a:gd name="connsiteX1-247" fmla="*/ 10522232 w 10861985"/>
                      <a:gd name="connsiteY1-248" fmla="*/ 2430680 h 2451015"/>
                      <a:gd name="connsiteX2-249" fmla="*/ 251521 w 10861985"/>
                      <a:gd name="connsiteY2-250" fmla="*/ 2451015 h 2451015"/>
                      <a:gd name="connsiteX3-251" fmla="*/ 4778 w 10861985"/>
                      <a:gd name="connsiteY3-252" fmla="*/ 2131701 h 2451015"/>
                      <a:gd name="connsiteX4-253" fmla="*/ 11188 w 10861985"/>
                      <a:gd name="connsiteY4-254" fmla="*/ 0 h 2451015"/>
                      <a:gd name="connsiteX0-255" fmla="*/ 10857207 w 10857207"/>
                      <a:gd name="connsiteY0-256" fmla="*/ 0 h 366194"/>
                      <a:gd name="connsiteX1-257" fmla="*/ 10517454 w 10857207"/>
                      <a:gd name="connsiteY1-258" fmla="*/ 345859 h 366194"/>
                      <a:gd name="connsiteX2-259" fmla="*/ 246743 w 10857207"/>
                      <a:gd name="connsiteY2-260" fmla="*/ 366194 h 366194"/>
                      <a:gd name="connsiteX3-261" fmla="*/ 0 w 10857207"/>
                      <a:gd name="connsiteY3-262" fmla="*/ 46880 h 366194"/>
                      <a:gd name="connsiteX0-263" fmla="*/ 10610464 w 10610464"/>
                      <a:gd name="connsiteY0-264" fmla="*/ 0 h 366194"/>
                      <a:gd name="connsiteX1-265" fmla="*/ 10270711 w 10610464"/>
                      <a:gd name="connsiteY1-266" fmla="*/ 345859 h 366194"/>
                      <a:gd name="connsiteX2-267" fmla="*/ 0 w 10610464"/>
                      <a:gd name="connsiteY2-268" fmla="*/ 366194 h 366194"/>
                      <a:gd name="connsiteX0-269" fmla="*/ 339753 w 339753"/>
                      <a:gd name="connsiteY0-270" fmla="*/ 0 h 345859"/>
                      <a:gd name="connsiteX1-271" fmla="*/ 0 w 339753"/>
                      <a:gd name="connsiteY1-272" fmla="*/ 345859 h 345859"/>
                    </a:gdLst>
                    <a:ahLst/>
                    <a:cxnLst>
                      <a:cxn ang="0">
                        <a:pos x="connsiteX0-1" y="connsiteY0-2"/>
                      </a:cxn>
                      <a:cxn ang="0">
                        <a:pos x="connsiteX1-3" y="connsiteY1-4"/>
                      </a:cxn>
                    </a:cxnLst>
                    <a:rect l="l" t="t" r="r" b="b"/>
                    <a:pathLst>
                      <a:path w="339753" h="345859">
                        <a:moveTo>
                          <a:pt x="339753" y="0"/>
                        </a:moveTo>
                        <a:lnTo>
                          <a:pt x="0" y="345859"/>
                        </a:lnTo>
                      </a:path>
                    </a:pathLst>
                  </a:custGeom>
                  <a:noFill/>
                  <a:ln w="28575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42" name="任意多边形: 形状 41"/>
                  <p:cNvSpPr/>
                  <p:nvPr/>
                </p:nvSpPr>
                <p:spPr>
                  <a:xfrm>
                    <a:off x="10443054" y="4695388"/>
                    <a:ext cx="204022" cy="207689"/>
                  </a:xfrm>
                  <a:custGeom>
                    <a:avLst/>
                    <a:gdLst>
                      <a:gd name="connsiteX0" fmla="*/ 10856686 w 10856686"/>
                      <a:gd name="connsiteY0" fmla="*/ 4180114 h 4789714"/>
                      <a:gd name="connsiteX1" fmla="*/ 10363200 w 10856686"/>
                      <a:gd name="connsiteY1" fmla="*/ 4775200 h 4789714"/>
                      <a:gd name="connsiteX2" fmla="*/ 261257 w 10856686"/>
                      <a:gd name="connsiteY2" fmla="*/ 4789714 h 4789714"/>
                      <a:gd name="connsiteX3" fmla="*/ 14514 w 10856686"/>
                      <a:gd name="connsiteY3" fmla="*/ 4470400 h 4789714"/>
                      <a:gd name="connsiteX4" fmla="*/ 0 w 10856686"/>
                      <a:gd name="connsiteY4" fmla="*/ 0 h 4789714"/>
                      <a:gd name="connsiteX0-1" fmla="*/ 10856686 w 10856686"/>
                      <a:gd name="connsiteY0-2" fmla="*/ 4180114 h 4789714"/>
                      <a:gd name="connsiteX1-3" fmla="*/ 10363200 w 10856686"/>
                      <a:gd name="connsiteY1-4" fmla="*/ 4775200 h 4789714"/>
                      <a:gd name="connsiteX2-5" fmla="*/ 261257 w 10856686"/>
                      <a:gd name="connsiteY2-6" fmla="*/ 4789714 h 4789714"/>
                      <a:gd name="connsiteX3-7" fmla="*/ 14514 w 10856686"/>
                      <a:gd name="connsiteY3-8" fmla="*/ 4470400 h 4789714"/>
                      <a:gd name="connsiteX4-9" fmla="*/ 749 w 10856686"/>
                      <a:gd name="connsiteY4-10" fmla="*/ 1242677 h 4789714"/>
                      <a:gd name="connsiteX5" fmla="*/ 0 w 10856686"/>
                      <a:gd name="connsiteY5" fmla="*/ 0 h 4789714"/>
                      <a:gd name="connsiteX0-11" fmla="*/ 10855937 w 10855937"/>
                      <a:gd name="connsiteY0-12" fmla="*/ 2937437 h 3547037"/>
                      <a:gd name="connsiteX1-13" fmla="*/ 10362451 w 10855937"/>
                      <a:gd name="connsiteY1-14" fmla="*/ 3532523 h 3547037"/>
                      <a:gd name="connsiteX2-15" fmla="*/ 260508 w 10855937"/>
                      <a:gd name="connsiteY2-16" fmla="*/ 3547037 h 3547037"/>
                      <a:gd name="connsiteX3-17" fmla="*/ 13765 w 10855937"/>
                      <a:gd name="connsiteY3-18" fmla="*/ 3227723 h 3547037"/>
                      <a:gd name="connsiteX4-19" fmla="*/ 0 w 10855937"/>
                      <a:gd name="connsiteY4-20" fmla="*/ 0 h 3547037"/>
                      <a:gd name="connsiteX0-21" fmla="*/ 10855937 w 10855937"/>
                      <a:gd name="connsiteY0-22" fmla="*/ 2937437 h 3547037"/>
                      <a:gd name="connsiteX1-23" fmla="*/ 10362451 w 10855937"/>
                      <a:gd name="connsiteY1-24" fmla="*/ 3532523 h 3547037"/>
                      <a:gd name="connsiteX2-25" fmla="*/ 260508 w 10855937"/>
                      <a:gd name="connsiteY2-26" fmla="*/ 3547037 h 3547037"/>
                      <a:gd name="connsiteX3-27" fmla="*/ 13765 w 10855937"/>
                      <a:gd name="connsiteY3-28" fmla="*/ 3227723 h 3547037"/>
                      <a:gd name="connsiteX4-29" fmla="*/ 0 w 10855937"/>
                      <a:gd name="connsiteY4-30" fmla="*/ 0 h 3547037"/>
                      <a:gd name="connsiteX0-31" fmla="*/ 10868873 w 10868873"/>
                      <a:gd name="connsiteY0-32" fmla="*/ 2937437 h 3547037"/>
                      <a:gd name="connsiteX1-33" fmla="*/ 10375387 w 10868873"/>
                      <a:gd name="connsiteY1-34" fmla="*/ 3532523 h 3547037"/>
                      <a:gd name="connsiteX2-35" fmla="*/ 273444 w 10868873"/>
                      <a:gd name="connsiteY2-36" fmla="*/ 3547037 h 3547037"/>
                      <a:gd name="connsiteX3-37" fmla="*/ 26701 w 10868873"/>
                      <a:gd name="connsiteY3-38" fmla="*/ 3227723 h 3547037"/>
                      <a:gd name="connsiteX4-39" fmla="*/ 5177 w 10868873"/>
                      <a:gd name="connsiteY4-40" fmla="*/ 1101841 h 3547037"/>
                      <a:gd name="connsiteX5-41" fmla="*/ 12936 w 10868873"/>
                      <a:gd name="connsiteY5-42" fmla="*/ 0 h 3547037"/>
                      <a:gd name="connsiteX0-43" fmla="*/ 10868873 w 10868873"/>
                      <a:gd name="connsiteY0-44" fmla="*/ 1835596 h 2445196"/>
                      <a:gd name="connsiteX1-45" fmla="*/ 10375387 w 10868873"/>
                      <a:gd name="connsiteY1-46" fmla="*/ 2430682 h 2445196"/>
                      <a:gd name="connsiteX2-47" fmla="*/ 273444 w 10868873"/>
                      <a:gd name="connsiteY2-48" fmla="*/ 2445196 h 2445196"/>
                      <a:gd name="connsiteX3-49" fmla="*/ 26701 w 10868873"/>
                      <a:gd name="connsiteY3-50" fmla="*/ 2125882 h 2445196"/>
                      <a:gd name="connsiteX4-51" fmla="*/ 5177 w 10868873"/>
                      <a:gd name="connsiteY4-52" fmla="*/ 0 h 2445196"/>
                      <a:gd name="connsiteX0-53" fmla="*/ 10863696 w 10863696"/>
                      <a:gd name="connsiteY0-54" fmla="*/ 1835596 h 2445196"/>
                      <a:gd name="connsiteX1-55" fmla="*/ 10370210 w 10863696"/>
                      <a:gd name="connsiteY1-56" fmla="*/ 2430682 h 2445196"/>
                      <a:gd name="connsiteX2-57" fmla="*/ 268267 w 10863696"/>
                      <a:gd name="connsiteY2-58" fmla="*/ 2445196 h 2445196"/>
                      <a:gd name="connsiteX3-59" fmla="*/ 21524 w 10863696"/>
                      <a:gd name="connsiteY3-60" fmla="*/ 2125882 h 2445196"/>
                      <a:gd name="connsiteX4-61" fmla="*/ 0 w 10863696"/>
                      <a:gd name="connsiteY4-62" fmla="*/ 0 h 2445196"/>
                      <a:gd name="connsiteX0-63" fmla="*/ 10882319 w 10882319"/>
                      <a:gd name="connsiteY0-64" fmla="*/ 1835596 h 2445196"/>
                      <a:gd name="connsiteX1-65" fmla="*/ 10388833 w 10882319"/>
                      <a:gd name="connsiteY1-66" fmla="*/ 2430682 h 2445196"/>
                      <a:gd name="connsiteX2-67" fmla="*/ 286890 w 10882319"/>
                      <a:gd name="connsiteY2-68" fmla="*/ 2445196 h 2445196"/>
                      <a:gd name="connsiteX3-69" fmla="*/ 40147 w 10882319"/>
                      <a:gd name="connsiteY3-70" fmla="*/ 2125882 h 2445196"/>
                      <a:gd name="connsiteX4-71" fmla="*/ 0 w 10882319"/>
                      <a:gd name="connsiteY4-72" fmla="*/ 0 h 2445196"/>
                      <a:gd name="connsiteX0-73" fmla="*/ 10853134 w 10853134"/>
                      <a:gd name="connsiteY0-74" fmla="*/ 1841415 h 2451015"/>
                      <a:gd name="connsiteX1-75" fmla="*/ 10359648 w 10853134"/>
                      <a:gd name="connsiteY1-76" fmla="*/ 2436501 h 2451015"/>
                      <a:gd name="connsiteX2-77" fmla="*/ 257705 w 10853134"/>
                      <a:gd name="connsiteY2-78" fmla="*/ 2451015 h 2451015"/>
                      <a:gd name="connsiteX3-79" fmla="*/ 10962 w 10853134"/>
                      <a:gd name="connsiteY3-80" fmla="*/ 2131701 h 2451015"/>
                      <a:gd name="connsiteX4-81" fmla="*/ 11553 w 10853134"/>
                      <a:gd name="connsiteY4-82" fmla="*/ 0 h 2451015"/>
                      <a:gd name="connsiteX0-83" fmla="*/ 10864860 w 10864860"/>
                      <a:gd name="connsiteY0-84" fmla="*/ 1841415 h 2451015"/>
                      <a:gd name="connsiteX1-85" fmla="*/ 10371374 w 10864860"/>
                      <a:gd name="connsiteY1-86" fmla="*/ 2436501 h 2451015"/>
                      <a:gd name="connsiteX2-87" fmla="*/ 269431 w 10864860"/>
                      <a:gd name="connsiteY2-88" fmla="*/ 2451015 h 2451015"/>
                      <a:gd name="connsiteX3-89" fmla="*/ 22688 w 10864860"/>
                      <a:gd name="connsiteY3-90" fmla="*/ 2131701 h 2451015"/>
                      <a:gd name="connsiteX4-91" fmla="*/ 0 w 10864860"/>
                      <a:gd name="connsiteY4-92" fmla="*/ 0 h 2451015"/>
                      <a:gd name="connsiteX0-93" fmla="*/ 10856761 w 10856761"/>
                      <a:gd name="connsiteY0-94" fmla="*/ 1841415 h 2451015"/>
                      <a:gd name="connsiteX1-95" fmla="*/ 10363275 w 10856761"/>
                      <a:gd name="connsiteY1-96" fmla="*/ 2436501 h 2451015"/>
                      <a:gd name="connsiteX2-97" fmla="*/ 261332 w 10856761"/>
                      <a:gd name="connsiteY2-98" fmla="*/ 2451015 h 2451015"/>
                      <a:gd name="connsiteX3-99" fmla="*/ 14589 w 10856761"/>
                      <a:gd name="connsiteY3-100" fmla="*/ 2131701 h 2451015"/>
                      <a:gd name="connsiteX4-101" fmla="*/ 3540 w 10856761"/>
                      <a:gd name="connsiteY4-102" fmla="*/ 0 h 2451015"/>
                      <a:gd name="connsiteX0-103" fmla="*/ 10858803 w 10858803"/>
                      <a:gd name="connsiteY0-104" fmla="*/ 1841415 h 2451015"/>
                      <a:gd name="connsiteX1-105" fmla="*/ 10365317 w 10858803"/>
                      <a:gd name="connsiteY1-106" fmla="*/ 2436501 h 2451015"/>
                      <a:gd name="connsiteX2-107" fmla="*/ 263374 w 10858803"/>
                      <a:gd name="connsiteY2-108" fmla="*/ 2451015 h 2451015"/>
                      <a:gd name="connsiteX3-109" fmla="*/ 16631 w 10858803"/>
                      <a:gd name="connsiteY3-110" fmla="*/ 2131701 h 2451015"/>
                      <a:gd name="connsiteX4-111" fmla="*/ 5582 w 10858803"/>
                      <a:gd name="connsiteY4-112" fmla="*/ 0 h 2451015"/>
                      <a:gd name="connsiteX0-113" fmla="*/ 10854255 w 10854255"/>
                      <a:gd name="connsiteY0-114" fmla="*/ 1841415 h 2451015"/>
                      <a:gd name="connsiteX1-115" fmla="*/ 10360769 w 10854255"/>
                      <a:gd name="connsiteY1-116" fmla="*/ 2436501 h 2451015"/>
                      <a:gd name="connsiteX2-117" fmla="*/ 258826 w 10854255"/>
                      <a:gd name="connsiteY2-118" fmla="*/ 2451015 h 2451015"/>
                      <a:gd name="connsiteX3-119" fmla="*/ 12083 w 10854255"/>
                      <a:gd name="connsiteY3-120" fmla="*/ 2131701 h 2451015"/>
                      <a:gd name="connsiteX4-121" fmla="*/ 1034 w 10854255"/>
                      <a:gd name="connsiteY4-122" fmla="*/ 0 h 2451015"/>
                      <a:gd name="connsiteX0-123" fmla="*/ 10846712 w 10846712"/>
                      <a:gd name="connsiteY0-124" fmla="*/ 1841415 h 2451015"/>
                      <a:gd name="connsiteX1-125" fmla="*/ 10353226 w 10846712"/>
                      <a:gd name="connsiteY1-126" fmla="*/ 2436501 h 2451015"/>
                      <a:gd name="connsiteX2-127" fmla="*/ 251283 w 10846712"/>
                      <a:gd name="connsiteY2-128" fmla="*/ 2451015 h 2451015"/>
                      <a:gd name="connsiteX3-129" fmla="*/ 4540 w 10846712"/>
                      <a:gd name="connsiteY3-130" fmla="*/ 2131701 h 2451015"/>
                      <a:gd name="connsiteX4-131" fmla="*/ 5130 w 10846712"/>
                      <a:gd name="connsiteY4-132" fmla="*/ 0 h 2451015"/>
                      <a:gd name="connsiteX0-133" fmla="*/ 10842172 w 10842172"/>
                      <a:gd name="connsiteY0-134" fmla="*/ 1841415 h 2451015"/>
                      <a:gd name="connsiteX1-135" fmla="*/ 10348686 w 10842172"/>
                      <a:gd name="connsiteY1-136" fmla="*/ 2436501 h 2451015"/>
                      <a:gd name="connsiteX2-137" fmla="*/ 246743 w 10842172"/>
                      <a:gd name="connsiteY2-138" fmla="*/ 2451015 h 2451015"/>
                      <a:gd name="connsiteX3-139" fmla="*/ 0 w 10842172"/>
                      <a:gd name="connsiteY3-140" fmla="*/ 2131701 h 2451015"/>
                      <a:gd name="connsiteX4-141" fmla="*/ 590 w 10842172"/>
                      <a:gd name="connsiteY4-142" fmla="*/ 0 h 2451015"/>
                      <a:gd name="connsiteX0-143" fmla="*/ 10842172 w 10842172"/>
                      <a:gd name="connsiteY0-144" fmla="*/ 1841415 h 2451015"/>
                      <a:gd name="connsiteX1-145" fmla="*/ 10348686 w 10842172"/>
                      <a:gd name="connsiteY1-146" fmla="*/ 2436501 h 2451015"/>
                      <a:gd name="connsiteX2-147" fmla="*/ 246743 w 10842172"/>
                      <a:gd name="connsiteY2-148" fmla="*/ 2451015 h 2451015"/>
                      <a:gd name="connsiteX3-149" fmla="*/ 0 w 10842172"/>
                      <a:gd name="connsiteY3-150" fmla="*/ 2131701 h 2451015"/>
                      <a:gd name="connsiteX4-151" fmla="*/ 590 w 10842172"/>
                      <a:gd name="connsiteY4-152" fmla="*/ 0 h 2451015"/>
                      <a:gd name="connsiteX0-153" fmla="*/ 10842172 w 10842172"/>
                      <a:gd name="connsiteY0-154" fmla="*/ 1841415 h 2451015"/>
                      <a:gd name="connsiteX1-155" fmla="*/ 10348686 w 10842172"/>
                      <a:gd name="connsiteY1-156" fmla="*/ 2436501 h 2451015"/>
                      <a:gd name="connsiteX2-157" fmla="*/ 246743 w 10842172"/>
                      <a:gd name="connsiteY2-158" fmla="*/ 2451015 h 2451015"/>
                      <a:gd name="connsiteX3-159" fmla="*/ 0 w 10842172"/>
                      <a:gd name="connsiteY3-160" fmla="*/ 2131701 h 2451015"/>
                      <a:gd name="connsiteX4-161" fmla="*/ 6410 w 10842172"/>
                      <a:gd name="connsiteY4-162" fmla="*/ 0 h 2451015"/>
                      <a:gd name="connsiteX0-163" fmla="*/ 10842172 w 10842172"/>
                      <a:gd name="connsiteY0-164" fmla="*/ 1841415 h 2451015"/>
                      <a:gd name="connsiteX1-165" fmla="*/ 10348686 w 10842172"/>
                      <a:gd name="connsiteY1-166" fmla="*/ 2436501 h 2451015"/>
                      <a:gd name="connsiteX2-167" fmla="*/ 246743 w 10842172"/>
                      <a:gd name="connsiteY2-168" fmla="*/ 2451015 h 2451015"/>
                      <a:gd name="connsiteX3-169" fmla="*/ 0 w 10842172"/>
                      <a:gd name="connsiteY3-170" fmla="*/ 2131701 h 2451015"/>
                      <a:gd name="connsiteX4-171" fmla="*/ 6410 w 10842172"/>
                      <a:gd name="connsiteY4-172" fmla="*/ 0 h 2451015"/>
                      <a:gd name="connsiteX0-173" fmla="*/ 10846950 w 10846950"/>
                      <a:gd name="connsiteY0-174" fmla="*/ 1841415 h 2451015"/>
                      <a:gd name="connsiteX1-175" fmla="*/ 10353464 w 10846950"/>
                      <a:gd name="connsiteY1-176" fmla="*/ 2436501 h 2451015"/>
                      <a:gd name="connsiteX2-177" fmla="*/ 251521 w 10846950"/>
                      <a:gd name="connsiteY2-178" fmla="*/ 2451015 h 2451015"/>
                      <a:gd name="connsiteX3-179" fmla="*/ 4778 w 10846950"/>
                      <a:gd name="connsiteY3-180" fmla="*/ 2131701 h 2451015"/>
                      <a:gd name="connsiteX4-181" fmla="*/ 11188 w 10846950"/>
                      <a:gd name="connsiteY4-182" fmla="*/ 0 h 2451015"/>
                      <a:gd name="connsiteX0-183" fmla="*/ 10846950 w 10846950"/>
                      <a:gd name="connsiteY0-184" fmla="*/ 1841415 h 2451015"/>
                      <a:gd name="connsiteX1-185" fmla="*/ 10568788 w 10846950"/>
                      <a:gd name="connsiteY1-186" fmla="*/ 2430680 h 2451015"/>
                      <a:gd name="connsiteX2-187" fmla="*/ 251521 w 10846950"/>
                      <a:gd name="connsiteY2-188" fmla="*/ 2451015 h 2451015"/>
                      <a:gd name="connsiteX3-189" fmla="*/ 4778 w 10846950"/>
                      <a:gd name="connsiteY3-190" fmla="*/ 2131701 h 2451015"/>
                      <a:gd name="connsiteX4-191" fmla="*/ 11188 w 10846950"/>
                      <a:gd name="connsiteY4-192" fmla="*/ 0 h 2451015"/>
                      <a:gd name="connsiteX0-193" fmla="*/ 10846950 w 10846950"/>
                      <a:gd name="connsiteY0-194" fmla="*/ 1841415 h 2451015"/>
                      <a:gd name="connsiteX1-195" fmla="*/ 10522232 w 10846950"/>
                      <a:gd name="connsiteY1-196" fmla="*/ 2430680 h 2451015"/>
                      <a:gd name="connsiteX2-197" fmla="*/ 251521 w 10846950"/>
                      <a:gd name="connsiteY2-198" fmla="*/ 2451015 h 2451015"/>
                      <a:gd name="connsiteX3-199" fmla="*/ 4778 w 10846950"/>
                      <a:gd name="connsiteY3-200" fmla="*/ 2131701 h 2451015"/>
                      <a:gd name="connsiteX4-201" fmla="*/ 11188 w 10846950"/>
                      <a:gd name="connsiteY4-202" fmla="*/ 0 h 2451015"/>
                      <a:gd name="connsiteX0-203" fmla="*/ 10846950 w 10846950"/>
                      <a:gd name="connsiteY0-204" fmla="*/ 1841415 h 2451015"/>
                      <a:gd name="connsiteX1-205" fmla="*/ 10745593 w 10846950"/>
                      <a:gd name="connsiteY1-206" fmla="*/ 2046023 h 2451015"/>
                      <a:gd name="connsiteX2-207" fmla="*/ 10522232 w 10846950"/>
                      <a:gd name="connsiteY2-208" fmla="*/ 2430680 h 2451015"/>
                      <a:gd name="connsiteX3-209" fmla="*/ 251521 w 10846950"/>
                      <a:gd name="connsiteY3-210" fmla="*/ 2451015 h 2451015"/>
                      <a:gd name="connsiteX4-211" fmla="*/ 4778 w 10846950"/>
                      <a:gd name="connsiteY4-212" fmla="*/ 2131701 h 2451015"/>
                      <a:gd name="connsiteX5-213" fmla="*/ 11188 w 10846950"/>
                      <a:gd name="connsiteY5-214" fmla="*/ 0 h 2451015"/>
                      <a:gd name="connsiteX0-215" fmla="*/ 10745593 w 10745593"/>
                      <a:gd name="connsiteY0-216" fmla="*/ 2046023 h 2451015"/>
                      <a:gd name="connsiteX1-217" fmla="*/ 10522232 w 10745593"/>
                      <a:gd name="connsiteY1-218" fmla="*/ 2430680 h 2451015"/>
                      <a:gd name="connsiteX2-219" fmla="*/ 251521 w 10745593"/>
                      <a:gd name="connsiteY2-220" fmla="*/ 2451015 h 2451015"/>
                      <a:gd name="connsiteX3-221" fmla="*/ 4778 w 10745593"/>
                      <a:gd name="connsiteY3-222" fmla="*/ 2131701 h 2451015"/>
                      <a:gd name="connsiteX4-223" fmla="*/ 11188 w 10745593"/>
                      <a:gd name="connsiteY4-224" fmla="*/ 0 h 2451015"/>
                      <a:gd name="connsiteX0-225" fmla="*/ 10830947 w 10830947"/>
                      <a:gd name="connsiteY0-226" fmla="*/ 2046023 h 2451015"/>
                      <a:gd name="connsiteX1-227" fmla="*/ 10522232 w 10830947"/>
                      <a:gd name="connsiteY1-228" fmla="*/ 2430680 h 2451015"/>
                      <a:gd name="connsiteX2-229" fmla="*/ 251521 w 10830947"/>
                      <a:gd name="connsiteY2-230" fmla="*/ 2451015 h 2451015"/>
                      <a:gd name="connsiteX3-231" fmla="*/ 4778 w 10830947"/>
                      <a:gd name="connsiteY3-232" fmla="*/ 2131701 h 2451015"/>
                      <a:gd name="connsiteX4-233" fmla="*/ 11188 w 10830947"/>
                      <a:gd name="connsiteY4-234" fmla="*/ 0 h 2451015"/>
                      <a:gd name="connsiteX0-235" fmla="*/ 10877504 w 10877504"/>
                      <a:gd name="connsiteY0-236" fmla="*/ 2046023 h 2451015"/>
                      <a:gd name="connsiteX1-237" fmla="*/ 10522232 w 10877504"/>
                      <a:gd name="connsiteY1-238" fmla="*/ 2430680 h 2451015"/>
                      <a:gd name="connsiteX2-239" fmla="*/ 251521 w 10877504"/>
                      <a:gd name="connsiteY2-240" fmla="*/ 2451015 h 2451015"/>
                      <a:gd name="connsiteX3-241" fmla="*/ 4778 w 10877504"/>
                      <a:gd name="connsiteY3-242" fmla="*/ 2131701 h 2451015"/>
                      <a:gd name="connsiteX4-243" fmla="*/ 11188 w 10877504"/>
                      <a:gd name="connsiteY4-244" fmla="*/ 0 h 2451015"/>
                      <a:gd name="connsiteX0-245" fmla="*/ 10861985 w 10861985"/>
                      <a:gd name="connsiteY0-246" fmla="*/ 2084821 h 2451015"/>
                      <a:gd name="connsiteX1-247" fmla="*/ 10522232 w 10861985"/>
                      <a:gd name="connsiteY1-248" fmla="*/ 2430680 h 2451015"/>
                      <a:gd name="connsiteX2-249" fmla="*/ 251521 w 10861985"/>
                      <a:gd name="connsiteY2-250" fmla="*/ 2451015 h 2451015"/>
                      <a:gd name="connsiteX3-251" fmla="*/ 4778 w 10861985"/>
                      <a:gd name="connsiteY3-252" fmla="*/ 2131701 h 2451015"/>
                      <a:gd name="connsiteX4-253" fmla="*/ 11188 w 10861985"/>
                      <a:gd name="connsiteY4-254" fmla="*/ 0 h 2451015"/>
                      <a:gd name="connsiteX0-255" fmla="*/ 10857207 w 10857207"/>
                      <a:gd name="connsiteY0-256" fmla="*/ 0 h 366194"/>
                      <a:gd name="connsiteX1-257" fmla="*/ 10517454 w 10857207"/>
                      <a:gd name="connsiteY1-258" fmla="*/ 345859 h 366194"/>
                      <a:gd name="connsiteX2-259" fmla="*/ 246743 w 10857207"/>
                      <a:gd name="connsiteY2-260" fmla="*/ 366194 h 366194"/>
                      <a:gd name="connsiteX3-261" fmla="*/ 0 w 10857207"/>
                      <a:gd name="connsiteY3-262" fmla="*/ 46880 h 366194"/>
                      <a:gd name="connsiteX0-263" fmla="*/ 10610464 w 10610464"/>
                      <a:gd name="connsiteY0-264" fmla="*/ 0 h 366194"/>
                      <a:gd name="connsiteX1-265" fmla="*/ 10270711 w 10610464"/>
                      <a:gd name="connsiteY1-266" fmla="*/ 345859 h 366194"/>
                      <a:gd name="connsiteX2-267" fmla="*/ 0 w 10610464"/>
                      <a:gd name="connsiteY2-268" fmla="*/ 366194 h 366194"/>
                      <a:gd name="connsiteX0-269" fmla="*/ 339753 w 339753"/>
                      <a:gd name="connsiteY0-270" fmla="*/ 0 h 345859"/>
                      <a:gd name="connsiteX1-271" fmla="*/ 0 w 339753"/>
                      <a:gd name="connsiteY1-272" fmla="*/ 345859 h 345859"/>
                    </a:gdLst>
                    <a:ahLst/>
                    <a:cxnLst>
                      <a:cxn ang="0">
                        <a:pos x="connsiteX0-1" y="connsiteY0-2"/>
                      </a:cxn>
                      <a:cxn ang="0">
                        <a:pos x="connsiteX1-3" y="connsiteY1-4"/>
                      </a:cxn>
                    </a:cxnLst>
                    <a:rect l="l" t="t" r="r" b="b"/>
                    <a:pathLst>
                      <a:path w="339753" h="345859">
                        <a:moveTo>
                          <a:pt x="339753" y="0"/>
                        </a:moveTo>
                        <a:lnTo>
                          <a:pt x="0" y="345859"/>
                        </a:lnTo>
                      </a:path>
                    </a:pathLst>
                  </a:custGeom>
                  <a:noFill/>
                  <a:ln w="28575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43" name="任意多边形: 形状 42"/>
                  <p:cNvSpPr/>
                  <p:nvPr/>
                </p:nvSpPr>
                <p:spPr>
                  <a:xfrm>
                    <a:off x="10443054" y="4518989"/>
                    <a:ext cx="204022" cy="207689"/>
                  </a:xfrm>
                  <a:custGeom>
                    <a:avLst/>
                    <a:gdLst>
                      <a:gd name="connsiteX0" fmla="*/ 10856686 w 10856686"/>
                      <a:gd name="connsiteY0" fmla="*/ 4180114 h 4789714"/>
                      <a:gd name="connsiteX1" fmla="*/ 10363200 w 10856686"/>
                      <a:gd name="connsiteY1" fmla="*/ 4775200 h 4789714"/>
                      <a:gd name="connsiteX2" fmla="*/ 261257 w 10856686"/>
                      <a:gd name="connsiteY2" fmla="*/ 4789714 h 4789714"/>
                      <a:gd name="connsiteX3" fmla="*/ 14514 w 10856686"/>
                      <a:gd name="connsiteY3" fmla="*/ 4470400 h 4789714"/>
                      <a:gd name="connsiteX4" fmla="*/ 0 w 10856686"/>
                      <a:gd name="connsiteY4" fmla="*/ 0 h 4789714"/>
                      <a:gd name="connsiteX0-1" fmla="*/ 10856686 w 10856686"/>
                      <a:gd name="connsiteY0-2" fmla="*/ 4180114 h 4789714"/>
                      <a:gd name="connsiteX1-3" fmla="*/ 10363200 w 10856686"/>
                      <a:gd name="connsiteY1-4" fmla="*/ 4775200 h 4789714"/>
                      <a:gd name="connsiteX2-5" fmla="*/ 261257 w 10856686"/>
                      <a:gd name="connsiteY2-6" fmla="*/ 4789714 h 4789714"/>
                      <a:gd name="connsiteX3-7" fmla="*/ 14514 w 10856686"/>
                      <a:gd name="connsiteY3-8" fmla="*/ 4470400 h 4789714"/>
                      <a:gd name="connsiteX4-9" fmla="*/ 749 w 10856686"/>
                      <a:gd name="connsiteY4-10" fmla="*/ 1242677 h 4789714"/>
                      <a:gd name="connsiteX5" fmla="*/ 0 w 10856686"/>
                      <a:gd name="connsiteY5" fmla="*/ 0 h 4789714"/>
                      <a:gd name="connsiteX0-11" fmla="*/ 10855937 w 10855937"/>
                      <a:gd name="connsiteY0-12" fmla="*/ 2937437 h 3547037"/>
                      <a:gd name="connsiteX1-13" fmla="*/ 10362451 w 10855937"/>
                      <a:gd name="connsiteY1-14" fmla="*/ 3532523 h 3547037"/>
                      <a:gd name="connsiteX2-15" fmla="*/ 260508 w 10855937"/>
                      <a:gd name="connsiteY2-16" fmla="*/ 3547037 h 3547037"/>
                      <a:gd name="connsiteX3-17" fmla="*/ 13765 w 10855937"/>
                      <a:gd name="connsiteY3-18" fmla="*/ 3227723 h 3547037"/>
                      <a:gd name="connsiteX4-19" fmla="*/ 0 w 10855937"/>
                      <a:gd name="connsiteY4-20" fmla="*/ 0 h 3547037"/>
                      <a:gd name="connsiteX0-21" fmla="*/ 10855937 w 10855937"/>
                      <a:gd name="connsiteY0-22" fmla="*/ 2937437 h 3547037"/>
                      <a:gd name="connsiteX1-23" fmla="*/ 10362451 w 10855937"/>
                      <a:gd name="connsiteY1-24" fmla="*/ 3532523 h 3547037"/>
                      <a:gd name="connsiteX2-25" fmla="*/ 260508 w 10855937"/>
                      <a:gd name="connsiteY2-26" fmla="*/ 3547037 h 3547037"/>
                      <a:gd name="connsiteX3-27" fmla="*/ 13765 w 10855937"/>
                      <a:gd name="connsiteY3-28" fmla="*/ 3227723 h 3547037"/>
                      <a:gd name="connsiteX4-29" fmla="*/ 0 w 10855937"/>
                      <a:gd name="connsiteY4-30" fmla="*/ 0 h 3547037"/>
                      <a:gd name="connsiteX0-31" fmla="*/ 10868873 w 10868873"/>
                      <a:gd name="connsiteY0-32" fmla="*/ 2937437 h 3547037"/>
                      <a:gd name="connsiteX1-33" fmla="*/ 10375387 w 10868873"/>
                      <a:gd name="connsiteY1-34" fmla="*/ 3532523 h 3547037"/>
                      <a:gd name="connsiteX2-35" fmla="*/ 273444 w 10868873"/>
                      <a:gd name="connsiteY2-36" fmla="*/ 3547037 h 3547037"/>
                      <a:gd name="connsiteX3-37" fmla="*/ 26701 w 10868873"/>
                      <a:gd name="connsiteY3-38" fmla="*/ 3227723 h 3547037"/>
                      <a:gd name="connsiteX4-39" fmla="*/ 5177 w 10868873"/>
                      <a:gd name="connsiteY4-40" fmla="*/ 1101841 h 3547037"/>
                      <a:gd name="connsiteX5-41" fmla="*/ 12936 w 10868873"/>
                      <a:gd name="connsiteY5-42" fmla="*/ 0 h 3547037"/>
                      <a:gd name="connsiteX0-43" fmla="*/ 10868873 w 10868873"/>
                      <a:gd name="connsiteY0-44" fmla="*/ 1835596 h 2445196"/>
                      <a:gd name="connsiteX1-45" fmla="*/ 10375387 w 10868873"/>
                      <a:gd name="connsiteY1-46" fmla="*/ 2430682 h 2445196"/>
                      <a:gd name="connsiteX2-47" fmla="*/ 273444 w 10868873"/>
                      <a:gd name="connsiteY2-48" fmla="*/ 2445196 h 2445196"/>
                      <a:gd name="connsiteX3-49" fmla="*/ 26701 w 10868873"/>
                      <a:gd name="connsiteY3-50" fmla="*/ 2125882 h 2445196"/>
                      <a:gd name="connsiteX4-51" fmla="*/ 5177 w 10868873"/>
                      <a:gd name="connsiteY4-52" fmla="*/ 0 h 2445196"/>
                      <a:gd name="connsiteX0-53" fmla="*/ 10863696 w 10863696"/>
                      <a:gd name="connsiteY0-54" fmla="*/ 1835596 h 2445196"/>
                      <a:gd name="connsiteX1-55" fmla="*/ 10370210 w 10863696"/>
                      <a:gd name="connsiteY1-56" fmla="*/ 2430682 h 2445196"/>
                      <a:gd name="connsiteX2-57" fmla="*/ 268267 w 10863696"/>
                      <a:gd name="connsiteY2-58" fmla="*/ 2445196 h 2445196"/>
                      <a:gd name="connsiteX3-59" fmla="*/ 21524 w 10863696"/>
                      <a:gd name="connsiteY3-60" fmla="*/ 2125882 h 2445196"/>
                      <a:gd name="connsiteX4-61" fmla="*/ 0 w 10863696"/>
                      <a:gd name="connsiteY4-62" fmla="*/ 0 h 2445196"/>
                      <a:gd name="connsiteX0-63" fmla="*/ 10882319 w 10882319"/>
                      <a:gd name="connsiteY0-64" fmla="*/ 1835596 h 2445196"/>
                      <a:gd name="connsiteX1-65" fmla="*/ 10388833 w 10882319"/>
                      <a:gd name="connsiteY1-66" fmla="*/ 2430682 h 2445196"/>
                      <a:gd name="connsiteX2-67" fmla="*/ 286890 w 10882319"/>
                      <a:gd name="connsiteY2-68" fmla="*/ 2445196 h 2445196"/>
                      <a:gd name="connsiteX3-69" fmla="*/ 40147 w 10882319"/>
                      <a:gd name="connsiteY3-70" fmla="*/ 2125882 h 2445196"/>
                      <a:gd name="connsiteX4-71" fmla="*/ 0 w 10882319"/>
                      <a:gd name="connsiteY4-72" fmla="*/ 0 h 2445196"/>
                      <a:gd name="connsiteX0-73" fmla="*/ 10853134 w 10853134"/>
                      <a:gd name="connsiteY0-74" fmla="*/ 1841415 h 2451015"/>
                      <a:gd name="connsiteX1-75" fmla="*/ 10359648 w 10853134"/>
                      <a:gd name="connsiteY1-76" fmla="*/ 2436501 h 2451015"/>
                      <a:gd name="connsiteX2-77" fmla="*/ 257705 w 10853134"/>
                      <a:gd name="connsiteY2-78" fmla="*/ 2451015 h 2451015"/>
                      <a:gd name="connsiteX3-79" fmla="*/ 10962 w 10853134"/>
                      <a:gd name="connsiteY3-80" fmla="*/ 2131701 h 2451015"/>
                      <a:gd name="connsiteX4-81" fmla="*/ 11553 w 10853134"/>
                      <a:gd name="connsiteY4-82" fmla="*/ 0 h 2451015"/>
                      <a:gd name="connsiteX0-83" fmla="*/ 10864860 w 10864860"/>
                      <a:gd name="connsiteY0-84" fmla="*/ 1841415 h 2451015"/>
                      <a:gd name="connsiteX1-85" fmla="*/ 10371374 w 10864860"/>
                      <a:gd name="connsiteY1-86" fmla="*/ 2436501 h 2451015"/>
                      <a:gd name="connsiteX2-87" fmla="*/ 269431 w 10864860"/>
                      <a:gd name="connsiteY2-88" fmla="*/ 2451015 h 2451015"/>
                      <a:gd name="connsiteX3-89" fmla="*/ 22688 w 10864860"/>
                      <a:gd name="connsiteY3-90" fmla="*/ 2131701 h 2451015"/>
                      <a:gd name="connsiteX4-91" fmla="*/ 0 w 10864860"/>
                      <a:gd name="connsiteY4-92" fmla="*/ 0 h 2451015"/>
                      <a:gd name="connsiteX0-93" fmla="*/ 10856761 w 10856761"/>
                      <a:gd name="connsiteY0-94" fmla="*/ 1841415 h 2451015"/>
                      <a:gd name="connsiteX1-95" fmla="*/ 10363275 w 10856761"/>
                      <a:gd name="connsiteY1-96" fmla="*/ 2436501 h 2451015"/>
                      <a:gd name="connsiteX2-97" fmla="*/ 261332 w 10856761"/>
                      <a:gd name="connsiteY2-98" fmla="*/ 2451015 h 2451015"/>
                      <a:gd name="connsiteX3-99" fmla="*/ 14589 w 10856761"/>
                      <a:gd name="connsiteY3-100" fmla="*/ 2131701 h 2451015"/>
                      <a:gd name="connsiteX4-101" fmla="*/ 3540 w 10856761"/>
                      <a:gd name="connsiteY4-102" fmla="*/ 0 h 2451015"/>
                      <a:gd name="connsiteX0-103" fmla="*/ 10858803 w 10858803"/>
                      <a:gd name="connsiteY0-104" fmla="*/ 1841415 h 2451015"/>
                      <a:gd name="connsiteX1-105" fmla="*/ 10365317 w 10858803"/>
                      <a:gd name="connsiteY1-106" fmla="*/ 2436501 h 2451015"/>
                      <a:gd name="connsiteX2-107" fmla="*/ 263374 w 10858803"/>
                      <a:gd name="connsiteY2-108" fmla="*/ 2451015 h 2451015"/>
                      <a:gd name="connsiteX3-109" fmla="*/ 16631 w 10858803"/>
                      <a:gd name="connsiteY3-110" fmla="*/ 2131701 h 2451015"/>
                      <a:gd name="connsiteX4-111" fmla="*/ 5582 w 10858803"/>
                      <a:gd name="connsiteY4-112" fmla="*/ 0 h 2451015"/>
                      <a:gd name="connsiteX0-113" fmla="*/ 10854255 w 10854255"/>
                      <a:gd name="connsiteY0-114" fmla="*/ 1841415 h 2451015"/>
                      <a:gd name="connsiteX1-115" fmla="*/ 10360769 w 10854255"/>
                      <a:gd name="connsiteY1-116" fmla="*/ 2436501 h 2451015"/>
                      <a:gd name="connsiteX2-117" fmla="*/ 258826 w 10854255"/>
                      <a:gd name="connsiteY2-118" fmla="*/ 2451015 h 2451015"/>
                      <a:gd name="connsiteX3-119" fmla="*/ 12083 w 10854255"/>
                      <a:gd name="connsiteY3-120" fmla="*/ 2131701 h 2451015"/>
                      <a:gd name="connsiteX4-121" fmla="*/ 1034 w 10854255"/>
                      <a:gd name="connsiteY4-122" fmla="*/ 0 h 2451015"/>
                      <a:gd name="connsiteX0-123" fmla="*/ 10846712 w 10846712"/>
                      <a:gd name="connsiteY0-124" fmla="*/ 1841415 h 2451015"/>
                      <a:gd name="connsiteX1-125" fmla="*/ 10353226 w 10846712"/>
                      <a:gd name="connsiteY1-126" fmla="*/ 2436501 h 2451015"/>
                      <a:gd name="connsiteX2-127" fmla="*/ 251283 w 10846712"/>
                      <a:gd name="connsiteY2-128" fmla="*/ 2451015 h 2451015"/>
                      <a:gd name="connsiteX3-129" fmla="*/ 4540 w 10846712"/>
                      <a:gd name="connsiteY3-130" fmla="*/ 2131701 h 2451015"/>
                      <a:gd name="connsiteX4-131" fmla="*/ 5130 w 10846712"/>
                      <a:gd name="connsiteY4-132" fmla="*/ 0 h 2451015"/>
                      <a:gd name="connsiteX0-133" fmla="*/ 10842172 w 10842172"/>
                      <a:gd name="connsiteY0-134" fmla="*/ 1841415 h 2451015"/>
                      <a:gd name="connsiteX1-135" fmla="*/ 10348686 w 10842172"/>
                      <a:gd name="connsiteY1-136" fmla="*/ 2436501 h 2451015"/>
                      <a:gd name="connsiteX2-137" fmla="*/ 246743 w 10842172"/>
                      <a:gd name="connsiteY2-138" fmla="*/ 2451015 h 2451015"/>
                      <a:gd name="connsiteX3-139" fmla="*/ 0 w 10842172"/>
                      <a:gd name="connsiteY3-140" fmla="*/ 2131701 h 2451015"/>
                      <a:gd name="connsiteX4-141" fmla="*/ 590 w 10842172"/>
                      <a:gd name="connsiteY4-142" fmla="*/ 0 h 2451015"/>
                      <a:gd name="connsiteX0-143" fmla="*/ 10842172 w 10842172"/>
                      <a:gd name="connsiteY0-144" fmla="*/ 1841415 h 2451015"/>
                      <a:gd name="connsiteX1-145" fmla="*/ 10348686 w 10842172"/>
                      <a:gd name="connsiteY1-146" fmla="*/ 2436501 h 2451015"/>
                      <a:gd name="connsiteX2-147" fmla="*/ 246743 w 10842172"/>
                      <a:gd name="connsiteY2-148" fmla="*/ 2451015 h 2451015"/>
                      <a:gd name="connsiteX3-149" fmla="*/ 0 w 10842172"/>
                      <a:gd name="connsiteY3-150" fmla="*/ 2131701 h 2451015"/>
                      <a:gd name="connsiteX4-151" fmla="*/ 590 w 10842172"/>
                      <a:gd name="connsiteY4-152" fmla="*/ 0 h 2451015"/>
                      <a:gd name="connsiteX0-153" fmla="*/ 10842172 w 10842172"/>
                      <a:gd name="connsiteY0-154" fmla="*/ 1841415 h 2451015"/>
                      <a:gd name="connsiteX1-155" fmla="*/ 10348686 w 10842172"/>
                      <a:gd name="connsiteY1-156" fmla="*/ 2436501 h 2451015"/>
                      <a:gd name="connsiteX2-157" fmla="*/ 246743 w 10842172"/>
                      <a:gd name="connsiteY2-158" fmla="*/ 2451015 h 2451015"/>
                      <a:gd name="connsiteX3-159" fmla="*/ 0 w 10842172"/>
                      <a:gd name="connsiteY3-160" fmla="*/ 2131701 h 2451015"/>
                      <a:gd name="connsiteX4-161" fmla="*/ 6410 w 10842172"/>
                      <a:gd name="connsiteY4-162" fmla="*/ 0 h 2451015"/>
                      <a:gd name="connsiteX0-163" fmla="*/ 10842172 w 10842172"/>
                      <a:gd name="connsiteY0-164" fmla="*/ 1841415 h 2451015"/>
                      <a:gd name="connsiteX1-165" fmla="*/ 10348686 w 10842172"/>
                      <a:gd name="connsiteY1-166" fmla="*/ 2436501 h 2451015"/>
                      <a:gd name="connsiteX2-167" fmla="*/ 246743 w 10842172"/>
                      <a:gd name="connsiteY2-168" fmla="*/ 2451015 h 2451015"/>
                      <a:gd name="connsiteX3-169" fmla="*/ 0 w 10842172"/>
                      <a:gd name="connsiteY3-170" fmla="*/ 2131701 h 2451015"/>
                      <a:gd name="connsiteX4-171" fmla="*/ 6410 w 10842172"/>
                      <a:gd name="connsiteY4-172" fmla="*/ 0 h 2451015"/>
                      <a:gd name="connsiteX0-173" fmla="*/ 10846950 w 10846950"/>
                      <a:gd name="connsiteY0-174" fmla="*/ 1841415 h 2451015"/>
                      <a:gd name="connsiteX1-175" fmla="*/ 10353464 w 10846950"/>
                      <a:gd name="connsiteY1-176" fmla="*/ 2436501 h 2451015"/>
                      <a:gd name="connsiteX2-177" fmla="*/ 251521 w 10846950"/>
                      <a:gd name="connsiteY2-178" fmla="*/ 2451015 h 2451015"/>
                      <a:gd name="connsiteX3-179" fmla="*/ 4778 w 10846950"/>
                      <a:gd name="connsiteY3-180" fmla="*/ 2131701 h 2451015"/>
                      <a:gd name="connsiteX4-181" fmla="*/ 11188 w 10846950"/>
                      <a:gd name="connsiteY4-182" fmla="*/ 0 h 2451015"/>
                      <a:gd name="connsiteX0-183" fmla="*/ 10846950 w 10846950"/>
                      <a:gd name="connsiteY0-184" fmla="*/ 1841415 h 2451015"/>
                      <a:gd name="connsiteX1-185" fmla="*/ 10568788 w 10846950"/>
                      <a:gd name="connsiteY1-186" fmla="*/ 2430680 h 2451015"/>
                      <a:gd name="connsiteX2-187" fmla="*/ 251521 w 10846950"/>
                      <a:gd name="connsiteY2-188" fmla="*/ 2451015 h 2451015"/>
                      <a:gd name="connsiteX3-189" fmla="*/ 4778 w 10846950"/>
                      <a:gd name="connsiteY3-190" fmla="*/ 2131701 h 2451015"/>
                      <a:gd name="connsiteX4-191" fmla="*/ 11188 w 10846950"/>
                      <a:gd name="connsiteY4-192" fmla="*/ 0 h 2451015"/>
                      <a:gd name="connsiteX0-193" fmla="*/ 10846950 w 10846950"/>
                      <a:gd name="connsiteY0-194" fmla="*/ 1841415 h 2451015"/>
                      <a:gd name="connsiteX1-195" fmla="*/ 10522232 w 10846950"/>
                      <a:gd name="connsiteY1-196" fmla="*/ 2430680 h 2451015"/>
                      <a:gd name="connsiteX2-197" fmla="*/ 251521 w 10846950"/>
                      <a:gd name="connsiteY2-198" fmla="*/ 2451015 h 2451015"/>
                      <a:gd name="connsiteX3-199" fmla="*/ 4778 w 10846950"/>
                      <a:gd name="connsiteY3-200" fmla="*/ 2131701 h 2451015"/>
                      <a:gd name="connsiteX4-201" fmla="*/ 11188 w 10846950"/>
                      <a:gd name="connsiteY4-202" fmla="*/ 0 h 2451015"/>
                      <a:gd name="connsiteX0-203" fmla="*/ 10846950 w 10846950"/>
                      <a:gd name="connsiteY0-204" fmla="*/ 1841415 h 2451015"/>
                      <a:gd name="connsiteX1-205" fmla="*/ 10745593 w 10846950"/>
                      <a:gd name="connsiteY1-206" fmla="*/ 2046023 h 2451015"/>
                      <a:gd name="connsiteX2-207" fmla="*/ 10522232 w 10846950"/>
                      <a:gd name="connsiteY2-208" fmla="*/ 2430680 h 2451015"/>
                      <a:gd name="connsiteX3-209" fmla="*/ 251521 w 10846950"/>
                      <a:gd name="connsiteY3-210" fmla="*/ 2451015 h 2451015"/>
                      <a:gd name="connsiteX4-211" fmla="*/ 4778 w 10846950"/>
                      <a:gd name="connsiteY4-212" fmla="*/ 2131701 h 2451015"/>
                      <a:gd name="connsiteX5-213" fmla="*/ 11188 w 10846950"/>
                      <a:gd name="connsiteY5-214" fmla="*/ 0 h 2451015"/>
                      <a:gd name="connsiteX0-215" fmla="*/ 10745593 w 10745593"/>
                      <a:gd name="connsiteY0-216" fmla="*/ 2046023 h 2451015"/>
                      <a:gd name="connsiteX1-217" fmla="*/ 10522232 w 10745593"/>
                      <a:gd name="connsiteY1-218" fmla="*/ 2430680 h 2451015"/>
                      <a:gd name="connsiteX2-219" fmla="*/ 251521 w 10745593"/>
                      <a:gd name="connsiteY2-220" fmla="*/ 2451015 h 2451015"/>
                      <a:gd name="connsiteX3-221" fmla="*/ 4778 w 10745593"/>
                      <a:gd name="connsiteY3-222" fmla="*/ 2131701 h 2451015"/>
                      <a:gd name="connsiteX4-223" fmla="*/ 11188 w 10745593"/>
                      <a:gd name="connsiteY4-224" fmla="*/ 0 h 2451015"/>
                      <a:gd name="connsiteX0-225" fmla="*/ 10830947 w 10830947"/>
                      <a:gd name="connsiteY0-226" fmla="*/ 2046023 h 2451015"/>
                      <a:gd name="connsiteX1-227" fmla="*/ 10522232 w 10830947"/>
                      <a:gd name="connsiteY1-228" fmla="*/ 2430680 h 2451015"/>
                      <a:gd name="connsiteX2-229" fmla="*/ 251521 w 10830947"/>
                      <a:gd name="connsiteY2-230" fmla="*/ 2451015 h 2451015"/>
                      <a:gd name="connsiteX3-231" fmla="*/ 4778 w 10830947"/>
                      <a:gd name="connsiteY3-232" fmla="*/ 2131701 h 2451015"/>
                      <a:gd name="connsiteX4-233" fmla="*/ 11188 w 10830947"/>
                      <a:gd name="connsiteY4-234" fmla="*/ 0 h 2451015"/>
                      <a:gd name="connsiteX0-235" fmla="*/ 10877504 w 10877504"/>
                      <a:gd name="connsiteY0-236" fmla="*/ 2046023 h 2451015"/>
                      <a:gd name="connsiteX1-237" fmla="*/ 10522232 w 10877504"/>
                      <a:gd name="connsiteY1-238" fmla="*/ 2430680 h 2451015"/>
                      <a:gd name="connsiteX2-239" fmla="*/ 251521 w 10877504"/>
                      <a:gd name="connsiteY2-240" fmla="*/ 2451015 h 2451015"/>
                      <a:gd name="connsiteX3-241" fmla="*/ 4778 w 10877504"/>
                      <a:gd name="connsiteY3-242" fmla="*/ 2131701 h 2451015"/>
                      <a:gd name="connsiteX4-243" fmla="*/ 11188 w 10877504"/>
                      <a:gd name="connsiteY4-244" fmla="*/ 0 h 2451015"/>
                      <a:gd name="connsiteX0-245" fmla="*/ 10861985 w 10861985"/>
                      <a:gd name="connsiteY0-246" fmla="*/ 2084821 h 2451015"/>
                      <a:gd name="connsiteX1-247" fmla="*/ 10522232 w 10861985"/>
                      <a:gd name="connsiteY1-248" fmla="*/ 2430680 h 2451015"/>
                      <a:gd name="connsiteX2-249" fmla="*/ 251521 w 10861985"/>
                      <a:gd name="connsiteY2-250" fmla="*/ 2451015 h 2451015"/>
                      <a:gd name="connsiteX3-251" fmla="*/ 4778 w 10861985"/>
                      <a:gd name="connsiteY3-252" fmla="*/ 2131701 h 2451015"/>
                      <a:gd name="connsiteX4-253" fmla="*/ 11188 w 10861985"/>
                      <a:gd name="connsiteY4-254" fmla="*/ 0 h 2451015"/>
                      <a:gd name="connsiteX0-255" fmla="*/ 10857207 w 10857207"/>
                      <a:gd name="connsiteY0-256" fmla="*/ 0 h 366194"/>
                      <a:gd name="connsiteX1-257" fmla="*/ 10517454 w 10857207"/>
                      <a:gd name="connsiteY1-258" fmla="*/ 345859 h 366194"/>
                      <a:gd name="connsiteX2-259" fmla="*/ 246743 w 10857207"/>
                      <a:gd name="connsiteY2-260" fmla="*/ 366194 h 366194"/>
                      <a:gd name="connsiteX3-261" fmla="*/ 0 w 10857207"/>
                      <a:gd name="connsiteY3-262" fmla="*/ 46880 h 366194"/>
                      <a:gd name="connsiteX0-263" fmla="*/ 10610464 w 10610464"/>
                      <a:gd name="connsiteY0-264" fmla="*/ 0 h 366194"/>
                      <a:gd name="connsiteX1-265" fmla="*/ 10270711 w 10610464"/>
                      <a:gd name="connsiteY1-266" fmla="*/ 345859 h 366194"/>
                      <a:gd name="connsiteX2-267" fmla="*/ 0 w 10610464"/>
                      <a:gd name="connsiteY2-268" fmla="*/ 366194 h 366194"/>
                      <a:gd name="connsiteX0-269" fmla="*/ 339753 w 339753"/>
                      <a:gd name="connsiteY0-270" fmla="*/ 0 h 345859"/>
                      <a:gd name="connsiteX1-271" fmla="*/ 0 w 339753"/>
                      <a:gd name="connsiteY1-272" fmla="*/ 345859 h 345859"/>
                    </a:gdLst>
                    <a:ahLst/>
                    <a:cxnLst>
                      <a:cxn ang="0">
                        <a:pos x="connsiteX0-1" y="connsiteY0-2"/>
                      </a:cxn>
                      <a:cxn ang="0">
                        <a:pos x="connsiteX1-3" y="connsiteY1-4"/>
                      </a:cxn>
                    </a:cxnLst>
                    <a:rect l="l" t="t" r="r" b="b"/>
                    <a:pathLst>
                      <a:path w="339753" h="345859">
                        <a:moveTo>
                          <a:pt x="339753" y="0"/>
                        </a:moveTo>
                        <a:lnTo>
                          <a:pt x="0" y="345859"/>
                        </a:lnTo>
                      </a:path>
                    </a:pathLst>
                  </a:custGeom>
                  <a:noFill/>
                  <a:ln w="28575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44" name="任意多边形: 形状 43"/>
                  <p:cNvSpPr/>
                  <p:nvPr/>
                </p:nvSpPr>
                <p:spPr>
                  <a:xfrm>
                    <a:off x="10443054" y="4342590"/>
                    <a:ext cx="204022" cy="207689"/>
                  </a:xfrm>
                  <a:custGeom>
                    <a:avLst/>
                    <a:gdLst>
                      <a:gd name="connsiteX0" fmla="*/ 10856686 w 10856686"/>
                      <a:gd name="connsiteY0" fmla="*/ 4180114 h 4789714"/>
                      <a:gd name="connsiteX1" fmla="*/ 10363200 w 10856686"/>
                      <a:gd name="connsiteY1" fmla="*/ 4775200 h 4789714"/>
                      <a:gd name="connsiteX2" fmla="*/ 261257 w 10856686"/>
                      <a:gd name="connsiteY2" fmla="*/ 4789714 h 4789714"/>
                      <a:gd name="connsiteX3" fmla="*/ 14514 w 10856686"/>
                      <a:gd name="connsiteY3" fmla="*/ 4470400 h 4789714"/>
                      <a:gd name="connsiteX4" fmla="*/ 0 w 10856686"/>
                      <a:gd name="connsiteY4" fmla="*/ 0 h 4789714"/>
                      <a:gd name="connsiteX0-1" fmla="*/ 10856686 w 10856686"/>
                      <a:gd name="connsiteY0-2" fmla="*/ 4180114 h 4789714"/>
                      <a:gd name="connsiteX1-3" fmla="*/ 10363200 w 10856686"/>
                      <a:gd name="connsiteY1-4" fmla="*/ 4775200 h 4789714"/>
                      <a:gd name="connsiteX2-5" fmla="*/ 261257 w 10856686"/>
                      <a:gd name="connsiteY2-6" fmla="*/ 4789714 h 4789714"/>
                      <a:gd name="connsiteX3-7" fmla="*/ 14514 w 10856686"/>
                      <a:gd name="connsiteY3-8" fmla="*/ 4470400 h 4789714"/>
                      <a:gd name="connsiteX4-9" fmla="*/ 749 w 10856686"/>
                      <a:gd name="connsiteY4-10" fmla="*/ 1242677 h 4789714"/>
                      <a:gd name="connsiteX5" fmla="*/ 0 w 10856686"/>
                      <a:gd name="connsiteY5" fmla="*/ 0 h 4789714"/>
                      <a:gd name="connsiteX0-11" fmla="*/ 10855937 w 10855937"/>
                      <a:gd name="connsiteY0-12" fmla="*/ 2937437 h 3547037"/>
                      <a:gd name="connsiteX1-13" fmla="*/ 10362451 w 10855937"/>
                      <a:gd name="connsiteY1-14" fmla="*/ 3532523 h 3547037"/>
                      <a:gd name="connsiteX2-15" fmla="*/ 260508 w 10855937"/>
                      <a:gd name="connsiteY2-16" fmla="*/ 3547037 h 3547037"/>
                      <a:gd name="connsiteX3-17" fmla="*/ 13765 w 10855937"/>
                      <a:gd name="connsiteY3-18" fmla="*/ 3227723 h 3547037"/>
                      <a:gd name="connsiteX4-19" fmla="*/ 0 w 10855937"/>
                      <a:gd name="connsiteY4-20" fmla="*/ 0 h 3547037"/>
                      <a:gd name="connsiteX0-21" fmla="*/ 10855937 w 10855937"/>
                      <a:gd name="connsiteY0-22" fmla="*/ 2937437 h 3547037"/>
                      <a:gd name="connsiteX1-23" fmla="*/ 10362451 w 10855937"/>
                      <a:gd name="connsiteY1-24" fmla="*/ 3532523 h 3547037"/>
                      <a:gd name="connsiteX2-25" fmla="*/ 260508 w 10855937"/>
                      <a:gd name="connsiteY2-26" fmla="*/ 3547037 h 3547037"/>
                      <a:gd name="connsiteX3-27" fmla="*/ 13765 w 10855937"/>
                      <a:gd name="connsiteY3-28" fmla="*/ 3227723 h 3547037"/>
                      <a:gd name="connsiteX4-29" fmla="*/ 0 w 10855937"/>
                      <a:gd name="connsiteY4-30" fmla="*/ 0 h 3547037"/>
                      <a:gd name="connsiteX0-31" fmla="*/ 10868873 w 10868873"/>
                      <a:gd name="connsiteY0-32" fmla="*/ 2937437 h 3547037"/>
                      <a:gd name="connsiteX1-33" fmla="*/ 10375387 w 10868873"/>
                      <a:gd name="connsiteY1-34" fmla="*/ 3532523 h 3547037"/>
                      <a:gd name="connsiteX2-35" fmla="*/ 273444 w 10868873"/>
                      <a:gd name="connsiteY2-36" fmla="*/ 3547037 h 3547037"/>
                      <a:gd name="connsiteX3-37" fmla="*/ 26701 w 10868873"/>
                      <a:gd name="connsiteY3-38" fmla="*/ 3227723 h 3547037"/>
                      <a:gd name="connsiteX4-39" fmla="*/ 5177 w 10868873"/>
                      <a:gd name="connsiteY4-40" fmla="*/ 1101841 h 3547037"/>
                      <a:gd name="connsiteX5-41" fmla="*/ 12936 w 10868873"/>
                      <a:gd name="connsiteY5-42" fmla="*/ 0 h 3547037"/>
                      <a:gd name="connsiteX0-43" fmla="*/ 10868873 w 10868873"/>
                      <a:gd name="connsiteY0-44" fmla="*/ 1835596 h 2445196"/>
                      <a:gd name="connsiteX1-45" fmla="*/ 10375387 w 10868873"/>
                      <a:gd name="connsiteY1-46" fmla="*/ 2430682 h 2445196"/>
                      <a:gd name="connsiteX2-47" fmla="*/ 273444 w 10868873"/>
                      <a:gd name="connsiteY2-48" fmla="*/ 2445196 h 2445196"/>
                      <a:gd name="connsiteX3-49" fmla="*/ 26701 w 10868873"/>
                      <a:gd name="connsiteY3-50" fmla="*/ 2125882 h 2445196"/>
                      <a:gd name="connsiteX4-51" fmla="*/ 5177 w 10868873"/>
                      <a:gd name="connsiteY4-52" fmla="*/ 0 h 2445196"/>
                      <a:gd name="connsiteX0-53" fmla="*/ 10863696 w 10863696"/>
                      <a:gd name="connsiteY0-54" fmla="*/ 1835596 h 2445196"/>
                      <a:gd name="connsiteX1-55" fmla="*/ 10370210 w 10863696"/>
                      <a:gd name="connsiteY1-56" fmla="*/ 2430682 h 2445196"/>
                      <a:gd name="connsiteX2-57" fmla="*/ 268267 w 10863696"/>
                      <a:gd name="connsiteY2-58" fmla="*/ 2445196 h 2445196"/>
                      <a:gd name="connsiteX3-59" fmla="*/ 21524 w 10863696"/>
                      <a:gd name="connsiteY3-60" fmla="*/ 2125882 h 2445196"/>
                      <a:gd name="connsiteX4-61" fmla="*/ 0 w 10863696"/>
                      <a:gd name="connsiteY4-62" fmla="*/ 0 h 2445196"/>
                      <a:gd name="connsiteX0-63" fmla="*/ 10882319 w 10882319"/>
                      <a:gd name="connsiteY0-64" fmla="*/ 1835596 h 2445196"/>
                      <a:gd name="connsiteX1-65" fmla="*/ 10388833 w 10882319"/>
                      <a:gd name="connsiteY1-66" fmla="*/ 2430682 h 2445196"/>
                      <a:gd name="connsiteX2-67" fmla="*/ 286890 w 10882319"/>
                      <a:gd name="connsiteY2-68" fmla="*/ 2445196 h 2445196"/>
                      <a:gd name="connsiteX3-69" fmla="*/ 40147 w 10882319"/>
                      <a:gd name="connsiteY3-70" fmla="*/ 2125882 h 2445196"/>
                      <a:gd name="connsiteX4-71" fmla="*/ 0 w 10882319"/>
                      <a:gd name="connsiteY4-72" fmla="*/ 0 h 2445196"/>
                      <a:gd name="connsiteX0-73" fmla="*/ 10853134 w 10853134"/>
                      <a:gd name="connsiteY0-74" fmla="*/ 1841415 h 2451015"/>
                      <a:gd name="connsiteX1-75" fmla="*/ 10359648 w 10853134"/>
                      <a:gd name="connsiteY1-76" fmla="*/ 2436501 h 2451015"/>
                      <a:gd name="connsiteX2-77" fmla="*/ 257705 w 10853134"/>
                      <a:gd name="connsiteY2-78" fmla="*/ 2451015 h 2451015"/>
                      <a:gd name="connsiteX3-79" fmla="*/ 10962 w 10853134"/>
                      <a:gd name="connsiteY3-80" fmla="*/ 2131701 h 2451015"/>
                      <a:gd name="connsiteX4-81" fmla="*/ 11553 w 10853134"/>
                      <a:gd name="connsiteY4-82" fmla="*/ 0 h 2451015"/>
                      <a:gd name="connsiteX0-83" fmla="*/ 10864860 w 10864860"/>
                      <a:gd name="connsiteY0-84" fmla="*/ 1841415 h 2451015"/>
                      <a:gd name="connsiteX1-85" fmla="*/ 10371374 w 10864860"/>
                      <a:gd name="connsiteY1-86" fmla="*/ 2436501 h 2451015"/>
                      <a:gd name="connsiteX2-87" fmla="*/ 269431 w 10864860"/>
                      <a:gd name="connsiteY2-88" fmla="*/ 2451015 h 2451015"/>
                      <a:gd name="connsiteX3-89" fmla="*/ 22688 w 10864860"/>
                      <a:gd name="connsiteY3-90" fmla="*/ 2131701 h 2451015"/>
                      <a:gd name="connsiteX4-91" fmla="*/ 0 w 10864860"/>
                      <a:gd name="connsiteY4-92" fmla="*/ 0 h 2451015"/>
                      <a:gd name="connsiteX0-93" fmla="*/ 10856761 w 10856761"/>
                      <a:gd name="connsiteY0-94" fmla="*/ 1841415 h 2451015"/>
                      <a:gd name="connsiteX1-95" fmla="*/ 10363275 w 10856761"/>
                      <a:gd name="connsiteY1-96" fmla="*/ 2436501 h 2451015"/>
                      <a:gd name="connsiteX2-97" fmla="*/ 261332 w 10856761"/>
                      <a:gd name="connsiteY2-98" fmla="*/ 2451015 h 2451015"/>
                      <a:gd name="connsiteX3-99" fmla="*/ 14589 w 10856761"/>
                      <a:gd name="connsiteY3-100" fmla="*/ 2131701 h 2451015"/>
                      <a:gd name="connsiteX4-101" fmla="*/ 3540 w 10856761"/>
                      <a:gd name="connsiteY4-102" fmla="*/ 0 h 2451015"/>
                      <a:gd name="connsiteX0-103" fmla="*/ 10858803 w 10858803"/>
                      <a:gd name="connsiteY0-104" fmla="*/ 1841415 h 2451015"/>
                      <a:gd name="connsiteX1-105" fmla="*/ 10365317 w 10858803"/>
                      <a:gd name="connsiteY1-106" fmla="*/ 2436501 h 2451015"/>
                      <a:gd name="connsiteX2-107" fmla="*/ 263374 w 10858803"/>
                      <a:gd name="connsiteY2-108" fmla="*/ 2451015 h 2451015"/>
                      <a:gd name="connsiteX3-109" fmla="*/ 16631 w 10858803"/>
                      <a:gd name="connsiteY3-110" fmla="*/ 2131701 h 2451015"/>
                      <a:gd name="connsiteX4-111" fmla="*/ 5582 w 10858803"/>
                      <a:gd name="connsiteY4-112" fmla="*/ 0 h 2451015"/>
                      <a:gd name="connsiteX0-113" fmla="*/ 10854255 w 10854255"/>
                      <a:gd name="connsiteY0-114" fmla="*/ 1841415 h 2451015"/>
                      <a:gd name="connsiteX1-115" fmla="*/ 10360769 w 10854255"/>
                      <a:gd name="connsiteY1-116" fmla="*/ 2436501 h 2451015"/>
                      <a:gd name="connsiteX2-117" fmla="*/ 258826 w 10854255"/>
                      <a:gd name="connsiteY2-118" fmla="*/ 2451015 h 2451015"/>
                      <a:gd name="connsiteX3-119" fmla="*/ 12083 w 10854255"/>
                      <a:gd name="connsiteY3-120" fmla="*/ 2131701 h 2451015"/>
                      <a:gd name="connsiteX4-121" fmla="*/ 1034 w 10854255"/>
                      <a:gd name="connsiteY4-122" fmla="*/ 0 h 2451015"/>
                      <a:gd name="connsiteX0-123" fmla="*/ 10846712 w 10846712"/>
                      <a:gd name="connsiteY0-124" fmla="*/ 1841415 h 2451015"/>
                      <a:gd name="connsiteX1-125" fmla="*/ 10353226 w 10846712"/>
                      <a:gd name="connsiteY1-126" fmla="*/ 2436501 h 2451015"/>
                      <a:gd name="connsiteX2-127" fmla="*/ 251283 w 10846712"/>
                      <a:gd name="connsiteY2-128" fmla="*/ 2451015 h 2451015"/>
                      <a:gd name="connsiteX3-129" fmla="*/ 4540 w 10846712"/>
                      <a:gd name="connsiteY3-130" fmla="*/ 2131701 h 2451015"/>
                      <a:gd name="connsiteX4-131" fmla="*/ 5130 w 10846712"/>
                      <a:gd name="connsiteY4-132" fmla="*/ 0 h 2451015"/>
                      <a:gd name="connsiteX0-133" fmla="*/ 10842172 w 10842172"/>
                      <a:gd name="connsiteY0-134" fmla="*/ 1841415 h 2451015"/>
                      <a:gd name="connsiteX1-135" fmla="*/ 10348686 w 10842172"/>
                      <a:gd name="connsiteY1-136" fmla="*/ 2436501 h 2451015"/>
                      <a:gd name="connsiteX2-137" fmla="*/ 246743 w 10842172"/>
                      <a:gd name="connsiteY2-138" fmla="*/ 2451015 h 2451015"/>
                      <a:gd name="connsiteX3-139" fmla="*/ 0 w 10842172"/>
                      <a:gd name="connsiteY3-140" fmla="*/ 2131701 h 2451015"/>
                      <a:gd name="connsiteX4-141" fmla="*/ 590 w 10842172"/>
                      <a:gd name="connsiteY4-142" fmla="*/ 0 h 2451015"/>
                      <a:gd name="connsiteX0-143" fmla="*/ 10842172 w 10842172"/>
                      <a:gd name="connsiteY0-144" fmla="*/ 1841415 h 2451015"/>
                      <a:gd name="connsiteX1-145" fmla="*/ 10348686 w 10842172"/>
                      <a:gd name="connsiteY1-146" fmla="*/ 2436501 h 2451015"/>
                      <a:gd name="connsiteX2-147" fmla="*/ 246743 w 10842172"/>
                      <a:gd name="connsiteY2-148" fmla="*/ 2451015 h 2451015"/>
                      <a:gd name="connsiteX3-149" fmla="*/ 0 w 10842172"/>
                      <a:gd name="connsiteY3-150" fmla="*/ 2131701 h 2451015"/>
                      <a:gd name="connsiteX4-151" fmla="*/ 590 w 10842172"/>
                      <a:gd name="connsiteY4-152" fmla="*/ 0 h 2451015"/>
                      <a:gd name="connsiteX0-153" fmla="*/ 10842172 w 10842172"/>
                      <a:gd name="connsiteY0-154" fmla="*/ 1841415 h 2451015"/>
                      <a:gd name="connsiteX1-155" fmla="*/ 10348686 w 10842172"/>
                      <a:gd name="connsiteY1-156" fmla="*/ 2436501 h 2451015"/>
                      <a:gd name="connsiteX2-157" fmla="*/ 246743 w 10842172"/>
                      <a:gd name="connsiteY2-158" fmla="*/ 2451015 h 2451015"/>
                      <a:gd name="connsiteX3-159" fmla="*/ 0 w 10842172"/>
                      <a:gd name="connsiteY3-160" fmla="*/ 2131701 h 2451015"/>
                      <a:gd name="connsiteX4-161" fmla="*/ 6410 w 10842172"/>
                      <a:gd name="connsiteY4-162" fmla="*/ 0 h 2451015"/>
                      <a:gd name="connsiteX0-163" fmla="*/ 10842172 w 10842172"/>
                      <a:gd name="connsiteY0-164" fmla="*/ 1841415 h 2451015"/>
                      <a:gd name="connsiteX1-165" fmla="*/ 10348686 w 10842172"/>
                      <a:gd name="connsiteY1-166" fmla="*/ 2436501 h 2451015"/>
                      <a:gd name="connsiteX2-167" fmla="*/ 246743 w 10842172"/>
                      <a:gd name="connsiteY2-168" fmla="*/ 2451015 h 2451015"/>
                      <a:gd name="connsiteX3-169" fmla="*/ 0 w 10842172"/>
                      <a:gd name="connsiteY3-170" fmla="*/ 2131701 h 2451015"/>
                      <a:gd name="connsiteX4-171" fmla="*/ 6410 w 10842172"/>
                      <a:gd name="connsiteY4-172" fmla="*/ 0 h 2451015"/>
                      <a:gd name="connsiteX0-173" fmla="*/ 10846950 w 10846950"/>
                      <a:gd name="connsiteY0-174" fmla="*/ 1841415 h 2451015"/>
                      <a:gd name="connsiteX1-175" fmla="*/ 10353464 w 10846950"/>
                      <a:gd name="connsiteY1-176" fmla="*/ 2436501 h 2451015"/>
                      <a:gd name="connsiteX2-177" fmla="*/ 251521 w 10846950"/>
                      <a:gd name="connsiteY2-178" fmla="*/ 2451015 h 2451015"/>
                      <a:gd name="connsiteX3-179" fmla="*/ 4778 w 10846950"/>
                      <a:gd name="connsiteY3-180" fmla="*/ 2131701 h 2451015"/>
                      <a:gd name="connsiteX4-181" fmla="*/ 11188 w 10846950"/>
                      <a:gd name="connsiteY4-182" fmla="*/ 0 h 2451015"/>
                      <a:gd name="connsiteX0-183" fmla="*/ 10846950 w 10846950"/>
                      <a:gd name="connsiteY0-184" fmla="*/ 1841415 h 2451015"/>
                      <a:gd name="connsiteX1-185" fmla="*/ 10568788 w 10846950"/>
                      <a:gd name="connsiteY1-186" fmla="*/ 2430680 h 2451015"/>
                      <a:gd name="connsiteX2-187" fmla="*/ 251521 w 10846950"/>
                      <a:gd name="connsiteY2-188" fmla="*/ 2451015 h 2451015"/>
                      <a:gd name="connsiteX3-189" fmla="*/ 4778 w 10846950"/>
                      <a:gd name="connsiteY3-190" fmla="*/ 2131701 h 2451015"/>
                      <a:gd name="connsiteX4-191" fmla="*/ 11188 w 10846950"/>
                      <a:gd name="connsiteY4-192" fmla="*/ 0 h 2451015"/>
                      <a:gd name="connsiteX0-193" fmla="*/ 10846950 w 10846950"/>
                      <a:gd name="connsiteY0-194" fmla="*/ 1841415 h 2451015"/>
                      <a:gd name="connsiteX1-195" fmla="*/ 10522232 w 10846950"/>
                      <a:gd name="connsiteY1-196" fmla="*/ 2430680 h 2451015"/>
                      <a:gd name="connsiteX2-197" fmla="*/ 251521 w 10846950"/>
                      <a:gd name="connsiteY2-198" fmla="*/ 2451015 h 2451015"/>
                      <a:gd name="connsiteX3-199" fmla="*/ 4778 w 10846950"/>
                      <a:gd name="connsiteY3-200" fmla="*/ 2131701 h 2451015"/>
                      <a:gd name="connsiteX4-201" fmla="*/ 11188 w 10846950"/>
                      <a:gd name="connsiteY4-202" fmla="*/ 0 h 2451015"/>
                      <a:gd name="connsiteX0-203" fmla="*/ 10846950 w 10846950"/>
                      <a:gd name="connsiteY0-204" fmla="*/ 1841415 h 2451015"/>
                      <a:gd name="connsiteX1-205" fmla="*/ 10745593 w 10846950"/>
                      <a:gd name="connsiteY1-206" fmla="*/ 2046023 h 2451015"/>
                      <a:gd name="connsiteX2-207" fmla="*/ 10522232 w 10846950"/>
                      <a:gd name="connsiteY2-208" fmla="*/ 2430680 h 2451015"/>
                      <a:gd name="connsiteX3-209" fmla="*/ 251521 w 10846950"/>
                      <a:gd name="connsiteY3-210" fmla="*/ 2451015 h 2451015"/>
                      <a:gd name="connsiteX4-211" fmla="*/ 4778 w 10846950"/>
                      <a:gd name="connsiteY4-212" fmla="*/ 2131701 h 2451015"/>
                      <a:gd name="connsiteX5-213" fmla="*/ 11188 w 10846950"/>
                      <a:gd name="connsiteY5-214" fmla="*/ 0 h 2451015"/>
                      <a:gd name="connsiteX0-215" fmla="*/ 10745593 w 10745593"/>
                      <a:gd name="connsiteY0-216" fmla="*/ 2046023 h 2451015"/>
                      <a:gd name="connsiteX1-217" fmla="*/ 10522232 w 10745593"/>
                      <a:gd name="connsiteY1-218" fmla="*/ 2430680 h 2451015"/>
                      <a:gd name="connsiteX2-219" fmla="*/ 251521 w 10745593"/>
                      <a:gd name="connsiteY2-220" fmla="*/ 2451015 h 2451015"/>
                      <a:gd name="connsiteX3-221" fmla="*/ 4778 w 10745593"/>
                      <a:gd name="connsiteY3-222" fmla="*/ 2131701 h 2451015"/>
                      <a:gd name="connsiteX4-223" fmla="*/ 11188 w 10745593"/>
                      <a:gd name="connsiteY4-224" fmla="*/ 0 h 2451015"/>
                      <a:gd name="connsiteX0-225" fmla="*/ 10830947 w 10830947"/>
                      <a:gd name="connsiteY0-226" fmla="*/ 2046023 h 2451015"/>
                      <a:gd name="connsiteX1-227" fmla="*/ 10522232 w 10830947"/>
                      <a:gd name="connsiteY1-228" fmla="*/ 2430680 h 2451015"/>
                      <a:gd name="connsiteX2-229" fmla="*/ 251521 w 10830947"/>
                      <a:gd name="connsiteY2-230" fmla="*/ 2451015 h 2451015"/>
                      <a:gd name="connsiteX3-231" fmla="*/ 4778 w 10830947"/>
                      <a:gd name="connsiteY3-232" fmla="*/ 2131701 h 2451015"/>
                      <a:gd name="connsiteX4-233" fmla="*/ 11188 w 10830947"/>
                      <a:gd name="connsiteY4-234" fmla="*/ 0 h 2451015"/>
                      <a:gd name="connsiteX0-235" fmla="*/ 10877504 w 10877504"/>
                      <a:gd name="connsiteY0-236" fmla="*/ 2046023 h 2451015"/>
                      <a:gd name="connsiteX1-237" fmla="*/ 10522232 w 10877504"/>
                      <a:gd name="connsiteY1-238" fmla="*/ 2430680 h 2451015"/>
                      <a:gd name="connsiteX2-239" fmla="*/ 251521 w 10877504"/>
                      <a:gd name="connsiteY2-240" fmla="*/ 2451015 h 2451015"/>
                      <a:gd name="connsiteX3-241" fmla="*/ 4778 w 10877504"/>
                      <a:gd name="connsiteY3-242" fmla="*/ 2131701 h 2451015"/>
                      <a:gd name="connsiteX4-243" fmla="*/ 11188 w 10877504"/>
                      <a:gd name="connsiteY4-244" fmla="*/ 0 h 2451015"/>
                      <a:gd name="connsiteX0-245" fmla="*/ 10861985 w 10861985"/>
                      <a:gd name="connsiteY0-246" fmla="*/ 2084821 h 2451015"/>
                      <a:gd name="connsiteX1-247" fmla="*/ 10522232 w 10861985"/>
                      <a:gd name="connsiteY1-248" fmla="*/ 2430680 h 2451015"/>
                      <a:gd name="connsiteX2-249" fmla="*/ 251521 w 10861985"/>
                      <a:gd name="connsiteY2-250" fmla="*/ 2451015 h 2451015"/>
                      <a:gd name="connsiteX3-251" fmla="*/ 4778 w 10861985"/>
                      <a:gd name="connsiteY3-252" fmla="*/ 2131701 h 2451015"/>
                      <a:gd name="connsiteX4-253" fmla="*/ 11188 w 10861985"/>
                      <a:gd name="connsiteY4-254" fmla="*/ 0 h 2451015"/>
                      <a:gd name="connsiteX0-255" fmla="*/ 10857207 w 10857207"/>
                      <a:gd name="connsiteY0-256" fmla="*/ 0 h 366194"/>
                      <a:gd name="connsiteX1-257" fmla="*/ 10517454 w 10857207"/>
                      <a:gd name="connsiteY1-258" fmla="*/ 345859 h 366194"/>
                      <a:gd name="connsiteX2-259" fmla="*/ 246743 w 10857207"/>
                      <a:gd name="connsiteY2-260" fmla="*/ 366194 h 366194"/>
                      <a:gd name="connsiteX3-261" fmla="*/ 0 w 10857207"/>
                      <a:gd name="connsiteY3-262" fmla="*/ 46880 h 366194"/>
                      <a:gd name="connsiteX0-263" fmla="*/ 10610464 w 10610464"/>
                      <a:gd name="connsiteY0-264" fmla="*/ 0 h 366194"/>
                      <a:gd name="connsiteX1-265" fmla="*/ 10270711 w 10610464"/>
                      <a:gd name="connsiteY1-266" fmla="*/ 345859 h 366194"/>
                      <a:gd name="connsiteX2-267" fmla="*/ 0 w 10610464"/>
                      <a:gd name="connsiteY2-268" fmla="*/ 366194 h 366194"/>
                      <a:gd name="connsiteX0-269" fmla="*/ 339753 w 339753"/>
                      <a:gd name="connsiteY0-270" fmla="*/ 0 h 345859"/>
                      <a:gd name="connsiteX1-271" fmla="*/ 0 w 339753"/>
                      <a:gd name="connsiteY1-272" fmla="*/ 345859 h 345859"/>
                    </a:gdLst>
                    <a:ahLst/>
                    <a:cxnLst>
                      <a:cxn ang="0">
                        <a:pos x="connsiteX0-1" y="connsiteY0-2"/>
                      </a:cxn>
                      <a:cxn ang="0">
                        <a:pos x="connsiteX1-3" y="connsiteY1-4"/>
                      </a:cxn>
                    </a:cxnLst>
                    <a:rect l="l" t="t" r="r" b="b"/>
                    <a:pathLst>
                      <a:path w="339753" h="345859">
                        <a:moveTo>
                          <a:pt x="339753" y="0"/>
                        </a:moveTo>
                        <a:lnTo>
                          <a:pt x="0" y="345859"/>
                        </a:lnTo>
                      </a:path>
                    </a:pathLst>
                  </a:custGeom>
                  <a:noFill/>
                  <a:ln w="28575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p:grpSp>
          </p:grpSp>
          <p:sp>
            <p:nvSpPr>
              <p:cNvPr id="33" name="矩形 32"/>
              <p:cNvSpPr/>
              <p:nvPr/>
            </p:nvSpPr>
            <p:spPr>
              <a:xfrm>
                <a:off x="6550134" y="2766545"/>
                <a:ext cx="4118205" cy="21422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将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【</a:t>
                </a:r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描述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1】</a:t>
                </a:r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关于顺序栈类模板的声明代码和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【</a:t>
                </a:r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描述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2】</a:t>
                </a:r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关于顺序栈类模板的实现代码一起存储在</a:t>
                </a:r>
                <a:r>
                  <a:rPr lang="en-US" altLang="zh-CN" sz="2400" dirty="0" err="1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LinearStack.h</a:t>
                </a:r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文件中，以后就可以基于该类模板快速完成顺序栈的相关应用问题的求解。</a:t>
                </a:r>
                <a:endParaRPr lang="zh-CN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54" name="Rectangle 3"/>
            <p:cNvSpPr txBox="1">
              <a:spLocks noChangeArrowheads="1"/>
            </p:cNvSpPr>
            <p:nvPr/>
          </p:nvSpPr>
          <p:spPr>
            <a:xfrm>
              <a:off x="585165" y="1740805"/>
              <a:ext cx="10911509" cy="426990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50000"/>
                </a:lnSpc>
                <a:spcBef>
                  <a:spcPts val="600"/>
                </a:spcBef>
                <a:buClr>
                  <a:srgbClr val="7030A0"/>
                </a:buClr>
                <a:buFont typeface="Arial" panose="020B0604020202020204" pitchFamily="34" charset="0"/>
                <a:buNone/>
              </a:pPr>
              <a:endParaRPr lang="zh-CN" altLang="zh-CN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79" name="组合 78"/>
          <p:cNvGrpSpPr/>
          <p:nvPr/>
        </p:nvGrpSpPr>
        <p:grpSpPr>
          <a:xfrm>
            <a:off x="421662" y="555626"/>
            <a:ext cx="5806285" cy="876848"/>
            <a:chOff x="215712" y="247818"/>
            <a:chExt cx="5060152" cy="725466"/>
          </a:xfrm>
        </p:grpSpPr>
        <p:sp>
          <p:nvSpPr>
            <p:cNvPr id="80" name="文本框 7"/>
            <p:cNvSpPr txBox="1"/>
            <p:nvPr/>
          </p:nvSpPr>
          <p:spPr bwMode="auto">
            <a:xfrm>
              <a:off x="215712" y="426528"/>
              <a:ext cx="5060152" cy="38196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400" kern="0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栈的顺序表示及实现 </a:t>
              </a:r>
              <a:endParaRPr lang="zh-CN" altLang="en-US" sz="2400" kern="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81" name="组合 80"/>
            <p:cNvGrpSpPr/>
            <p:nvPr/>
          </p:nvGrpSpPr>
          <p:grpSpPr>
            <a:xfrm>
              <a:off x="326687" y="247818"/>
              <a:ext cx="4861582" cy="725466"/>
              <a:chOff x="326687" y="247818"/>
              <a:chExt cx="4861582" cy="725466"/>
            </a:xfrm>
          </p:grpSpPr>
          <p:grpSp>
            <p:nvGrpSpPr>
              <p:cNvPr id="82" name="组合 81"/>
              <p:cNvGrpSpPr/>
              <p:nvPr/>
            </p:nvGrpSpPr>
            <p:grpSpPr>
              <a:xfrm>
                <a:off x="349799" y="247818"/>
                <a:ext cx="4791980" cy="261575"/>
                <a:chOff x="349799" y="247818"/>
                <a:chExt cx="4791980" cy="261575"/>
              </a:xfrm>
            </p:grpSpPr>
            <p:cxnSp>
              <p:nvCxnSpPr>
                <p:cNvPr id="97" name="直接连接符 96"/>
                <p:cNvCxnSpPr/>
                <p:nvPr/>
              </p:nvCxnSpPr>
              <p:spPr>
                <a:xfrm>
                  <a:off x="638117" y="248864"/>
                  <a:ext cx="3287537" cy="0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" name="直接连接符 97"/>
                <p:cNvCxnSpPr/>
                <p:nvPr/>
              </p:nvCxnSpPr>
              <p:spPr>
                <a:xfrm>
                  <a:off x="4824514" y="335707"/>
                  <a:ext cx="313542" cy="173686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" name="直接连接符 98"/>
                <p:cNvCxnSpPr/>
                <p:nvPr/>
              </p:nvCxnSpPr>
              <p:spPr>
                <a:xfrm>
                  <a:off x="4084534" y="335707"/>
                  <a:ext cx="737870" cy="0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0" name="直接连接符 99"/>
                <p:cNvCxnSpPr/>
                <p:nvPr/>
              </p:nvCxnSpPr>
              <p:spPr>
                <a:xfrm>
                  <a:off x="3927764" y="248864"/>
                  <a:ext cx="156771" cy="86843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1" name="任意多边形: 形状 100"/>
                <p:cNvSpPr/>
                <p:nvPr/>
              </p:nvSpPr>
              <p:spPr>
                <a:xfrm>
                  <a:off x="349799" y="247818"/>
                  <a:ext cx="4791980" cy="257189"/>
                </a:xfrm>
                <a:custGeom>
                  <a:avLst/>
                  <a:gdLst>
                    <a:gd name="connsiteX0" fmla="*/ 0 w 5405438"/>
                    <a:gd name="connsiteY0" fmla="*/ 233362 h 366712"/>
                    <a:gd name="connsiteX1" fmla="*/ 328613 w 5405438"/>
                    <a:gd name="connsiteY1" fmla="*/ 0 h 366712"/>
                    <a:gd name="connsiteX2" fmla="*/ 4043363 w 5405438"/>
                    <a:gd name="connsiteY2" fmla="*/ 0 h 366712"/>
                    <a:gd name="connsiteX3" fmla="*/ 4214813 w 5405438"/>
                    <a:gd name="connsiteY3" fmla="*/ 123825 h 366712"/>
                    <a:gd name="connsiteX4" fmla="*/ 5048250 w 5405438"/>
                    <a:gd name="connsiteY4" fmla="*/ 123825 h 366712"/>
                    <a:gd name="connsiteX5" fmla="*/ 5405438 w 5405438"/>
                    <a:gd name="connsiteY5" fmla="*/ 366712 h 3667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405438" h="366712">
                      <a:moveTo>
                        <a:pt x="0" y="233362"/>
                      </a:moveTo>
                      <a:lnTo>
                        <a:pt x="328613" y="0"/>
                      </a:lnTo>
                      <a:lnTo>
                        <a:pt x="4043363" y="0"/>
                      </a:lnTo>
                      <a:lnTo>
                        <a:pt x="4214813" y="123825"/>
                      </a:lnTo>
                      <a:lnTo>
                        <a:pt x="5048250" y="123825"/>
                      </a:lnTo>
                      <a:lnTo>
                        <a:pt x="5405438" y="366712"/>
                      </a:lnTo>
                    </a:path>
                  </a:pathLst>
                </a:cu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endPara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02" name="任意多边形: 形状 101"/>
                <p:cNvSpPr/>
                <p:nvPr/>
              </p:nvSpPr>
              <p:spPr>
                <a:xfrm flipV="1">
                  <a:off x="737468" y="249336"/>
                  <a:ext cx="3029477" cy="84093"/>
                </a:xfrm>
                <a:custGeom>
                  <a:avLst/>
                  <a:gdLst>
                    <a:gd name="connsiteX0" fmla="*/ 0 w 4221480"/>
                    <a:gd name="connsiteY0" fmla="*/ 236220 h 236220"/>
                    <a:gd name="connsiteX1" fmla="*/ 320040 w 4221480"/>
                    <a:gd name="connsiteY1" fmla="*/ 0 h 236220"/>
                    <a:gd name="connsiteX2" fmla="*/ 4053840 w 4221480"/>
                    <a:gd name="connsiteY2" fmla="*/ 0 h 236220"/>
                    <a:gd name="connsiteX3" fmla="*/ 4221480 w 4221480"/>
                    <a:gd name="connsiteY3" fmla="*/ 137160 h 236220"/>
                    <a:gd name="connsiteX4" fmla="*/ 152400 w 4221480"/>
                    <a:gd name="connsiteY4" fmla="*/ 129540 h 236220"/>
                    <a:gd name="connsiteX0-1" fmla="*/ 167640 w 4069080"/>
                    <a:gd name="connsiteY0-2" fmla="*/ 0 h 137160"/>
                    <a:gd name="connsiteX1-3" fmla="*/ 3901440 w 4069080"/>
                    <a:gd name="connsiteY1-4" fmla="*/ 0 h 137160"/>
                    <a:gd name="connsiteX2-5" fmla="*/ 4069080 w 4069080"/>
                    <a:gd name="connsiteY2-6" fmla="*/ 137160 h 137160"/>
                    <a:gd name="connsiteX3-7" fmla="*/ 0 w 4069080"/>
                    <a:gd name="connsiteY3-8" fmla="*/ 129540 h 137160"/>
                    <a:gd name="connsiteX0-9" fmla="*/ 167640 w 4069080"/>
                    <a:gd name="connsiteY0-10" fmla="*/ 0 h 137160"/>
                    <a:gd name="connsiteX1-11" fmla="*/ 3901440 w 4069080"/>
                    <a:gd name="connsiteY1-12" fmla="*/ 0 h 137160"/>
                    <a:gd name="connsiteX2-13" fmla="*/ 4069080 w 4069080"/>
                    <a:gd name="connsiteY2-14" fmla="*/ 137160 h 137160"/>
                    <a:gd name="connsiteX3-15" fmla="*/ 0 w 4069080"/>
                    <a:gd name="connsiteY3-16" fmla="*/ 129540 h 137160"/>
                    <a:gd name="connsiteX4-17" fmla="*/ 167640 w 4069080"/>
                    <a:gd name="connsiteY4-18" fmla="*/ 0 h 137160"/>
                    <a:gd name="connsiteX0-19" fmla="*/ 167640 w 4069080"/>
                    <a:gd name="connsiteY0-20" fmla="*/ 0 h 137160"/>
                    <a:gd name="connsiteX1-21" fmla="*/ 3901440 w 4069080"/>
                    <a:gd name="connsiteY1-22" fmla="*/ 0 h 137160"/>
                    <a:gd name="connsiteX2-23" fmla="*/ 4069080 w 4069080"/>
                    <a:gd name="connsiteY2-24" fmla="*/ 137160 h 137160"/>
                    <a:gd name="connsiteX3-25" fmla="*/ 0 w 4069080"/>
                    <a:gd name="connsiteY3-26" fmla="*/ 135212 h 137160"/>
                    <a:gd name="connsiteX4-27" fmla="*/ 167640 w 4069080"/>
                    <a:gd name="connsiteY4-28" fmla="*/ 0 h 137160"/>
                    <a:gd name="connsiteX0-29" fmla="*/ 167640 w 4069080"/>
                    <a:gd name="connsiteY0-30" fmla="*/ 0 h 142773"/>
                    <a:gd name="connsiteX1-31" fmla="*/ 3901440 w 4069080"/>
                    <a:gd name="connsiteY1-32" fmla="*/ 0 h 142773"/>
                    <a:gd name="connsiteX2-33" fmla="*/ 4069080 w 4069080"/>
                    <a:gd name="connsiteY2-34" fmla="*/ 137160 h 142773"/>
                    <a:gd name="connsiteX3-35" fmla="*/ 0 w 4069080"/>
                    <a:gd name="connsiteY3-36" fmla="*/ 142773 h 142773"/>
                    <a:gd name="connsiteX4-37" fmla="*/ 167640 w 4069080"/>
                    <a:gd name="connsiteY4-38" fmla="*/ 0 h 142773"/>
                    <a:gd name="connsiteX0-39" fmla="*/ 167640 w 4069080"/>
                    <a:gd name="connsiteY0-40" fmla="*/ 0 h 142773"/>
                    <a:gd name="connsiteX1-41" fmla="*/ 3901440 w 4069080"/>
                    <a:gd name="connsiteY1-42" fmla="*/ 0 h 142773"/>
                    <a:gd name="connsiteX2-43" fmla="*/ 4069080 w 4069080"/>
                    <a:gd name="connsiteY2-44" fmla="*/ 140940 h 142773"/>
                    <a:gd name="connsiteX3-45" fmla="*/ 0 w 4069080"/>
                    <a:gd name="connsiteY3-46" fmla="*/ 142773 h 142773"/>
                    <a:gd name="connsiteX4-47" fmla="*/ 167640 w 4069080"/>
                    <a:gd name="connsiteY4-48" fmla="*/ 0 h 142773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17" y="connsiteY4-18"/>
                    </a:cxn>
                  </a:cxnLst>
                  <a:rect l="l" t="t" r="r" b="b"/>
                  <a:pathLst>
                    <a:path w="4069080" h="142773">
                      <a:moveTo>
                        <a:pt x="167640" y="0"/>
                      </a:moveTo>
                      <a:lnTo>
                        <a:pt x="3901440" y="0"/>
                      </a:lnTo>
                      <a:lnTo>
                        <a:pt x="4069080" y="140940"/>
                      </a:lnTo>
                      <a:lnTo>
                        <a:pt x="0" y="142773"/>
                      </a:lnTo>
                      <a:lnTo>
                        <a:pt x="167640" y="0"/>
                      </a:lnTo>
                      <a:close/>
                    </a:path>
                  </a:pathLst>
                </a:custGeom>
                <a:solidFill>
                  <a:srgbClr val="0070C0"/>
                </a:solidFill>
                <a:ln w="254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endPara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3" name="组合 82"/>
              <p:cNvGrpSpPr/>
              <p:nvPr/>
            </p:nvGrpSpPr>
            <p:grpSpPr>
              <a:xfrm>
                <a:off x="349799" y="711709"/>
                <a:ext cx="4815092" cy="261575"/>
                <a:chOff x="358852" y="925118"/>
                <a:chExt cx="4815092" cy="261575"/>
              </a:xfrm>
            </p:grpSpPr>
            <p:cxnSp>
              <p:nvCxnSpPr>
                <p:cNvPr id="90" name="直接连接符 89"/>
                <p:cNvCxnSpPr/>
                <p:nvPr/>
              </p:nvCxnSpPr>
              <p:spPr>
                <a:xfrm flipH="1" flipV="1">
                  <a:off x="1574976" y="1185647"/>
                  <a:ext cx="3287537" cy="0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1" name="直接连接符 90"/>
                <p:cNvCxnSpPr/>
                <p:nvPr/>
              </p:nvCxnSpPr>
              <p:spPr>
                <a:xfrm flipH="1" flipV="1">
                  <a:off x="362574" y="925118"/>
                  <a:ext cx="313542" cy="173686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2" name="直接连接符 91"/>
                <p:cNvCxnSpPr/>
                <p:nvPr/>
              </p:nvCxnSpPr>
              <p:spPr>
                <a:xfrm flipV="1">
                  <a:off x="4860402" y="1011961"/>
                  <a:ext cx="313542" cy="173686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3" name="直接连接符 92"/>
                <p:cNvCxnSpPr/>
                <p:nvPr/>
              </p:nvCxnSpPr>
              <p:spPr>
                <a:xfrm flipH="1" flipV="1">
                  <a:off x="678226" y="1098804"/>
                  <a:ext cx="737870" cy="0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" name="直接连接符 93"/>
                <p:cNvCxnSpPr/>
                <p:nvPr/>
              </p:nvCxnSpPr>
              <p:spPr>
                <a:xfrm flipH="1" flipV="1">
                  <a:off x="1416096" y="1098804"/>
                  <a:ext cx="156771" cy="86843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5" name="任意多边形: 形状 94"/>
                <p:cNvSpPr/>
                <p:nvPr/>
              </p:nvSpPr>
              <p:spPr>
                <a:xfrm flipH="1" flipV="1">
                  <a:off x="358852" y="929504"/>
                  <a:ext cx="4791980" cy="257189"/>
                </a:xfrm>
                <a:custGeom>
                  <a:avLst/>
                  <a:gdLst>
                    <a:gd name="connsiteX0" fmla="*/ 0 w 5405438"/>
                    <a:gd name="connsiteY0" fmla="*/ 233362 h 366712"/>
                    <a:gd name="connsiteX1" fmla="*/ 328613 w 5405438"/>
                    <a:gd name="connsiteY1" fmla="*/ 0 h 366712"/>
                    <a:gd name="connsiteX2" fmla="*/ 4043363 w 5405438"/>
                    <a:gd name="connsiteY2" fmla="*/ 0 h 366712"/>
                    <a:gd name="connsiteX3" fmla="*/ 4214813 w 5405438"/>
                    <a:gd name="connsiteY3" fmla="*/ 123825 h 366712"/>
                    <a:gd name="connsiteX4" fmla="*/ 5048250 w 5405438"/>
                    <a:gd name="connsiteY4" fmla="*/ 123825 h 366712"/>
                    <a:gd name="connsiteX5" fmla="*/ 5405438 w 5405438"/>
                    <a:gd name="connsiteY5" fmla="*/ 366712 h 3667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405438" h="366712">
                      <a:moveTo>
                        <a:pt x="0" y="233362"/>
                      </a:moveTo>
                      <a:lnTo>
                        <a:pt x="328613" y="0"/>
                      </a:lnTo>
                      <a:lnTo>
                        <a:pt x="4043363" y="0"/>
                      </a:lnTo>
                      <a:lnTo>
                        <a:pt x="4214813" y="123825"/>
                      </a:lnTo>
                      <a:lnTo>
                        <a:pt x="5048250" y="123825"/>
                      </a:lnTo>
                      <a:lnTo>
                        <a:pt x="5405438" y="366712"/>
                      </a:lnTo>
                    </a:path>
                  </a:pathLst>
                </a:cu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endParaRPr lang="zh-CN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96" name="任意多边形: 形状 95"/>
                <p:cNvSpPr/>
                <p:nvPr/>
              </p:nvSpPr>
              <p:spPr>
                <a:xfrm flipH="1">
                  <a:off x="1733685" y="1101082"/>
                  <a:ext cx="3029477" cy="84093"/>
                </a:xfrm>
                <a:custGeom>
                  <a:avLst/>
                  <a:gdLst>
                    <a:gd name="connsiteX0" fmla="*/ 0 w 4221480"/>
                    <a:gd name="connsiteY0" fmla="*/ 236220 h 236220"/>
                    <a:gd name="connsiteX1" fmla="*/ 320040 w 4221480"/>
                    <a:gd name="connsiteY1" fmla="*/ 0 h 236220"/>
                    <a:gd name="connsiteX2" fmla="*/ 4053840 w 4221480"/>
                    <a:gd name="connsiteY2" fmla="*/ 0 h 236220"/>
                    <a:gd name="connsiteX3" fmla="*/ 4221480 w 4221480"/>
                    <a:gd name="connsiteY3" fmla="*/ 137160 h 236220"/>
                    <a:gd name="connsiteX4" fmla="*/ 152400 w 4221480"/>
                    <a:gd name="connsiteY4" fmla="*/ 129540 h 236220"/>
                    <a:gd name="connsiteX0-1" fmla="*/ 167640 w 4069080"/>
                    <a:gd name="connsiteY0-2" fmla="*/ 0 h 137160"/>
                    <a:gd name="connsiteX1-3" fmla="*/ 3901440 w 4069080"/>
                    <a:gd name="connsiteY1-4" fmla="*/ 0 h 137160"/>
                    <a:gd name="connsiteX2-5" fmla="*/ 4069080 w 4069080"/>
                    <a:gd name="connsiteY2-6" fmla="*/ 137160 h 137160"/>
                    <a:gd name="connsiteX3-7" fmla="*/ 0 w 4069080"/>
                    <a:gd name="connsiteY3-8" fmla="*/ 129540 h 137160"/>
                    <a:gd name="connsiteX0-9" fmla="*/ 167640 w 4069080"/>
                    <a:gd name="connsiteY0-10" fmla="*/ 0 h 137160"/>
                    <a:gd name="connsiteX1-11" fmla="*/ 3901440 w 4069080"/>
                    <a:gd name="connsiteY1-12" fmla="*/ 0 h 137160"/>
                    <a:gd name="connsiteX2-13" fmla="*/ 4069080 w 4069080"/>
                    <a:gd name="connsiteY2-14" fmla="*/ 137160 h 137160"/>
                    <a:gd name="connsiteX3-15" fmla="*/ 0 w 4069080"/>
                    <a:gd name="connsiteY3-16" fmla="*/ 129540 h 137160"/>
                    <a:gd name="connsiteX4-17" fmla="*/ 167640 w 4069080"/>
                    <a:gd name="connsiteY4-18" fmla="*/ 0 h 137160"/>
                    <a:gd name="connsiteX0-19" fmla="*/ 167640 w 4069080"/>
                    <a:gd name="connsiteY0-20" fmla="*/ 0 h 137160"/>
                    <a:gd name="connsiteX1-21" fmla="*/ 3901440 w 4069080"/>
                    <a:gd name="connsiteY1-22" fmla="*/ 0 h 137160"/>
                    <a:gd name="connsiteX2-23" fmla="*/ 4069080 w 4069080"/>
                    <a:gd name="connsiteY2-24" fmla="*/ 137160 h 137160"/>
                    <a:gd name="connsiteX3-25" fmla="*/ 0 w 4069080"/>
                    <a:gd name="connsiteY3-26" fmla="*/ 135212 h 137160"/>
                    <a:gd name="connsiteX4-27" fmla="*/ 167640 w 4069080"/>
                    <a:gd name="connsiteY4-28" fmla="*/ 0 h 137160"/>
                    <a:gd name="connsiteX0-29" fmla="*/ 167640 w 4069080"/>
                    <a:gd name="connsiteY0-30" fmla="*/ 0 h 142773"/>
                    <a:gd name="connsiteX1-31" fmla="*/ 3901440 w 4069080"/>
                    <a:gd name="connsiteY1-32" fmla="*/ 0 h 142773"/>
                    <a:gd name="connsiteX2-33" fmla="*/ 4069080 w 4069080"/>
                    <a:gd name="connsiteY2-34" fmla="*/ 137160 h 142773"/>
                    <a:gd name="connsiteX3-35" fmla="*/ 0 w 4069080"/>
                    <a:gd name="connsiteY3-36" fmla="*/ 142773 h 142773"/>
                    <a:gd name="connsiteX4-37" fmla="*/ 167640 w 4069080"/>
                    <a:gd name="connsiteY4-38" fmla="*/ 0 h 142773"/>
                    <a:gd name="connsiteX0-39" fmla="*/ 167640 w 4069080"/>
                    <a:gd name="connsiteY0-40" fmla="*/ 0 h 142773"/>
                    <a:gd name="connsiteX1-41" fmla="*/ 3901440 w 4069080"/>
                    <a:gd name="connsiteY1-42" fmla="*/ 0 h 142773"/>
                    <a:gd name="connsiteX2-43" fmla="*/ 4069080 w 4069080"/>
                    <a:gd name="connsiteY2-44" fmla="*/ 140940 h 142773"/>
                    <a:gd name="connsiteX3-45" fmla="*/ 0 w 4069080"/>
                    <a:gd name="connsiteY3-46" fmla="*/ 142773 h 142773"/>
                    <a:gd name="connsiteX4-47" fmla="*/ 167640 w 4069080"/>
                    <a:gd name="connsiteY4-48" fmla="*/ 0 h 142773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17" y="connsiteY4-18"/>
                    </a:cxn>
                  </a:cxnLst>
                  <a:rect l="l" t="t" r="r" b="b"/>
                  <a:pathLst>
                    <a:path w="4069080" h="142773">
                      <a:moveTo>
                        <a:pt x="167640" y="0"/>
                      </a:moveTo>
                      <a:lnTo>
                        <a:pt x="3901440" y="0"/>
                      </a:lnTo>
                      <a:lnTo>
                        <a:pt x="4069080" y="140940"/>
                      </a:lnTo>
                      <a:lnTo>
                        <a:pt x="0" y="142773"/>
                      </a:lnTo>
                      <a:lnTo>
                        <a:pt x="167640" y="0"/>
                      </a:lnTo>
                      <a:close/>
                    </a:path>
                  </a:pathLst>
                </a:custGeom>
                <a:solidFill>
                  <a:srgbClr val="0070C0"/>
                </a:solidFill>
                <a:ln w="254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endPara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4" name="组合 83"/>
              <p:cNvGrpSpPr/>
              <p:nvPr/>
            </p:nvGrpSpPr>
            <p:grpSpPr>
              <a:xfrm>
                <a:off x="5138963" y="489126"/>
                <a:ext cx="49306" cy="329693"/>
                <a:chOff x="5138963" y="489126"/>
                <a:chExt cx="49306" cy="329693"/>
              </a:xfrm>
            </p:grpSpPr>
            <p:sp>
              <p:nvSpPr>
                <p:cNvPr id="88" name="椭圆 87"/>
                <p:cNvSpPr/>
                <p:nvPr/>
              </p:nvSpPr>
              <p:spPr>
                <a:xfrm>
                  <a:off x="5138963" y="769513"/>
                  <a:ext cx="49306" cy="49306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89" name="椭圆 88"/>
                <p:cNvSpPr/>
                <p:nvPr/>
              </p:nvSpPr>
              <p:spPr>
                <a:xfrm>
                  <a:off x="5138963" y="489126"/>
                  <a:ext cx="49306" cy="49306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5" name="组合 84"/>
              <p:cNvGrpSpPr/>
              <p:nvPr/>
            </p:nvGrpSpPr>
            <p:grpSpPr>
              <a:xfrm>
                <a:off x="326687" y="399838"/>
                <a:ext cx="49306" cy="329693"/>
                <a:chOff x="5138963" y="489126"/>
                <a:chExt cx="49306" cy="329693"/>
              </a:xfrm>
            </p:grpSpPr>
            <p:sp>
              <p:nvSpPr>
                <p:cNvPr id="86" name="椭圆 85"/>
                <p:cNvSpPr/>
                <p:nvPr/>
              </p:nvSpPr>
              <p:spPr>
                <a:xfrm>
                  <a:off x="5138963" y="769513"/>
                  <a:ext cx="49306" cy="49306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87" name="椭圆 86"/>
                <p:cNvSpPr/>
                <p:nvPr/>
              </p:nvSpPr>
              <p:spPr>
                <a:xfrm>
                  <a:off x="5138963" y="489126"/>
                  <a:ext cx="49306" cy="49306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</p:grpSp>
      </p:grpSp>
      <p:sp>
        <p:nvSpPr>
          <p:cNvPr id="3" name="Oval 2"/>
          <p:cNvSpPr/>
          <p:nvPr/>
        </p:nvSpPr>
        <p:spPr>
          <a:xfrm>
            <a:off x="1771241" y="1796243"/>
            <a:ext cx="1212414" cy="1193981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200" dirty="0"/>
              <a:t>提示</a:t>
            </a:r>
            <a:endParaRPr lang="zh-CN" altLang="en-US" sz="2200" dirty="0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2535763" y="2376836"/>
            <a:ext cx="7321187" cy="2794321"/>
            <a:chOff x="5960125" y="2504386"/>
            <a:chExt cx="5179022" cy="2756474"/>
          </a:xfrm>
        </p:grpSpPr>
        <p:grpSp>
          <p:nvGrpSpPr>
            <p:cNvPr id="31" name="组合 30"/>
            <p:cNvGrpSpPr/>
            <p:nvPr/>
          </p:nvGrpSpPr>
          <p:grpSpPr>
            <a:xfrm>
              <a:off x="5960125" y="2504386"/>
              <a:ext cx="5179022" cy="2756474"/>
              <a:chOff x="1584402" y="1903846"/>
              <a:chExt cx="9062674" cy="3823037"/>
            </a:xfrm>
          </p:grpSpPr>
          <p:grpSp>
            <p:nvGrpSpPr>
              <p:cNvPr id="32" name="组合 31"/>
              <p:cNvGrpSpPr/>
              <p:nvPr/>
            </p:nvGrpSpPr>
            <p:grpSpPr>
              <a:xfrm>
                <a:off x="1584402" y="3589771"/>
                <a:ext cx="9062674" cy="2137112"/>
                <a:chOff x="1584402" y="3589771"/>
                <a:chExt cx="9062674" cy="2137112"/>
              </a:xfrm>
            </p:grpSpPr>
            <p:sp>
              <p:nvSpPr>
                <p:cNvPr id="43" name="任意多边形: 形状 42"/>
                <p:cNvSpPr/>
                <p:nvPr/>
              </p:nvSpPr>
              <p:spPr>
                <a:xfrm>
                  <a:off x="1652007" y="3589771"/>
                  <a:ext cx="8888987" cy="2005807"/>
                </a:xfrm>
                <a:custGeom>
                  <a:avLst/>
                  <a:gdLst>
                    <a:gd name="connsiteX0" fmla="*/ 10856686 w 10856686"/>
                    <a:gd name="connsiteY0" fmla="*/ 4180114 h 4789714"/>
                    <a:gd name="connsiteX1" fmla="*/ 10363200 w 10856686"/>
                    <a:gd name="connsiteY1" fmla="*/ 4775200 h 4789714"/>
                    <a:gd name="connsiteX2" fmla="*/ 261257 w 10856686"/>
                    <a:gd name="connsiteY2" fmla="*/ 4789714 h 4789714"/>
                    <a:gd name="connsiteX3" fmla="*/ 14514 w 10856686"/>
                    <a:gd name="connsiteY3" fmla="*/ 4470400 h 4789714"/>
                    <a:gd name="connsiteX4" fmla="*/ 0 w 10856686"/>
                    <a:gd name="connsiteY4" fmla="*/ 0 h 4789714"/>
                    <a:gd name="connsiteX0-1" fmla="*/ 10856686 w 10856686"/>
                    <a:gd name="connsiteY0-2" fmla="*/ 4180114 h 4789714"/>
                    <a:gd name="connsiteX1-3" fmla="*/ 10363200 w 10856686"/>
                    <a:gd name="connsiteY1-4" fmla="*/ 4775200 h 4789714"/>
                    <a:gd name="connsiteX2-5" fmla="*/ 261257 w 10856686"/>
                    <a:gd name="connsiteY2-6" fmla="*/ 4789714 h 4789714"/>
                    <a:gd name="connsiteX3-7" fmla="*/ 14514 w 10856686"/>
                    <a:gd name="connsiteY3-8" fmla="*/ 4470400 h 4789714"/>
                    <a:gd name="connsiteX4-9" fmla="*/ 749 w 10856686"/>
                    <a:gd name="connsiteY4-10" fmla="*/ 1242677 h 4789714"/>
                    <a:gd name="connsiteX5" fmla="*/ 0 w 10856686"/>
                    <a:gd name="connsiteY5" fmla="*/ 0 h 4789714"/>
                    <a:gd name="connsiteX0-11" fmla="*/ 10855937 w 10855937"/>
                    <a:gd name="connsiteY0-12" fmla="*/ 2937437 h 3547037"/>
                    <a:gd name="connsiteX1-13" fmla="*/ 10362451 w 10855937"/>
                    <a:gd name="connsiteY1-14" fmla="*/ 3532523 h 3547037"/>
                    <a:gd name="connsiteX2-15" fmla="*/ 260508 w 10855937"/>
                    <a:gd name="connsiteY2-16" fmla="*/ 3547037 h 3547037"/>
                    <a:gd name="connsiteX3-17" fmla="*/ 13765 w 10855937"/>
                    <a:gd name="connsiteY3-18" fmla="*/ 3227723 h 3547037"/>
                    <a:gd name="connsiteX4-19" fmla="*/ 0 w 10855937"/>
                    <a:gd name="connsiteY4-20" fmla="*/ 0 h 3547037"/>
                    <a:gd name="connsiteX0-21" fmla="*/ 10855937 w 10855937"/>
                    <a:gd name="connsiteY0-22" fmla="*/ 2937437 h 3547037"/>
                    <a:gd name="connsiteX1-23" fmla="*/ 10362451 w 10855937"/>
                    <a:gd name="connsiteY1-24" fmla="*/ 3532523 h 3547037"/>
                    <a:gd name="connsiteX2-25" fmla="*/ 260508 w 10855937"/>
                    <a:gd name="connsiteY2-26" fmla="*/ 3547037 h 3547037"/>
                    <a:gd name="connsiteX3-27" fmla="*/ 13765 w 10855937"/>
                    <a:gd name="connsiteY3-28" fmla="*/ 3227723 h 3547037"/>
                    <a:gd name="connsiteX4-29" fmla="*/ 0 w 10855937"/>
                    <a:gd name="connsiteY4-30" fmla="*/ 0 h 3547037"/>
                    <a:gd name="connsiteX0-31" fmla="*/ 10868873 w 10868873"/>
                    <a:gd name="connsiteY0-32" fmla="*/ 2937437 h 3547037"/>
                    <a:gd name="connsiteX1-33" fmla="*/ 10375387 w 10868873"/>
                    <a:gd name="connsiteY1-34" fmla="*/ 3532523 h 3547037"/>
                    <a:gd name="connsiteX2-35" fmla="*/ 273444 w 10868873"/>
                    <a:gd name="connsiteY2-36" fmla="*/ 3547037 h 3547037"/>
                    <a:gd name="connsiteX3-37" fmla="*/ 26701 w 10868873"/>
                    <a:gd name="connsiteY3-38" fmla="*/ 3227723 h 3547037"/>
                    <a:gd name="connsiteX4-39" fmla="*/ 5177 w 10868873"/>
                    <a:gd name="connsiteY4-40" fmla="*/ 1101841 h 3547037"/>
                    <a:gd name="connsiteX5-41" fmla="*/ 12936 w 10868873"/>
                    <a:gd name="connsiteY5-42" fmla="*/ 0 h 3547037"/>
                    <a:gd name="connsiteX0-43" fmla="*/ 10868873 w 10868873"/>
                    <a:gd name="connsiteY0-44" fmla="*/ 1835596 h 2445196"/>
                    <a:gd name="connsiteX1-45" fmla="*/ 10375387 w 10868873"/>
                    <a:gd name="connsiteY1-46" fmla="*/ 2430682 h 2445196"/>
                    <a:gd name="connsiteX2-47" fmla="*/ 273444 w 10868873"/>
                    <a:gd name="connsiteY2-48" fmla="*/ 2445196 h 2445196"/>
                    <a:gd name="connsiteX3-49" fmla="*/ 26701 w 10868873"/>
                    <a:gd name="connsiteY3-50" fmla="*/ 2125882 h 2445196"/>
                    <a:gd name="connsiteX4-51" fmla="*/ 5177 w 10868873"/>
                    <a:gd name="connsiteY4-52" fmla="*/ 0 h 2445196"/>
                    <a:gd name="connsiteX0-53" fmla="*/ 10863696 w 10863696"/>
                    <a:gd name="connsiteY0-54" fmla="*/ 1835596 h 2445196"/>
                    <a:gd name="connsiteX1-55" fmla="*/ 10370210 w 10863696"/>
                    <a:gd name="connsiteY1-56" fmla="*/ 2430682 h 2445196"/>
                    <a:gd name="connsiteX2-57" fmla="*/ 268267 w 10863696"/>
                    <a:gd name="connsiteY2-58" fmla="*/ 2445196 h 2445196"/>
                    <a:gd name="connsiteX3-59" fmla="*/ 21524 w 10863696"/>
                    <a:gd name="connsiteY3-60" fmla="*/ 2125882 h 2445196"/>
                    <a:gd name="connsiteX4-61" fmla="*/ 0 w 10863696"/>
                    <a:gd name="connsiteY4-62" fmla="*/ 0 h 2445196"/>
                    <a:gd name="connsiteX0-63" fmla="*/ 10882319 w 10882319"/>
                    <a:gd name="connsiteY0-64" fmla="*/ 1835596 h 2445196"/>
                    <a:gd name="connsiteX1-65" fmla="*/ 10388833 w 10882319"/>
                    <a:gd name="connsiteY1-66" fmla="*/ 2430682 h 2445196"/>
                    <a:gd name="connsiteX2-67" fmla="*/ 286890 w 10882319"/>
                    <a:gd name="connsiteY2-68" fmla="*/ 2445196 h 2445196"/>
                    <a:gd name="connsiteX3-69" fmla="*/ 40147 w 10882319"/>
                    <a:gd name="connsiteY3-70" fmla="*/ 2125882 h 2445196"/>
                    <a:gd name="connsiteX4-71" fmla="*/ 0 w 10882319"/>
                    <a:gd name="connsiteY4-72" fmla="*/ 0 h 2445196"/>
                    <a:gd name="connsiteX0-73" fmla="*/ 10853134 w 10853134"/>
                    <a:gd name="connsiteY0-74" fmla="*/ 1841415 h 2451015"/>
                    <a:gd name="connsiteX1-75" fmla="*/ 10359648 w 10853134"/>
                    <a:gd name="connsiteY1-76" fmla="*/ 2436501 h 2451015"/>
                    <a:gd name="connsiteX2-77" fmla="*/ 257705 w 10853134"/>
                    <a:gd name="connsiteY2-78" fmla="*/ 2451015 h 2451015"/>
                    <a:gd name="connsiteX3-79" fmla="*/ 10962 w 10853134"/>
                    <a:gd name="connsiteY3-80" fmla="*/ 2131701 h 2451015"/>
                    <a:gd name="connsiteX4-81" fmla="*/ 11553 w 10853134"/>
                    <a:gd name="connsiteY4-82" fmla="*/ 0 h 2451015"/>
                    <a:gd name="connsiteX0-83" fmla="*/ 10864860 w 10864860"/>
                    <a:gd name="connsiteY0-84" fmla="*/ 1841415 h 2451015"/>
                    <a:gd name="connsiteX1-85" fmla="*/ 10371374 w 10864860"/>
                    <a:gd name="connsiteY1-86" fmla="*/ 2436501 h 2451015"/>
                    <a:gd name="connsiteX2-87" fmla="*/ 269431 w 10864860"/>
                    <a:gd name="connsiteY2-88" fmla="*/ 2451015 h 2451015"/>
                    <a:gd name="connsiteX3-89" fmla="*/ 22688 w 10864860"/>
                    <a:gd name="connsiteY3-90" fmla="*/ 2131701 h 2451015"/>
                    <a:gd name="connsiteX4-91" fmla="*/ 0 w 10864860"/>
                    <a:gd name="connsiteY4-92" fmla="*/ 0 h 2451015"/>
                    <a:gd name="connsiteX0-93" fmla="*/ 10856761 w 10856761"/>
                    <a:gd name="connsiteY0-94" fmla="*/ 1841415 h 2451015"/>
                    <a:gd name="connsiteX1-95" fmla="*/ 10363275 w 10856761"/>
                    <a:gd name="connsiteY1-96" fmla="*/ 2436501 h 2451015"/>
                    <a:gd name="connsiteX2-97" fmla="*/ 261332 w 10856761"/>
                    <a:gd name="connsiteY2-98" fmla="*/ 2451015 h 2451015"/>
                    <a:gd name="connsiteX3-99" fmla="*/ 14589 w 10856761"/>
                    <a:gd name="connsiteY3-100" fmla="*/ 2131701 h 2451015"/>
                    <a:gd name="connsiteX4-101" fmla="*/ 3540 w 10856761"/>
                    <a:gd name="connsiteY4-102" fmla="*/ 0 h 2451015"/>
                    <a:gd name="connsiteX0-103" fmla="*/ 10858803 w 10858803"/>
                    <a:gd name="connsiteY0-104" fmla="*/ 1841415 h 2451015"/>
                    <a:gd name="connsiteX1-105" fmla="*/ 10365317 w 10858803"/>
                    <a:gd name="connsiteY1-106" fmla="*/ 2436501 h 2451015"/>
                    <a:gd name="connsiteX2-107" fmla="*/ 263374 w 10858803"/>
                    <a:gd name="connsiteY2-108" fmla="*/ 2451015 h 2451015"/>
                    <a:gd name="connsiteX3-109" fmla="*/ 16631 w 10858803"/>
                    <a:gd name="connsiteY3-110" fmla="*/ 2131701 h 2451015"/>
                    <a:gd name="connsiteX4-111" fmla="*/ 5582 w 10858803"/>
                    <a:gd name="connsiteY4-112" fmla="*/ 0 h 2451015"/>
                    <a:gd name="connsiteX0-113" fmla="*/ 10854255 w 10854255"/>
                    <a:gd name="connsiteY0-114" fmla="*/ 1841415 h 2451015"/>
                    <a:gd name="connsiteX1-115" fmla="*/ 10360769 w 10854255"/>
                    <a:gd name="connsiteY1-116" fmla="*/ 2436501 h 2451015"/>
                    <a:gd name="connsiteX2-117" fmla="*/ 258826 w 10854255"/>
                    <a:gd name="connsiteY2-118" fmla="*/ 2451015 h 2451015"/>
                    <a:gd name="connsiteX3-119" fmla="*/ 12083 w 10854255"/>
                    <a:gd name="connsiteY3-120" fmla="*/ 2131701 h 2451015"/>
                    <a:gd name="connsiteX4-121" fmla="*/ 1034 w 10854255"/>
                    <a:gd name="connsiteY4-122" fmla="*/ 0 h 2451015"/>
                    <a:gd name="connsiteX0-123" fmla="*/ 10846712 w 10846712"/>
                    <a:gd name="connsiteY0-124" fmla="*/ 1841415 h 2451015"/>
                    <a:gd name="connsiteX1-125" fmla="*/ 10353226 w 10846712"/>
                    <a:gd name="connsiteY1-126" fmla="*/ 2436501 h 2451015"/>
                    <a:gd name="connsiteX2-127" fmla="*/ 251283 w 10846712"/>
                    <a:gd name="connsiteY2-128" fmla="*/ 2451015 h 2451015"/>
                    <a:gd name="connsiteX3-129" fmla="*/ 4540 w 10846712"/>
                    <a:gd name="connsiteY3-130" fmla="*/ 2131701 h 2451015"/>
                    <a:gd name="connsiteX4-131" fmla="*/ 5130 w 10846712"/>
                    <a:gd name="connsiteY4-132" fmla="*/ 0 h 2451015"/>
                    <a:gd name="connsiteX0-133" fmla="*/ 10842172 w 10842172"/>
                    <a:gd name="connsiteY0-134" fmla="*/ 1841415 h 2451015"/>
                    <a:gd name="connsiteX1-135" fmla="*/ 10348686 w 10842172"/>
                    <a:gd name="connsiteY1-136" fmla="*/ 2436501 h 2451015"/>
                    <a:gd name="connsiteX2-137" fmla="*/ 246743 w 10842172"/>
                    <a:gd name="connsiteY2-138" fmla="*/ 2451015 h 2451015"/>
                    <a:gd name="connsiteX3-139" fmla="*/ 0 w 10842172"/>
                    <a:gd name="connsiteY3-140" fmla="*/ 2131701 h 2451015"/>
                    <a:gd name="connsiteX4-141" fmla="*/ 590 w 10842172"/>
                    <a:gd name="connsiteY4-142" fmla="*/ 0 h 2451015"/>
                    <a:gd name="connsiteX0-143" fmla="*/ 10842172 w 10842172"/>
                    <a:gd name="connsiteY0-144" fmla="*/ 1841415 h 2451015"/>
                    <a:gd name="connsiteX1-145" fmla="*/ 10348686 w 10842172"/>
                    <a:gd name="connsiteY1-146" fmla="*/ 2436501 h 2451015"/>
                    <a:gd name="connsiteX2-147" fmla="*/ 246743 w 10842172"/>
                    <a:gd name="connsiteY2-148" fmla="*/ 2451015 h 2451015"/>
                    <a:gd name="connsiteX3-149" fmla="*/ 0 w 10842172"/>
                    <a:gd name="connsiteY3-150" fmla="*/ 2131701 h 2451015"/>
                    <a:gd name="connsiteX4-151" fmla="*/ 590 w 10842172"/>
                    <a:gd name="connsiteY4-152" fmla="*/ 0 h 2451015"/>
                    <a:gd name="connsiteX0-153" fmla="*/ 10842172 w 10842172"/>
                    <a:gd name="connsiteY0-154" fmla="*/ 1841415 h 2451015"/>
                    <a:gd name="connsiteX1-155" fmla="*/ 10348686 w 10842172"/>
                    <a:gd name="connsiteY1-156" fmla="*/ 2436501 h 2451015"/>
                    <a:gd name="connsiteX2-157" fmla="*/ 246743 w 10842172"/>
                    <a:gd name="connsiteY2-158" fmla="*/ 2451015 h 2451015"/>
                    <a:gd name="connsiteX3-159" fmla="*/ 0 w 10842172"/>
                    <a:gd name="connsiteY3-160" fmla="*/ 2131701 h 2451015"/>
                    <a:gd name="connsiteX4-161" fmla="*/ 6410 w 10842172"/>
                    <a:gd name="connsiteY4-162" fmla="*/ 0 h 2451015"/>
                    <a:gd name="connsiteX0-163" fmla="*/ 10842172 w 10842172"/>
                    <a:gd name="connsiteY0-164" fmla="*/ 1841415 h 2451015"/>
                    <a:gd name="connsiteX1-165" fmla="*/ 10348686 w 10842172"/>
                    <a:gd name="connsiteY1-166" fmla="*/ 2436501 h 2451015"/>
                    <a:gd name="connsiteX2-167" fmla="*/ 246743 w 10842172"/>
                    <a:gd name="connsiteY2-168" fmla="*/ 2451015 h 2451015"/>
                    <a:gd name="connsiteX3-169" fmla="*/ 0 w 10842172"/>
                    <a:gd name="connsiteY3-170" fmla="*/ 2131701 h 2451015"/>
                    <a:gd name="connsiteX4-171" fmla="*/ 6410 w 10842172"/>
                    <a:gd name="connsiteY4-172" fmla="*/ 0 h 2451015"/>
                    <a:gd name="connsiteX0-173" fmla="*/ 10846950 w 10846950"/>
                    <a:gd name="connsiteY0-174" fmla="*/ 1841415 h 2451015"/>
                    <a:gd name="connsiteX1-175" fmla="*/ 10353464 w 10846950"/>
                    <a:gd name="connsiteY1-176" fmla="*/ 2436501 h 2451015"/>
                    <a:gd name="connsiteX2-177" fmla="*/ 251521 w 10846950"/>
                    <a:gd name="connsiteY2-178" fmla="*/ 2451015 h 2451015"/>
                    <a:gd name="connsiteX3-179" fmla="*/ 4778 w 10846950"/>
                    <a:gd name="connsiteY3-180" fmla="*/ 2131701 h 2451015"/>
                    <a:gd name="connsiteX4-181" fmla="*/ 11188 w 10846950"/>
                    <a:gd name="connsiteY4-182" fmla="*/ 0 h 2451015"/>
                    <a:gd name="connsiteX0-183" fmla="*/ 10846950 w 10846950"/>
                    <a:gd name="connsiteY0-184" fmla="*/ 1841415 h 2451015"/>
                    <a:gd name="connsiteX1-185" fmla="*/ 10568788 w 10846950"/>
                    <a:gd name="connsiteY1-186" fmla="*/ 2430680 h 2451015"/>
                    <a:gd name="connsiteX2-187" fmla="*/ 251521 w 10846950"/>
                    <a:gd name="connsiteY2-188" fmla="*/ 2451015 h 2451015"/>
                    <a:gd name="connsiteX3-189" fmla="*/ 4778 w 10846950"/>
                    <a:gd name="connsiteY3-190" fmla="*/ 2131701 h 2451015"/>
                    <a:gd name="connsiteX4-191" fmla="*/ 11188 w 10846950"/>
                    <a:gd name="connsiteY4-192" fmla="*/ 0 h 2451015"/>
                    <a:gd name="connsiteX0-193" fmla="*/ 10846950 w 10846950"/>
                    <a:gd name="connsiteY0-194" fmla="*/ 1841415 h 2451015"/>
                    <a:gd name="connsiteX1-195" fmla="*/ 10522232 w 10846950"/>
                    <a:gd name="connsiteY1-196" fmla="*/ 2430680 h 2451015"/>
                    <a:gd name="connsiteX2-197" fmla="*/ 251521 w 10846950"/>
                    <a:gd name="connsiteY2-198" fmla="*/ 2451015 h 2451015"/>
                    <a:gd name="connsiteX3-199" fmla="*/ 4778 w 10846950"/>
                    <a:gd name="connsiteY3-200" fmla="*/ 2131701 h 2451015"/>
                    <a:gd name="connsiteX4-201" fmla="*/ 11188 w 10846950"/>
                    <a:gd name="connsiteY4-202" fmla="*/ 0 h 2451015"/>
                    <a:gd name="connsiteX0-203" fmla="*/ 10846950 w 10846950"/>
                    <a:gd name="connsiteY0-204" fmla="*/ 1841415 h 2451015"/>
                    <a:gd name="connsiteX1-205" fmla="*/ 10745593 w 10846950"/>
                    <a:gd name="connsiteY1-206" fmla="*/ 2046023 h 2451015"/>
                    <a:gd name="connsiteX2-207" fmla="*/ 10522232 w 10846950"/>
                    <a:gd name="connsiteY2-208" fmla="*/ 2430680 h 2451015"/>
                    <a:gd name="connsiteX3-209" fmla="*/ 251521 w 10846950"/>
                    <a:gd name="connsiteY3-210" fmla="*/ 2451015 h 2451015"/>
                    <a:gd name="connsiteX4-211" fmla="*/ 4778 w 10846950"/>
                    <a:gd name="connsiteY4-212" fmla="*/ 2131701 h 2451015"/>
                    <a:gd name="connsiteX5-213" fmla="*/ 11188 w 10846950"/>
                    <a:gd name="connsiteY5-214" fmla="*/ 0 h 2451015"/>
                    <a:gd name="connsiteX0-215" fmla="*/ 10745593 w 10745593"/>
                    <a:gd name="connsiteY0-216" fmla="*/ 2046023 h 2451015"/>
                    <a:gd name="connsiteX1-217" fmla="*/ 10522232 w 10745593"/>
                    <a:gd name="connsiteY1-218" fmla="*/ 2430680 h 2451015"/>
                    <a:gd name="connsiteX2-219" fmla="*/ 251521 w 10745593"/>
                    <a:gd name="connsiteY2-220" fmla="*/ 2451015 h 2451015"/>
                    <a:gd name="connsiteX3-221" fmla="*/ 4778 w 10745593"/>
                    <a:gd name="connsiteY3-222" fmla="*/ 2131701 h 2451015"/>
                    <a:gd name="connsiteX4-223" fmla="*/ 11188 w 10745593"/>
                    <a:gd name="connsiteY4-224" fmla="*/ 0 h 2451015"/>
                    <a:gd name="connsiteX0-225" fmla="*/ 10830947 w 10830947"/>
                    <a:gd name="connsiteY0-226" fmla="*/ 2046023 h 2451015"/>
                    <a:gd name="connsiteX1-227" fmla="*/ 10522232 w 10830947"/>
                    <a:gd name="connsiteY1-228" fmla="*/ 2430680 h 2451015"/>
                    <a:gd name="connsiteX2-229" fmla="*/ 251521 w 10830947"/>
                    <a:gd name="connsiteY2-230" fmla="*/ 2451015 h 2451015"/>
                    <a:gd name="connsiteX3-231" fmla="*/ 4778 w 10830947"/>
                    <a:gd name="connsiteY3-232" fmla="*/ 2131701 h 2451015"/>
                    <a:gd name="connsiteX4-233" fmla="*/ 11188 w 10830947"/>
                    <a:gd name="connsiteY4-234" fmla="*/ 0 h 2451015"/>
                    <a:gd name="connsiteX0-235" fmla="*/ 10877504 w 10877504"/>
                    <a:gd name="connsiteY0-236" fmla="*/ 2046023 h 2451015"/>
                    <a:gd name="connsiteX1-237" fmla="*/ 10522232 w 10877504"/>
                    <a:gd name="connsiteY1-238" fmla="*/ 2430680 h 2451015"/>
                    <a:gd name="connsiteX2-239" fmla="*/ 251521 w 10877504"/>
                    <a:gd name="connsiteY2-240" fmla="*/ 2451015 h 2451015"/>
                    <a:gd name="connsiteX3-241" fmla="*/ 4778 w 10877504"/>
                    <a:gd name="connsiteY3-242" fmla="*/ 2131701 h 2451015"/>
                    <a:gd name="connsiteX4-243" fmla="*/ 11188 w 10877504"/>
                    <a:gd name="connsiteY4-244" fmla="*/ 0 h 2451015"/>
                    <a:gd name="connsiteX0-245" fmla="*/ 10861985 w 10861985"/>
                    <a:gd name="connsiteY0-246" fmla="*/ 2084821 h 2451015"/>
                    <a:gd name="connsiteX1-247" fmla="*/ 10522232 w 10861985"/>
                    <a:gd name="connsiteY1-248" fmla="*/ 2430680 h 2451015"/>
                    <a:gd name="connsiteX2-249" fmla="*/ 251521 w 10861985"/>
                    <a:gd name="connsiteY2-250" fmla="*/ 2451015 h 2451015"/>
                    <a:gd name="connsiteX3-251" fmla="*/ 4778 w 10861985"/>
                    <a:gd name="connsiteY3-252" fmla="*/ 2131701 h 2451015"/>
                    <a:gd name="connsiteX4-253" fmla="*/ 11188 w 10861985"/>
                    <a:gd name="connsiteY4-254" fmla="*/ 0 h 2451015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</a:cxnLst>
                  <a:rect l="l" t="t" r="r" b="b"/>
                  <a:pathLst>
                    <a:path w="10861985" h="2451015">
                      <a:moveTo>
                        <a:pt x="10861985" y="2084821"/>
                      </a:moveTo>
                      <a:lnTo>
                        <a:pt x="10522232" y="2430680"/>
                      </a:lnTo>
                      <a:lnTo>
                        <a:pt x="251521" y="2451015"/>
                      </a:lnTo>
                      <a:lnTo>
                        <a:pt x="4778" y="2131701"/>
                      </a:lnTo>
                      <a:cubicBezTo>
                        <a:pt x="-9673" y="1092163"/>
                        <a:pt x="13480" y="881310"/>
                        <a:pt x="11188" y="0"/>
                      </a:cubicBezTo>
                    </a:path>
                  </a:pathLst>
                </a:custGeom>
                <a:noFill/>
                <a:ln w="1905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4" name="梯形 43"/>
                <p:cNvSpPr/>
                <p:nvPr/>
              </p:nvSpPr>
              <p:spPr>
                <a:xfrm flipV="1">
                  <a:off x="2795159" y="5595578"/>
                  <a:ext cx="851792" cy="131305"/>
                </a:xfrm>
                <a:prstGeom prst="trapezoid">
                  <a:avLst>
                    <a:gd name="adj" fmla="val 83457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5" name="梯形 44"/>
                <p:cNvSpPr/>
                <p:nvPr/>
              </p:nvSpPr>
              <p:spPr>
                <a:xfrm rot="5400000" flipV="1">
                  <a:off x="1407134" y="4727547"/>
                  <a:ext cx="419147" cy="64612"/>
                </a:xfrm>
                <a:prstGeom prst="trapezoid">
                  <a:avLst>
                    <a:gd name="adj" fmla="val 83457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6" name="梯形 4"/>
                <p:cNvSpPr/>
                <p:nvPr/>
              </p:nvSpPr>
              <p:spPr>
                <a:xfrm rot="3120575" flipV="1">
                  <a:off x="1546837" y="5397384"/>
                  <a:ext cx="460512" cy="64612"/>
                </a:xfrm>
                <a:custGeom>
                  <a:avLst/>
                  <a:gdLst>
                    <a:gd name="connsiteX0" fmla="*/ 0 w 512180"/>
                    <a:gd name="connsiteY0" fmla="*/ 78953 h 78953"/>
                    <a:gd name="connsiteX1" fmla="*/ 65892 w 512180"/>
                    <a:gd name="connsiteY1" fmla="*/ 0 h 78953"/>
                    <a:gd name="connsiteX2" fmla="*/ 446288 w 512180"/>
                    <a:gd name="connsiteY2" fmla="*/ 0 h 78953"/>
                    <a:gd name="connsiteX3" fmla="*/ 512180 w 512180"/>
                    <a:gd name="connsiteY3" fmla="*/ 78953 h 78953"/>
                    <a:gd name="connsiteX4" fmla="*/ 0 w 512180"/>
                    <a:gd name="connsiteY4" fmla="*/ 78953 h 78953"/>
                    <a:gd name="connsiteX0-1" fmla="*/ 0 w 562727"/>
                    <a:gd name="connsiteY0-2" fmla="*/ 76132 h 78953"/>
                    <a:gd name="connsiteX1-3" fmla="*/ 116439 w 562727"/>
                    <a:gd name="connsiteY1-4" fmla="*/ 0 h 78953"/>
                    <a:gd name="connsiteX2-5" fmla="*/ 496835 w 562727"/>
                    <a:gd name="connsiteY2-6" fmla="*/ 0 h 78953"/>
                    <a:gd name="connsiteX3-7" fmla="*/ 562727 w 562727"/>
                    <a:gd name="connsiteY3-8" fmla="*/ 78953 h 78953"/>
                    <a:gd name="connsiteX4-9" fmla="*/ 0 w 562727"/>
                    <a:gd name="connsiteY4-10" fmla="*/ 76132 h 78953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</a:cxnLst>
                  <a:rect l="l" t="t" r="r" b="b"/>
                  <a:pathLst>
                    <a:path w="562727" h="78953">
                      <a:moveTo>
                        <a:pt x="0" y="76132"/>
                      </a:moveTo>
                      <a:lnTo>
                        <a:pt x="116439" y="0"/>
                      </a:lnTo>
                      <a:lnTo>
                        <a:pt x="496835" y="0"/>
                      </a:lnTo>
                      <a:lnTo>
                        <a:pt x="562727" y="78953"/>
                      </a:lnTo>
                      <a:lnTo>
                        <a:pt x="0" y="76132"/>
                      </a:lnTo>
                      <a:close/>
                    </a:path>
                  </a:pathLst>
                </a:cu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7" name="椭圆 46"/>
                <p:cNvSpPr/>
                <p:nvPr/>
              </p:nvSpPr>
              <p:spPr>
                <a:xfrm>
                  <a:off x="10526994" y="5210782"/>
                  <a:ext cx="106082" cy="106082"/>
                </a:xfrm>
                <a:prstGeom prst="ellipse">
                  <a:avLst/>
                </a:prstGeom>
                <a:noFill/>
                <a:ln w="28575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zh-CN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8" name="任意多边形: 形状 47"/>
                <p:cNvSpPr/>
                <p:nvPr/>
              </p:nvSpPr>
              <p:spPr>
                <a:xfrm>
                  <a:off x="10443054" y="4871788"/>
                  <a:ext cx="204022" cy="207689"/>
                </a:xfrm>
                <a:custGeom>
                  <a:avLst/>
                  <a:gdLst>
                    <a:gd name="connsiteX0" fmla="*/ 10856686 w 10856686"/>
                    <a:gd name="connsiteY0" fmla="*/ 4180114 h 4789714"/>
                    <a:gd name="connsiteX1" fmla="*/ 10363200 w 10856686"/>
                    <a:gd name="connsiteY1" fmla="*/ 4775200 h 4789714"/>
                    <a:gd name="connsiteX2" fmla="*/ 261257 w 10856686"/>
                    <a:gd name="connsiteY2" fmla="*/ 4789714 h 4789714"/>
                    <a:gd name="connsiteX3" fmla="*/ 14514 w 10856686"/>
                    <a:gd name="connsiteY3" fmla="*/ 4470400 h 4789714"/>
                    <a:gd name="connsiteX4" fmla="*/ 0 w 10856686"/>
                    <a:gd name="connsiteY4" fmla="*/ 0 h 4789714"/>
                    <a:gd name="connsiteX0-1" fmla="*/ 10856686 w 10856686"/>
                    <a:gd name="connsiteY0-2" fmla="*/ 4180114 h 4789714"/>
                    <a:gd name="connsiteX1-3" fmla="*/ 10363200 w 10856686"/>
                    <a:gd name="connsiteY1-4" fmla="*/ 4775200 h 4789714"/>
                    <a:gd name="connsiteX2-5" fmla="*/ 261257 w 10856686"/>
                    <a:gd name="connsiteY2-6" fmla="*/ 4789714 h 4789714"/>
                    <a:gd name="connsiteX3-7" fmla="*/ 14514 w 10856686"/>
                    <a:gd name="connsiteY3-8" fmla="*/ 4470400 h 4789714"/>
                    <a:gd name="connsiteX4-9" fmla="*/ 749 w 10856686"/>
                    <a:gd name="connsiteY4-10" fmla="*/ 1242677 h 4789714"/>
                    <a:gd name="connsiteX5" fmla="*/ 0 w 10856686"/>
                    <a:gd name="connsiteY5" fmla="*/ 0 h 4789714"/>
                    <a:gd name="connsiteX0-11" fmla="*/ 10855937 w 10855937"/>
                    <a:gd name="connsiteY0-12" fmla="*/ 2937437 h 3547037"/>
                    <a:gd name="connsiteX1-13" fmla="*/ 10362451 w 10855937"/>
                    <a:gd name="connsiteY1-14" fmla="*/ 3532523 h 3547037"/>
                    <a:gd name="connsiteX2-15" fmla="*/ 260508 w 10855937"/>
                    <a:gd name="connsiteY2-16" fmla="*/ 3547037 h 3547037"/>
                    <a:gd name="connsiteX3-17" fmla="*/ 13765 w 10855937"/>
                    <a:gd name="connsiteY3-18" fmla="*/ 3227723 h 3547037"/>
                    <a:gd name="connsiteX4-19" fmla="*/ 0 w 10855937"/>
                    <a:gd name="connsiteY4-20" fmla="*/ 0 h 3547037"/>
                    <a:gd name="connsiteX0-21" fmla="*/ 10855937 w 10855937"/>
                    <a:gd name="connsiteY0-22" fmla="*/ 2937437 h 3547037"/>
                    <a:gd name="connsiteX1-23" fmla="*/ 10362451 w 10855937"/>
                    <a:gd name="connsiteY1-24" fmla="*/ 3532523 h 3547037"/>
                    <a:gd name="connsiteX2-25" fmla="*/ 260508 w 10855937"/>
                    <a:gd name="connsiteY2-26" fmla="*/ 3547037 h 3547037"/>
                    <a:gd name="connsiteX3-27" fmla="*/ 13765 w 10855937"/>
                    <a:gd name="connsiteY3-28" fmla="*/ 3227723 h 3547037"/>
                    <a:gd name="connsiteX4-29" fmla="*/ 0 w 10855937"/>
                    <a:gd name="connsiteY4-30" fmla="*/ 0 h 3547037"/>
                    <a:gd name="connsiteX0-31" fmla="*/ 10868873 w 10868873"/>
                    <a:gd name="connsiteY0-32" fmla="*/ 2937437 h 3547037"/>
                    <a:gd name="connsiteX1-33" fmla="*/ 10375387 w 10868873"/>
                    <a:gd name="connsiteY1-34" fmla="*/ 3532523 h 3547037"/>
                    <a:gd name="connsiteX2-35" fmla="*/ 273444 w 10868873"/>
                    <a:gd name="connsiteY2-36" fmla="*/ 3547037 h 3547037"/>
                    <a:gd name="connsiteX3-37" fmla="*/ 26701 w 10868873"/>
                    <a:gd name="connsiteY3-38" fmla="*/ 3227723 h 3547037"/>
                    <a:gd name="connsiteX4-39" fmla="*/ 5177 w 10868873"/>
                    <a:gd name="connsiteY4-40" fmla="*/ 1101841 h 3547037"/>
                    <a:gd name="connsiteX5-41" fmla="*/ 12936 w 10868873"/>
                    <a:gd name="connsiteY5-42" fmla="*/ 0 h 3547037"/>
                    <a:gd name="connsiteX0-43" fmla="*/ 10868873 w 10868873"/>
                    <a:gd name="connsiteY0-44" fmla="*/ 1835596 h 2445196"/>
                    <a:gd name="connsiteX1-45" fmla="*/ 10375387 w 10868873"/>
                    <a:gd name="connsiteY1-46" fmla="*/ 2430682 h 2445196"/>
                    <a:gd name="connsiteX2-47" fmla="*/ 273444 w 10868873"/>
                    <a:gd name="connsiteY2-48" fmla="*/ 2445196 h 2445196"/>
                    <a:gd name="connsiteX3-49" fmla="*/ 26701 w 10868873"/>
                    <a:gd name="connsiteY3-50" fmla="*/ 2125882 h 2445196"/>
                    <a:gd name="connsiteX4-51" fmla="*/ 5177 w 10868873"/>
                    <a:gd name="connsiteY4-52" fmla="*/ 0 h 2445196"/>
                    <a:gd name="connsiteX0-53" fmla="*/ 10863696 w 10863696"/>
                    <a:gd name="connsiteY0-54" fmla="*/ 1835596 h 2445196"/>
                    <a:gd name="connsiteX1-55" fmla="*/ 10370210 w 10863696"/>
                    <a:gd name="connsiteY1-56" fmla="*/ 2430682 h 2445196"/>
                    <a:gd name="connsiteX2-57" fmla="*/ 268267 w 10863696"/>
                    <a:gd name="connsiteY2-58" fmla="*/ 2445196 h 2445196"/>
                    <a:gd name="connsiteX3-59" fmla="*/ 21524 w 10863696"/>
                    <a:gd name="connsiteY3-60" fmla="*/ 2125882 h 2445196"/>
                    <a:gd name="connsiteX4-61" fmla="*/ 0 w 10863696"/>
                    <a:gd name="connsiteY4-62" fmla="*/ 0 h 2445196"/>
                    <a:gd name="connsiteX0-63" fmla="*/ 10882319 w 10882319"/>
                    <a:gd name="connsiteY0-64" fmla="*/ 1835596 h 2445196"/>
                    <a:gd name="connsiteX1-65" fmla="*/ 10388833 w 10882319"/>
                    <a:gd name="connsiteY1-66" fmla="*/ 2430682 h 2445196"/>
                    <a:gd name="connsiteX2-67" fmla="*/ 286890 w 10882319"/>
                    <a:gd name="connsiteY2-68" fmla="*/ 2445196 h 2445196"/>
                    <a:gd name="connsiteX3-69" fmla="*/ 40147 w 10882319"/>
                    <a:gd name="connsiteY3-70" fmla="*/ 2125882 h 2445196"/>
                    <a:gd name="connsiteX4-71" fmla="*/ 0 w 10882319"/>
                    <a:gd name="connsiteY4-72" fmla="*/ 0 h 2445196"/>
                    <a:gd name="connsiteX0-73" fmla="*/ 10853134 w 10853134"/>
                    <a:gd name="connsiteY0-74" fmla="*/ 1841415 h 2451015"/>
                    <a:gd name="connsiteX1-75" fmla="*/ 10359648 w 10853134"/>
                    <a:gd name="connsiteY1-76" fmla="*/ 2436501 h 2451015"/>
                    <a:gd name="connsiteX2-77" fmla="*/ 257705 w 10853134"/>
                    <a:gd name="connsiteY2-78" fmla="*/ 2451015 h 2451015"/>
                    <a:gd name="connsiteX3-79" fmla="*/ 10962 w 10853134"/>
                    <a:gd name="connsiteY3-80" fmla="*/ 2131701 h 2451015"/>
                    <a:gd name="connsiteX4-81" fmla="*/ 11553 w 10853134"/>
                    <a:gd name="connsiteY4-82" fmla="*/ 0 h 2451015"/>
                    <a:gd name="connsiteX0-83" fmla="*/ 10864860 w 10864860"/>
                    <a:gd name="connsiteY0-84" fmla="*/ 1841415 h 2451015"/>
                    <a:gd name="connsiteX1-85" fmla="*/ 10371374 w 10864860"/>
                    <a:gd name="connsiteY1-86" fmla="*/ 2436501 h 2451015"/>
                    <a:gd name="connsiteX2-87" fmla="*/ 269431 w 10864860"/>
                    <a:gd name="connsiteY2-88" fmla="*/ 2451015 h 2451015"/>
                    <a:gd name="connsiteX3-89" fmla="*/ 22688 w 10864860"/>
                    <a:gd name="connsiteY3-90" fmla="*/ 2131701 h 2451015"/>
                    <a:gd name="connsiteX4-91" fmla="*/ 0 w 10864860"/>
                    <a:gd name="connsiteY4-92" fmla="*/ 0 h 2451015"/>
                    <a:gd name="connsiteX0-93" fmla="*/ 10856761 w 10856761"/>
                    <a:gd name="connsiteY0-94" fmla="*/ 1841415 h 2451015"/>
                    <a:gd name="connsiteX1-95" fmla="*/ 10363275 w 10856761"/>
                    <a:gd name="connsiteY1-96" fmla="*/ 2436501 h 2451015"/>
                    <a:gd name="connsiteX2-97" fmla="*/ 261332 w 10856761"/>
                    <a:gd name="connsiteY2-98" fmla="*/ 2451015 h 2451015"/>
                    <a:gd name="connsiteX3-99" fmla="*/ 14589 w 10856761"/>
                    <a:gd name="connsiteY3-100" fmla="*/ 2131701 h 2451015"/>
                    <a:gd name="connsiteX4-101" fmla="*/ 3540 w 10856761"/>
                    <a:gd name="connsiteY4-102" fmla="*/ 0 h 2451015"/>
                    <a:gd name="connsiteX0-103" fmla="*/ 10858803 w 10858803"/>
                    <a:gd name="connsiteY0-104" fmla="*/ 1841415 h 2451015"/>
                    <a:gd name="connsiteX1-105" fmla="*/ 10365317 w 10858803"/>
                    <a:gd name="connsiteY1-106" fmla="*/ 2436501 h 2451015"/>
                    <a:gd name="connsiteX2-107" fmla="*/ 263374 w 10858803"/>
                    <a:gd name="connsiteY2-108" fmla="*/ 2451015 h 2451015"/>
                    <a:gd name="connsiteX3-109" fmla="*/ 16631 w 10858803"/>
                    <a:gd name="connsiteY3-110" fmla="*/ 2131701 h 2451015"/>
                    <a:gd name="connsiteX4-111" fmla="*/ 5582 w 10858803"/>
                    <a:gd name="connsiteY4-112" fmla="*/ 0 h 2451015"/>
                    <a:gd name="connsiteX0-113" fmla="*/ 10854255 w 10854255"/>
                    <a:gd name="connsiteY0-114" fmla="*/ 1841415 h 2451015"/>
                    <a:gd name="connsiteX1-115" fmla="*/ 10360769 w 10854255"/>
                    <a:gd name="connsiteY1-116" fmla="*/ 2436501 h 2451015"/>
                    <a:gd name="connsiteX2-117" fmla="*/ 258826 w 10854255"/>
                    <a:gd name="connsiteY2-118" fmla="*/ 2451015 h 2451015"/>
                    <a:gd name="connsiteX3-119" fmla="*/ 12083 w 10854255"/>
                    <a:gd name="connsiteY3-120" fmla="*/ 2131701 h 2451015"/>
                    <a:gd name="connsiteX4-121" fmla="*/ 1034 w 10854255"/>
                    <a:gd name="connsiteY4-122" fmla="*/ 0 h 2451015"/>
                    <a:gd name="connsiteX0-123" fmla="*/ 10846712 w 10846712"/>
                    <a:gd name="connsiteY0-124" fmla="*/ 1841415 h 2451015"/>
                    <a:gd name="connsiteX1-125" fmla="*/ 10353226 w 10846712"/>
                    <a:gd name="connsiteY1-126" fmla="*/ 2436501 h 2451015"/>
                    <a:gd name="connsiteX2-127" fmla="*/ 251283 w 10846712"/>
                    <a:gd name="connsiteY2-128" fmla="*/ 2451015 h 2451015"/>
                    <a:gd name="connsiteX3-129" fmla="*/ 4540 w 10846712"/>
                    <a:gd name="connsiteY3-130" fmla="*/ 2131701 h 2451015"/>
                    <a:gd name="connsiteX4-131" fmla="*/ 5130 w 10846712"/>
                    <a:gd name="connsiteY4-132" fmla="*/ 0 h 2451015"/>
                    <a:gd name="connsiteX0-133" fmla="*/ 10842172 w 10842172"/>
                    <a:gd name="connsiteY0-134" fmla="*/ 1841415 h 2451015"/>
                    <a:gd name="connsiteX1-135" fmla="*/ 10348686 w 10842172"/>
                    <a:gd name="connsiteY1-136" fmla="*/ 2436501 h 2451015"/>
                    <a:gd name="connsiteX2-137" fmla="*/ 246743 w 10842172"/>
                    <a:gd name="connsiteY2-138" fmla="*/ 2451015 h 2451015"/>
                    <a:gd name="connsiteX3-139" fmla="*/ 0 w 10842172"/>
                    <a:gd name="connsiteY3-140" fmla="*/ 2131701 h 2451015"/>
                    <a:gd name="connsiteX4-141" fmla="*/ 590 w 10842172"/>
                    <a:gd name="connsiteY4-142" fmla="*/ 0 h 2451015"/>
                    <a:gd name="connsiteX0-143" fmla="*/ 10842172 w 10842172"/>
                    <a:gd name="connsiteY0-144" fmla="*/ 1841415 h 2451015"/>
                    <a:gd name="connsiteX1-145" fmla="*/ 10348686 w 10842172"/>
                    <a:gd name="connsiteY1-146" fmla="*/ 2436501 h 2451015"/>
                    <a:gd name="connsiteX2-147" fmla="*/ 246743 w 10842172"/>
                    <a:gd name="connsiteY2-148" fmla="*/ 2451015 h 2451015"/>
                    <a:gd name="connsiteX3-149" fmla="*/ 0 w 10842172"/>
                    <a:gd name="connsiteY3-150" fmla="*/ 2131701 h 2451015"/>
                    <a:gd name="connsiteX4-151" fmla="*/ 590 w 10842172"/>
                    <a:gd name="connsiteY4-152" fmla="*/ 0 h 2451015"/>
                    <a:gd name="connsiteX0-153" fmla="*/ 10842172 w 10842172"/>
                    <a:gd name="connsiteY0-154" fmla="*/ 1841415 h 2451015"/>
                    <a:gd name="connsiteX1-155" fmla="*/ 10348686 w 10842172"/>
                    <a:gd name="connsiteY1-156" fmla="*/ 2436501 h 2451015"/>
                    <a:gd name="connsiteX2-157" fmla="*/ 246743 w 10842172"/>
                    <a:gd name="connsiteY2-158" fmla="*/ 2451015 h 2451015"/>
                    <a:gd name="connsiteX3-159" fmla="*/ 0 w 10842172"/>
                    <a:gd name="connsiteY3-160" fmla="*/ 2131701 h 2451015"/>
                    <a:gd name="connsiteX4-161" fmla="*/ 6410 w 10842172"/>
                    <a:gd name="connsiteY4-162" fmla="*/ 0 h 2451015"/>
                    <a:gd name="connsiteX0-163" fmla="*/ 10842172 w 10842172"/>
                    <a:gd name="connsiteY0-164" fmla="*/ 1841415 h 2451015"/>
                    <a:gd name="connsiteX1-165" fmla="*/ 10348686 w 10842172"/>
                    <a:gd name="connsiteY1-166" fmla="*/ 2436501 h 2451015"/>
                    <a:gd name="connsiteX2-167" fmla="*/ 246743 w 10842172"/>
                    <a:gd name="connsiteY2-168" fmla="*/ 2451015 h 2451015"/>
                    <a:gd name="connsiteX3-169" fmla="*/ 0 w 10842172"/>
                    <a:gd name="connsiteY3-170" fmla="*/ 2131701 h 2451015"/>
                    <a:gd name="connsiteX4-171" fmla="*/ 6410 w 10842172"/>
                    <a:gd name="connsiteY4-172" fmla="*/ 0 h 2451015"/>
                    <a:gd name="connsiteX0-173" fmla="*/ 10846950 w 10846950"/>
                    <a:gd name="connsiteY0-174" fmla="*/ 1841415 h 2451015"/>
                    <a:gd name="connsiteX1-175" fmla="*/ 10353464 w 10846950"/>
                    <a:gd name="connsiteY1-176" fmla="*/ 2436501 h 2451015"/>
                    <a:gd name="connsiteX2-177" fmla="*/ 251521 w 10846950"/>
                    <a:gd name="connsiteY2-178" fmla="*/ 2451015 h 2451015"/>
                    <a:gd name="connsiteX3-179" fmla="*/ 4778 w 10846950"/>
                    <a:gd name="connsiteY3-180" fmla="*/ 2131701 h 2451015"/>
                    <a:gd name="connsiteX4-181" fmla="*/ 11188 w 10846950"/>
                    <a:gd name="connsiteY4-182" fmla="*/ 0 h 2451015"/>
                    <a:gd name="connsiteX0-183" fmla="*/ 10846950 w 10846950"/>
                    <a:gd name="connsiteY0-184" fmla="*/ 1841415 h 2451015"/>
                    <a:gd name="connsiteX1-185" fmla="*/ 10568788 w 10846950"/>
                    <a:gd name="connsiteY1-186" fmla="*/ 2430680 h 2451015"/>
                    <a:gd name="connsiteX2-187" fmla="*/ 251521 w 10846950"/>
                    <a:gd name="connsiteY2-188" fmla="*/ 2451015 h 2451015"/>
                    <a:gd name="connsiteX3-189" fmla="*/ 4778 w 10846950"/>
                    <a:gd name="connsiteY3-190" fmla="*/ 2131701 h 2451015"/>
                    <a:gd name="connsiteX4-191" fmla="*/ 11188 w 10846950"/>
                    <a:gd name="connsiteY4-192" fmla="*/ 0 h 2451015"/>
                    <a:gd name="connsiteX0-193" fmla="*/ 10846950 w 10846950"/>
                    <a:gd name="connsiteY0-194" fmla="*/ 1841415 h 2451015"/>
                    <a:gd name="connsiteX1-195" fmla="*/ 10522232 w 10846950"/>
                    <a:gd name="connsiteY1-196" fmla="*/ 2430680 h 2451015"/>
                    <a:gd name="connsiteX2-197" fmla="*/ 251521 w 10846950"/>
                    <a:gd name="connsiteY2-198" fmla="*/ 2451015 h 2451015"/>
                    <a:gd name="connsiteX3-199" fmla="*/ 4778 w 10846950"/>
                    <a:gd name="connsiteY3-200" fmla="*/ 2131701 h 2451015"/>
                    <a:gd name="connsiteX4-201" fmla="*/ 11188 w 10846950"/>
                    <a:gd name="connsiteY4-202" fmla="*/ 0 h 2451015"/>
                    <a:gd name="connsiteX0-203" fmla="*/ 10846950 w 10846950"/>
                    <a:gd name="connsiteY0-204" fmla="*/ 1841415 h 2451015"/>
                    <a:gd name="connsiteX1-205" fmla="*/ 10745593 w 10846950"/>
                    <a:gd name="connsiteY1-206" fmla="*/ 2046023 h 2451015"/>
                    <a:gd name="connsiteX2-207" fmla="*/ 10522232 w 10846950"/>
                    <a:gd name="connsiteY2-208" fmla="*/ 2430680 h 2451015"/>
                    <a:gd name="connsiteX3-209" fmla="*/ 251521 w 10846950"/>
                    <a:gd name="connsiteY3-210" fmla="*/ 2451015 h 2451015"/>
                    <a:gd name="connsiteX4-211" fmla="*/ 4778 w 10846950"/>
                    <a:gd name="connsiteY4-212" fmla="*/ 2131701 h 2451015"/>
                    <a:gd name="connsiteX5-213" fmla="*/ 11188 w 10846950"/>
                    <a:gd name="connsiteY5-214" fmla="*/ 0 h 2451015"/>
                    <a:gd name="connsiteX0-215" fmla="*/ 10745593 w 10745593"/>
                    <a:gd name="connsiteY0-216" fmla="*/ 2046023 h 2451015"/>
                    <a:gd name="connsiteX1-217" fmla="*/ 10522232 w 10745593"/>
                    <a:gd name="connsiteY1-218" fmla="*/ 2430680 h 2451015"/>
                    <a:gd name="connsiteX2-219" fmla="*/ 251521 w 10745593"/>
                    <a:gd name="connsiteY2-220" fmla="*/ 2451015 h 2451015"/>
                    <a:gd name="connsiteX3-221" fmla="*/ 4778 w 10745593"/>
                    <a:gd name="connsiteY3-222" fmla="*/ 2131701 h 2451015"/>
                    <a:gd name="connsiteX4-223" fmla="*/ 11188 w 10745593"/>
                    <a:gd name="connsiteY4-224" fmla="*/ 0 h 2451015"/>
                    <a:gd name="connsiteX0-225" fmla="*/ 10830947 w 10830947"/>
                    <a:gd name="connsiteY0-226" fmla="*/ 2046023 h 2451015"/>
                    <a:gd name="connsiteX1-227" fmla="*/ 10522232 w 10830947"/>
                    <a:gd name="connsiteY1-228" fmla="*/ 2430680 h 2451015"/>
                    <a:gd name="connsiteX2-229" fmla="*/ 251521 w 10830947"/>
                    <a:gd name="connsiteY2-230" fmla="*/ 2451015 h 2451015"/>
                    <a:gd name="connsiteX3-231" fmla="*/ 4778 w 10830947"/>
                    <a:gd name="connsiteY3-232" fmla="*/ 2131701 h 2451015"/>
                    <a:gd name="connsiteX4-233" fmla="*/ 11188 w 10830947"/>
                    <a:gd name="connsiteY4-234" fmla="*/ 0 h 2451015"/>
                    <a:gd name="connsiteX0-235" fmla="*/ 10877504 w 10877504"/>
                    <a:gd name="connsiteY0-236" fmla="*/ 2046023 h 2451015"/>
                    <a:gd name="connsiteX1-237" fmla="*/ 10522232 w 10877504"/>
                    <a:gd name="connsiteY1-238" fmla="*/ 2430680 h 2451015"/>
                    <a:gd name="connsiteX2-239" fmla="*/ 251521 w 10877504"/>
                    <a:gd name="connsiteY2-240" fmla="*/ 2451015 h 2451015"/>
                    <a:gd name="connsiteX3-241" fmla="*/ 4778 w 10877504"/>
                    <a:gd name="connsiteY3-242" fmla="*/ 2131701 h 2451015"/>
                    <a:gd name="connsiteX4-243" fmla="*/ 11188 w 10877504"/>
                    <a:gd name="connsiteY4-244" fmla="*/ 0 h 2451015"/>
                    <a:gd name="connsiteX0-245" fmla="*/ 10861985 w 10861985"/>
                    <a:gd name="connsiteY0-246" fmla="*/ 2084821 h 2451015"/>
                    <a:gd name="connsiteX1-247" fmla="*/ 10522232 w 10861985"/>
                    <a:gd name="connsiteY1-248" fmla="*/ 2430680 h 2451015"/>
                    <a:gd name="connsiteX2-249" fmla="*/ 251521 w 10861985"/>
                    <a:gd name="connsiteY2-250" fmla="*/ 2451015 h 2451015"/>
                    <a:gd name="connsiteX3-251" fmla="*/ 4778 w 10861985"/>
                    <a:gd name="connsiteY3-252" fmla="*/ 2131701 h 2451015"/>
                    <a:gd name="connsiteX4-253" fmla="*/ 11188 w 10861985"/>
                    <a:gd name="connsiteY4-254" fmla="*/ 0 h 2451015"/>
                    <a:gd name="connsiteX0-255" fmla="*/ 10857207 w 10857207"/>
                    <a:gd name="connsiteY0-256" fmla="*/ 0 h 366194"/>
                    <a:gd name="connsiteX1-257" fmla="*/ 10517454 w 10857207"/>
                    <a:gd name="connsiteY1-258" fmla="*/ 345859 h 366194"/>
                    <a:gd name="connsiteX2-259" fmla="*/ 246743 w 10857207"/>
                    <a:gd name="connsiteY2-260" fmla="*/ 366194 h 366194"/>
                    <a:gd name="connsiteX3-261" fmla="*/ 0 w 10857207"/>
                    <a:gd name="connsiteY3-262" fmla="*/ 46880 h 366194"/>
                    <a:gd name="connsiteX0-263" fmla="*/ 10610464 w 10610464"/>
                    <a:gd name="connsiteY0-264" fmla="*/ 0 h 366194"/>
                    <a:gd name="connsiteX1-265" fmla="*/ 10270711 w 10610464"/>
                    <a:gd name="connsiteY1-266" fmla="*/ 345859 h 366194"/>
                    <a:gd name="connsiteX2-267" fmla="*/ 0 w 10610464"/>
                    <a:gd name="connsiteY2-268" fmla="*/ 366194 h 366194"/>
                    <a:gd name="connsiteX0-269" fmla="*/ 339753 w 339753"/>
                    <a:gd name="connsiteY0-270" fmla="*/ 0 h 345859"/>
                    <a:gd name="connsiteX1-271" fmla="*/ 0 w 339753"/>
                    <a:gd name="connsiteY1-272" fmla="*/ 345859 h 345859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</a:cxnLst>
                  <a:rect l="l" t="t" r="r" b="b"/>
                  <a:pathLst>
                    <a:path w="339753" h="345859">
                      <a:moveTo>
                        <a:pt x="339753" y="0"/>
                      </a:moveTo>
                      <a:lnTo>
                        <a:pt x="0" y="345859"/>
                      </a:lnTo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9" name="任意多边形: 形状 48"/>
                <p:cNvSpPr/>
                <p:nvPr/>
              </p:nvSpPr>
              <p:spPr>
                <a:xfrm>
                  <a:off x="10443054" y="4695388"/>
                  <a:ext cx="204022" cy="207689"/>
                </a:xfrm>
                <a:custGeom>
                  <a:avLst/>
                  <a:gdLst>
                    <a:gd name="connsiteX0" fmla="*/ 10856686 w 10856686"/>
                    <a:gd name="connsiteY0" fmla="*/ 4180114 h 4789714"/>
                    <a:gd name="connsiteX1" fmla="*/ 10363200 w 10856686"/>
                    <a:gd name="connsiteY1" fmla="*/ 4775200 h 4789714"/>
                    <a:gd name="connsiteX2" fmla="*/ 261257 w 10856686"/>
                    <a:gd name="connsiteY2" fmla="*/ 4789714 h 4789714"/>
                    <a:gd name="connsiteX3" fmla="*/ 14514 w 10856686"/>
                    <a:gd name="connsiteY3" fmla="*/ 4470400 h 4789714"/>
                    <a:gd name="connsiteX4" fmla="*/ 0 w 10856686"/>
                    <a:gd name="connsiteY4" fmla="*/ 0 h 4789714"/>
                    <a:gd name="connsiteX0-1" fmla="*/ 10856686 w 10856686"/>
                    <a:gd name="connsiteY0-2" fmla="*/ 4180114 h 4789714"/>
                    <a:gd name="connsiteX1-3" fmla="*/ 10363200 w 10856686"/>
                    <a:gd name="connsiteY1-4" fmla="*/ 4775200 h 4789714"/>
                    <a:gd name="connsiteX2-5" fmla="*/ 261257 w 10856686"/>
                    <a:gd name="connsiteY2-6" fmla="*/ 4789714 h 4789714"/>
                    <a:gd name="connsiteX3-7" fmla="*/ 14514 w 10856686"/>
                    <a:gd name="connsiteY3-8" fmla="*/ 4470400 h 4789714"/>
                    <a:gd name="connsiteX4-9" fmla="*/ 749 w 10856686"/>
                    <a:gd name="connsiteY4-10" fmla="*/ 1242677 h 4789714"/>
                    <a:gd name="connsiteX5" fmla="*/ 0 w 10856686"/>
                    <a:gd name="connsiteY5" fmla="*/ 0 h 4789714"/>
                    <a:gd name="connsiteX0-11" fmla="*/ 10855937 w 10855937"/>
                    <a:gd name="connsiteY0-12" fmla="*/ 2937437 h 3547037"/>
                    <a:gd name="connsiteX1-13" fmla="*/ 10362451 w 10855937"/>
                    <a:gd name="connsiteY1-14" fmla="*/ 3532523 h 3547037"/>
                    <a:gd name="connsiteX2-15" fmla="*/ 260508 w 10855937"/>
                    <a:gd name="connsiteY2-16" fmla="*/ 3547037 h 3547037"/>
                    <a:gd name="connsiteX3-17" fmla="*/ 13765 w 10855937"/>
                    <a:gd name="connsiteY3-18" fmla="*/ 3227723 h 3547037"/>
                    <a:gd name="connsiteX4-19" fmla="*/ 0 w 10855937"/>
                    <a:gd name="connsiteY4-20" fmla="*/ 0 h 3547037"/>
                    <a:gd name="connsiteX0-21" fmla="*/ 10855937 w 10855937"/>
                    <a:gd name="connsiteY0-22" fmla="*/ 2937437 h 3547037"/>
                    <a:gd name="connsiteX1-23" fmla="*/ 10362451 w 10855937"/>
                    <a:gd name="connsiteY1-24" fmla="*/ 3532523 h 3547037"/>
                    <a:gd name="connsiteX2-25" fmla="*/ 260508 w 10855937"/>
                    <a:gd name="connsiteY2-26" fmla="*/ 3547037 h 3547037"/>
                    <a:gd name="connsiteX3-27" fmla="*/ 13765 w 10855937"/>
                    <a:gd name="connsiteY3-28" fmla="*/ 3227723 h 3547037"/>
                    <a:gd name="connsiteX4-29" fmla="*/ 0 w 10855937"/>
                    <a:gd name="connsiteY4-30" fmla="*/ 0 h 3547037"/>
                    <a:gd name="connsiteX0-31" fmla="*/ 10868873 w 10868873"/>
                    <a:gd name="connsiteY0-32" fmla="*/ 2937437 h 3547037"/>
                    <a:gd name="connsiteX1-33" fmla="*/ 10375387 w 10868873"/>
                    <a:gd name="connsiteY1-34" fmla="*/ 3532523 h 3547037"/>
                    <a:gd name="connsiteX2-35" fmla="*/ 273444 w 10868873"/>
                    <a:gd name="connsiteY2-36" fmla="*/ 3547037 h 3547037"/>
                    <a:gd name="connsiteX3-37" fmla="*/ 26701 w 10868873"/>
                    <a:gd name="connsiteY3-38" fmla="*/ 3227723 h 3547037"/>
                    <a:gd name="connsiteX4-39" fmla="*/ 5177 w 10868873"/>
                    <a:gd name="connsiteY4-40" fmla="*/ 1101841 h 3547037"/>
                    <a:gd name="connsiteX5-41" fmla="*/ 12936 w 10868873"/>
                    <a:gd name="connsiteY5-42" fmla="*/ 0 h 3547037"/>
                    <a:gd name="connsiteX0-43" fmla="*/ 10868873 w 10868873"/>
                    <a:gd name="connsiteY0-44" fmla="*/ 1835596 h 2445196"/>
                    <a:gd name="connsiteX1-45" fmla="*/ 10375387 w 10868873"/>
                    <a:gd name="connsiteY1-46" fmla="*/ 2430682 h 2445196"/>
                    <a:gd name="connsiteX2-47" fmla="*/ 273444 w 10868873"/>
                    <a:gd name="connsiteY2-48" fmla="*/ 2445196 h 2445196"/>
                    <a:gd name="connsiteX3-49" fmla="*/ 26701 w 10868873"/>
                    <a:gd name="connsiteY3-50" fmla="*/ 2125882 h 2445196"/>
                    <a:gd name="connsiteX4-51" fmla="*/ 5177 w 10868873"/>
                    <a:gd name="connsiteY4-52" fmla="*/ 0 h 2445196"/>
                    <a:gd name="connsiteX0-53" fmla="*/ 10863696 w 10863696"/>
                    <a:gd name="connsiteY0-54" fmla="*/ 1835596 h 2445196"/>
                    <a:gd name="connsiteX1-55" fmla="*/ 10370210 w 10863696"/>
                    <a:gd name="connsiteY1-56" fmla="*/ 2430682 h 2445196"/>
                    <a:gd name="connsiteX2-57" fmla="*/ 268267 w 10863696"/>
                    <a:gd name="connsiteY2-58" fmla="*/ 2445196 h 2445196"/>
                    <a:gd name="connsiteX3-59" fmla="*/ 21524 w 10863696"/>
                    <a:gd name="connsiteY3-60" fmla="*/ 2125882 h 2445196"/>
                    <a:gd name="connsiteX4-61" fmla="*/ 0 w 10863696"/>
                    <a:gd name="connsiteY4-62" fmla="*/ 0 h 2445196"/>
                    <a:gd name="connsiteX0-63" fmla="*/ 10882319 w 10882319"/>
                    <a:gd name="connsiteY0-64" fmla="*/ 1835596 h 2445196"/>
                    <a:gd name="connsiteX1-65" fmla="*/ 10388833 w 10882319"/>
                    <a:gd name="connsiteY1-66" fmla="*/ 2430682 h 2445196"/>
                    <a:gd name="connsiteX2-67" fmla="*/ 286890 w 10882319"/>
                    <a:gd name="connsiteY2-68" fmla="*/ 2445196 h 2445196"/>
                    <a:gd name="connsiteX3-69" fmla="*/ 40147 w 10882319"/>
                    <a:gd name="connsiteY3-70" fmla="*/ 2125882 h 2445196"/>
                    <a:gd name="connsiteX4-71" fmla="*/ 0 w 10882319"/>
                    <a:gd name="connsiteY4-72" fmla="*/ 0 h 2445196"/>
                    <a:gd name="connsiteX0-73" fmla="*/ 10853134 w 10853134"/>
                    <a:gd name="connsiteY0-74" fmla="*/ 1841415 h 2451015"/>
                    <a:gd name="connsiteX1-75" fmla="*/ 10359648 w 10853134"/>
                    <a:gd name="connsiteY1-76" fmla="*/ 2436501 h 2451015"/>
                    <a:gd name="connsiteX2-77" fmla="*/ 257705 w 10853134"/>
                    <a:gd name="connsiteY2-78" fmla="*/ 2451015 h 2451015"/>
                    <a:gd name="connsiteX3-79" fmla="*/ 10962 w 10853134"/>
                    <a:gd name="connsiteY3-80" fmla="*/ 2131701 h 2451015"/>
                    <a:gd name="connsiteX4-81" fmla="*/ 11553 w 10853134"/>
                    <a:gd name="connsiteY4-82" fmla="*/ 0 h 2451015"/>
                    <a:gd name="connsiteX0-83" fmla="*/ 10864860 w 10864860"/>
                    <a:gd name="connsiteY0-84" fmla="*/ 1841415 h 2451015"/>
                    <a:gd name="connsiteX1-85" fmla="*/ 10371374 w 10864860"/>
                    <a:gd name="connsiteY1-86" fmla="*/ 2436501 h 2451015"/>
                    <a:gd name="connsiteX2-87" fmla="*/ 269431 w 10864860"/>
                    <a:gd name="connsiteY2-88" fmla="*/ 2451015 h 2451015"/>
                    <a:gd name="connsiteX3-89" fmla="*/ 22688 w 10864860"/>
                    <a:gd name="connsiteY3-90" fmla="*/ 2131701 h 2451015"/>
                    <a:gd name="connsiteX4-91" fmla="*/ 0 w 10864860"/>
                    <a:gd name="connsiteY4-92" fmla="*/ 0 h 2451015"/>
                    <a:gd name="connsiteX0-93" fmla="*/ 10856761 w 10856761"/>
                    <a:gd name="connsiteY0-94" fmla="*/ 1841415 h 2451015"/>
                    <a:gd name="connsiteX1-95" fmla="*/ 10363275 w 10856761"/>
                    <a:gd name="connsiteY1-96" fmla="*/ 2436501 h 2451015"/>
                    <a:gd name="connsiteX2-97" fmla="*/ 261332 w 10856761"/>
                    <a:gd name="connsiteY2-98" fmla="*/ 2451015 h 2451015"/>
                    <a:gd name="connsiteX3-99" fmla="*/ 14589 w 10856761"/>
                    <a:gd name="connsiteY3-100" fmla="*/ 2131701 h 2451015"/>
                    <a:gd name="connsiteX4-101" fmla="*/ 3540 w 10856761"/>
                    <a:gd name="connsiteY4-102" fmla="*/ 0 h 2451015"/>
                    <a:gd name="connsiteX0-103" fmla="*/ 10858803 w 10858803"/>
                    <a:gd name="connsiteY0-104" fmla="*/ 1841415 h 2451015"/>
                    <a:gd name="connsiteX1-105" fmla="*/ 10365317 w 10858803"/>
                    <a:gd name="connsiteY1-106" fmla="*/ 2436501 h 2451015"/>
                    <a:gd name="connsiteX2-107" fmla="*/ 263374 w 10858803"/>
                    <a:gd name="connsiteY2-108" fmla="*/ 2451015 h 2451015"/>
                    <a:gd name="connsiteX3-109" fmla="*/ 16631 w 10858803"/>
                    <a:gd name="connsiteY3-110" fmla="*/ 2131701 h 2451015"/>
                    <a:gd name="connsiteX4-111" fmla="*/ 5582 w 10858803"/>
                    <a:gd name="connsiteY4-112" fmla="*/ 0 h 2451015"/>
                    <a:gd name="connsiteX0-113" fmla="*/ 10854255 w 10854255"/>
                    <a:gd name="connsiteY0-114" fmla="*/ 1841415 h 2451015"/>
                    <a:gd name="connsiteX1-115" fmla="*/ 10360769 w 10854255"/>
                    <a:gd name="connsiteY1-116" fmla="*/ 2436501 h 2451015"/>
                    <a:gd name="connsiteX2-117" fmla="*/ 258826 w 10854255"/>
                    <a:gd name="connsiteY2-118" fmla="*/ 2451015 h 2451015"/>
                    <a:gd name="connsiteX3-119" fmla="*/ 12083 w 10854255"/>
                    <a:gd name="connsiteY3-120" fmla="*/ 2131701 h 2451015"/>
                    <a:gd name="connsiteX4-121" fmla="*/ 1034 w 10854255"/>
                    <a:gd name="connsiteY4-122" fmla="*/ 0 h 2451015"/>
                    <a:gd name="connsiteX0-123" fmla="*/ 10846712 w 10846712"/>
                    <a:gd name="connsiteY0-124" fmla="*/ 1841415 h 2451015"/>
                    <a:gd name="connsiteX1-125" fmla="*/ 10353226 w 10846712"/>
                    <a:gd name="connsiteY1-126" fmla="*/ 2436501 h 2451015"/>
                    <a:gd name="connsiteX2-127" fmla="*/ 251283 w 10846712"/>
                    <a:gd name="connsiteY2-128" fmla="*/ 2451015 h 2451015"/>
                    <a:gd name="connsiteX3-129" fmla="*/ 4540 w 10846712"/>
                    <a:gd name="connsiteY3-130" fmla="*/ 2131701 h 2451015"/>
                    <a:gd name="connsiteX4-131" fmla="*/ 5130 w 10846712"/>
                    <a:gd name="connsiteY4-132" fmla="*/ 0 h 2451015"/>
                    <a:gd name="connsiteX0-133" fmla="*/ 10842172 w 10842172"/>
                    <a:gd name="connsiteY0-134" fmla="*/ 1841415 h 2451015"/>
                    <a:gd name="connsiteX1-135" fmla="*/ 10348686 w 10842172"/>
                    <a:gd name="connsiteY1-136" fmla="*/ 2436501 h 2451015"/>
                    <a:gd name="connsiteX2-137" fmla="*/ 246743 w 10842172"/>
                    <a:gd name="connsiteY2-138" fmla="*/ 2451015 h 2451015"/>
                    <a:gd name="connsiteX3-139" fmla="*/ 0 w 10842172"/>
                    <a:gd name="connsiteY3-140" fmla="*/ 2131701 h 2451015"/>
                    <a:gd name="connsiteX4-141" fmla="*/ 590 w 10842172"/>
                    <a:gd name="connsiteY4-142" fmla="*/ 0 h 2451015"/>
                    <a:gd name="connsiteX0-143" fmla="*/ 10842172 w 10842172"/>
                    <a:gd name="connsiteY0-144" fmla="*/ 1841415 h 2451015"/>
                    <a:gd name="connsiteX1-145" fmla="*/ 10348686 w 10842172"/>
                    <a:gd name="connsiteY1-146" fmla="*/ 2436501 h 2451015"/>
                    <a:gd name="connsiteX2-147" fmla="*/ 246743 w 10842172"/>
                    <a:gd name="connsiteY2-148" fmla="*/ 2451015 h 2451015"/>
                    <a:gd name="connsiteX3-149" fmla="*/ 0 w 10842172"/>
                    <a:gd name="connsiteY3-150" fmla="*/ 2131701 h 2451015"/>
                    <a:gd name="connsiteX4-151" fmla="*/ 590 w 10842172"/>
                    <a:gd name="connsiteY4-152" fmla="*/ 0 h 2451015"/>
                    <a:gd name="connsiteX0-153" fmla="*/ 10842172 w 10842172"/>
                    <a:gd name="connsiteY0-154" fmla="*/ 1841415 h 2451015"/>
                    <a:gd name="connsiteX1-155" fmla="*/ 10348686 w 10842172"/>
                    <a:gd name="connsiteY1-156" fmla="*/ 2436501 h 2451015"/>
                    <a:gd name="connsiteX2-157" fmla="*/ 246743 w 10842172"/>
                    <a:gd name="connsiteY2-158" fmla="*/ 2451015 h 2451015"/>
                    <a:gd name="connsiteX3-159" fmla="*/ 0 w 10842172"/>
                    <a:gd name="connsiteY3-160" fmla="*/ 2131701 h 2451015"/>
                    <a:gd name="connsiteX4-161" fmla="*/ 6410 w 10842172"/>
                    <a:gd name="connsiteY4-162" fmla="*/ 0 h 2451015"/>
                    <a:gd name="connsiteX0-163" fmla="*/ 10842172 w 10842172"/>
                    <a:gd name="connsiteY0-164" fmla="*/ 1841415 h 2451015"/>
                    <a:gd name="connsiteX1-165" fmla="*/ 10348686 w 10842172"/>
                    <a:gd name="connsiteY1-166" fmla="*/ 2436501 h 2451015"/>
                    <a:gd name="connsiteX2-167" fmla="*/ 246743 w 10842172"/>
                    <a:gd name="connsiteY2-168" fmla="*/ 2451015 h 2451015"/>
                    <a:gd name="connsiteX3-169" fmla="*/ 0 w 10842172"/>
                    <a:gd name="connsiteY3-170" fmla="*/ 2131701 h 2451015"/>
                    <a:gd name="connsiteX4-171" fmla="*/ 6410 w 10842172"/>
                    <a:gd name="connsiteY4-172" fmla="*/ 0 h 2451015"/>
                    <a:gd name="connsiteX0-173" fmla="*/ 10846950 w 10846950"/>
                    <a:gd name="connsiteY0-174" fmla="*/ 1841415 h 2451015"/>
                    <a:gd name="connsiteX1-175" fmla="*/ 10353464 w 10846950"/>
                    <a:gd name="connsiteY1-176" fmla="*/ 2436501 h 2451015"/>
                    <a:gd name="connsiteX2-177" fmla="*/ 251521 w 10846950"/>
                    <a:gd name="connsiteY2-178" fmla="*/ 2451015 h 2451015"/>
                    <a:gd name="connsiteX3-179" fmla="*/ 4778 w 10846950"/>
                    <a:gd name="connsiteY3-180" fmla="*/ 2131701 h 2451015"/>
                    <a:gd name="connsiteX4-181" fmla="*/ 11188 w 10846950"/>
                    <a:gd name="connsiteY4-182" fmla="*/ 0 h 2451015"/>
                    <a:gd name="connsiteX0-183" fmla="*/ 10846950 w 10846950"/>
                    <a:gd name="connsiteY0-184" fmla="*/ 1841415 h 2451015"/>
                    <a:gd name="connsiteX1-185" fmla="*/ 10568788 w 10846950"/>
                    <a:gd name="connsiteY1-186" fmla="*/ 2430680 h 2451015"/>
                    <a:gd name="connsiteX2-187" fmla="*/ 251521 w 10846950"/>
                    <a:gd name="connsiteY2-188" fmla="*/ 2451015 h 2451015"/>
                    <a:gd name="connsiteX3-189" fmla="*/ 4778 w 10846950"/>
                    <a:gd name="connsiteY3-190" fmla="*/ 2131701 h 2451015"/>
                    <a:gd name="connsiteX4-191" fmla="*/ 11188 w 10846950"/>
                    <a:gd name="connsiteY4-192" fmla="*/ 0 h 2451015"/>
                    <a:gd name="connsiteX0-193" fmla="*/ 10846950 w 10846950"/>
                    <a:gd name="connsiteY0-194" fmla="*/ 1841415 h 2451015"/>
                    <a:gd name="connsiteX1-195" fmla="*/ 10522232 w 10846950"/>
                    <a:gd name="connsiteY1-196" fmla="*/ 2430680 h 2451015"/>
                    <a:gd name="connsiteX2-197" fmla="*/ 251521 w 10846950"/>
                    <a:gd name="connsiteY2-198" fmla="*/ 2451015 h 2451015"/>
                    <a:gd name="connsiteX3-199" fmla="*/ 4778 w 10846950"/>
                    <a:gd name="connsiteY3-200" fmla="*/ 2131701 h 2451015"/>
                    <a:gd name="connsiteX4-201" fmla="*/ 11188 w 10846950"/>
                    <a:gd name="connsiteY4-202" fmla="*/ 0 h 2451015"/>
                    <a:gd name="connsiteX0-203" fmla="*/ 10846950 w 10846950"/>
                    <a:gd name="connsiteY0-204" fmla="*/ 1841415 h 2451015"/>
                    <a:gd name="connsiteX1-205" fmla="*/ 10745593 w 10846950"/>
                    <a:gd name="connsiteY1-206" fmla="*/ 2046023 h 2451015"/>
                    <a:gd name="connsiteX2-207" fmla="*/ 10522232 w 10846950"/>
                    <a:gd name="connsiteY2-208" fmla="*/ 2430680 h 2451015"/>
                    <a:gd name="connsiteX3-209" fmla="*/ 251521 w 10846950"/>
                    <a:gd name="connsiteY3-210" fmla="*/ 2451015 h 2451015"/>
                    <a:gd name="connsiteX4-211" fmla="*/ 4778 w 10846950"/>
                    <a:gd name="connsiteY4-212" fmla="*/ 2131701 h 2451015"/>
                    <a:gd name="connsiteX5-213" fmla="*/ 11188 w 10846950"/>
                    <a:gd name="connsiteY5-214" fmla="*/ 0 h 2451015"/>
                    <a:gd name="connsiteX0-215" fmla="*/ 10745593 w 10745593"/>
                    <a:gd name="connsiteY0-216" fmla="*/ 2046023 h 2451015"/>
                    <a:gd name="connsiteX1-217" fmla="*/ 10522232 w 10745593"/>
                    <a:gd name="connsiteY1-218" fmla="*/ 2430680 h 2451015"/>
                    <a:gd name="connsiteX2-219" fmla="*/ 251521 w 10745593"/>
                    <a:gd name="connsiteY2-220" fmla="*/ 2451015 h 2451015"/>
                    <a:gd name="connsiteX3-221" fmla="*/ 4778 w 10745593"/>
                    <a:gd name="connsiteY3-222" fmla="*/ 2131701 h 2451015"/>
                    <a:gd name="connsiteX4-223" fmla="*/ 11188 w 10745593"/>
                    <a:gd name="connsiteY4-224" fmla="*/ 0 h 2451015"/>
                    <a:gd name="connsiteX0-225" fmla="*/ 10830947 w 10830947"/>
                    <a:gd name="connsiteY0-226" fmla="*/ 2046023 h 2451015"/>
                    <a:gd name="connsiteX1-227" fmla="*/ 10522232 w 10830947"/>
                    <a:gd name="connsiteY1-228" fmla="*/ 2430680 h 2451015"/>
                    <a:gd name="connsiteX2-229" fmla="*/ 251521 w 10830947"/>
                    <a:gd name="connsiteY2-230" fmla="*/ 2451015 h 2451015"/>
                    <a:gd name="connsiteX3-231" fmla="*/ 4778 w 10830947"/>
                    <a:gd name="connsiteY3-232" fmla="*/ 2131701 h 2451015"/>
                    <a:gd name="connsiteX4-233" fmla="*/ 11188 w 10830947"/>
                    <a:gd name="connsiteY4-234" fmla="*/ 0 h 2451015"/>
                    <a:gd name="connsiteX0-235" fmla="*/ 10877504 w 10877504"/>
                    <a:gd name="connsiteY0-236" fmla="*/ 2046023 h 2451015"/>
                    <a:gd name="connsiteX1-237" fmla="*/ 10522232 w 10877504"/>
                    <a:gd name="connsiteY1-238" fmla="*/ 2430680 h 2451015"/>
                    <a:gd name="connsiteX2-239" fmla="*/ 251521 w 10877504"/>
                    <a:gd name="connsiteY2-240" fmla="*/ 2451015 h 2451015"/>
                    <a:gd name="connsiteX3-241" fmla="*/ 4778 w 10877504"/>
                    <a:gd name="connsiteY3-242" fmla="*/ 2131701 h 2451015"/>
                    <a:gd name="connsiteX4-243" fmla="*/ 11188 w 10877504"/>
                    <a:gd name="connsiteY4-244" fmla="*/ 0 h 2451015"/>
                    <a:gd name="connsiteX0-245" fmla="*/ 10861985 w 10861985"/>
                    <a:gd name="connsiteY0-246" fmla="*/ 2084821 h 2451015"/>
                    <a:gd name="connsiteX1-247" fmla="*/ 10522232 w 10861985"/>
                    <a:gd name="connsiteY1-248" fmla="*/ 2430680 h 2451015"/>
                    <a:gd name="connsiteX2-249" fmla="*/ 251521 w 10861985"/>
                    <a:gd name="connsiteY2-250" fmla="*/ 2451015 h 2451015"/>
                    <a:gd name="connsiteX3-251" fmla="*/ 4778 w 10861985"/>
                    <a:gd name="connsiteY3-252" fmla="*/ 2131701 h 2451015"/>
                    <a:gd name="connsiteX4-253" fmla="*/ 11188 w 10861985"/>
                    <a:gd name="connsiteY4-254" fmla="*/ 0 h 2451015"/>
                    <a:gd name="connsiteX0-255" fmla="*/ 10857207 w 10857207"/>
                    <a:gd name="connsiteY0-256" fmla="*/ 0 h 366194"/>
                    <a:gd name="connsiteX1-257" fmla="*/ 10517454 w 10857207"/>
                    <a:gd name="connsiteY1-258" fmla="*/ 345859 h 366194"/>
                    <a:gd name="connsiteX2-259" fmla="*/ 246743 w 10857207"/>
                    <a:gd name="connsiteY2-260" fmla="*/ 366194 h 366194"/>
                    <a:gd name="connsiteX3-261" fmla="*/ 0 w 10857207"/>
                    <a:gd name="connsiteY3-262" fmla="*/ 46880 h 366194"/>
                    <a:gd name="connsiteX0-263" fmla="*/ 10610464 w 10610464"/>
                    <a:gd name="connsiteY0-264" fmla="*/ 0 h 366194"/>
                    <a:gd name="connsiteX1-265" fmla="*/ 10270711 w 10610464"/>
                    <a:gd name="connsiteY1-266" fmla="*/ 345859 h 366194"/>
                    <a:gd name="connsiteX2-267" fmla="*/ 0 w 10610464"/>
                    <a:gd name="connsiteY2-268" fmla="*/ 366194 h 366194"/>
                    <a:gd name="connsiteX0-269" fmla="*/ 339753 w 339753"/>
                    <a:gd name="connsiteY0-270" fmla="*/ 0 h 345859"/>
                    <a:gd name="connsiteX1-271" fmla="*/ 0 w 339753"/>
                    <a:gd name="connsiteY1-272" fmla="*/ 345859 h 345859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</a:cxnLst>
                  <a:rect l="l" t="t" r="r" b="b"/>
                  <a:pathLst>
                    <a:path w="339753" h="345859">
                      <a:moveTo>
                        <a:pt x="339753" y="0"/>
                      </a:moveTo>
                      <a:lnTo>
                        <a:pt x="0" y="345859"/>
                      </a:lnTo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0" name="任意多边形: 形状 49"/>
                <p:cNvSpPr/>
                <p:nvPr/>
              </p:nvSpPr>
              <p:spPr>
                <a:xfrm>
                  <a:off x="10443054" y="4518989"/>
                  <a:ext cx="204022" cy="207689"/>
                </a:xfrm>
                <a:custGeom>
                  <a:avLst/>
                  <a:gdLst>
                    <a:gd name="connsiteX0" fmla="*/ 10856686 w 10856686"/>
                    <a:gd name="connsiteY0" fmla="*/ 4180114 h 4789714"/>
                    <a:gd name="connsiteX1" fmla="*/ 10363200 w 10856686"/>
                    <a:gd name="connsiteY1" fmla="*/ 4775200 h 4789714"/>
                    <a:gd name="connsiteX2" fmla="*/ 261257 w 10856686"/>
                    <a:gd name="connsiteY2" fmla="*/ 4789714 h 4789714"/>
                    <a:gd name="connsiteX3" fmla="*/ 14514 w 10856686"/>
                    <a:gd name="connsiteY3" fmla="*/ 4470400 h 4789714"/>
                    <a:gd name="connsiteX4" fmla="*/ 0 w 10856686"/>
                    <a:gd name="connsiteY4" fmla="*/ 0 h 4789714"/>
                    <a:gd name="connsiteX0-1" fmla="*/ 10856686 w 10856686"/>
                    <a:gd name="connsiteY0-2" fmla="*/ 4180114 h 4789714"/>
                    <a:gd name="connsiteX1-3" fmla="*/ 10363200 w 10856686"/>
                    <a:gd name="connsiteY1-4" fmla="*/ 4775200 h 4789714"/>
                    <a:gd name="connsiteX2-5" fmla="*/ 261257 w 10856686"/>
                    <a:gd name="connsiteY2-6" fmla="*/ 4789714 h 4789714"/>
                    <a:gd name="connsiteX3-7" fmla="*/ 14514 w 10856686"/>
                    <a:gd name="connsiteY3-8" fmla="*/ 4470400 h 4789714"/>
                    <a:gd name="connsiteX4-9" fmla="*/ 749 w 10856686"/>
                    <a:gd name="connsiteY4-10" fmla="*/ 1242677 h 4789714"/>
                    <a:gd name="connsiteX5" fmla="*/ 0 w 10856686"/>
                    <a:gd name="connsiteY5" fmla="*/ 0 h 4789714"/>
                    <a:gd name="connsiteX0-11" fmla="*/ 10855937 w 10855937"/>
                    <a:gd name="connsiteY0-12" fmla="*/ 2937437 h 3547037"/>
                    <a:gd name="connsiteX1-13" fmla="*/ 10362451 w 10855937"/>
                    <a:gd name="connsiteY1-14" fmla="*/ 3532523 h 3547037"/>
                    <a:gd name="connsiteX2-15" fmla="*/ 260508 w 10855937"/>
                    <a:gd name="connsiteY2-16" fmla="*/ 3547037 h 3547037"/>
                    <a:gd name="connsiteX3-17" fmla="*/ 13765 w 10855937"/>
                    <a:gd name="connsiteY3-18" fmla="*/ 3227723 h 3547037"/>
                    <a:gd name="connsiteX4-19" fmla="*/ 0 w 10855937"/>
                    <a:gd name="connsiteY4-20" fmla="*/ 0 h 3547037"/>
                    <a:gd name="connsiteX0-21" fmla="*/ 10855937 w 10855937"/>
                    <a:gd name="connsiteY0-22" fmla="*/ 2937437 h 3547037"/>
                    <a:gd name="connsiteX1-23" fmla="*/ 10362451 w 10855937"/>
                    <a:gd name="connsiteY1-24" fmla="*/ 3532523 h 3547037"/>
                    <a:gd name="connsiteX2-25" fmla="*/ 260508 w 10855937"/>
                    <a:gd name="connsiteY2-26" fmla="*/ 3547037 h 3547037"/>
                    <a:gd name="connsiteX3-27" fmla="*/ 13765 w 10855937"/>
                    <a:gd name="connsiteY3-28" fmla="*/ 3227723 h 3547037"/>
                    <a:gd name="connsiteX4-29" fmla="*/ 0 w 10855937"/>
                    <a:gd name="connsiteY4-30" fmla="*/ 0 h 3547037"/>
                    <a:gd name="connsiteX0-31" fmla="*/ 10868873 w 10868873"/>
                    <a:gd name="connsiteY0-32" fmla="*/ 2937437 h 3547037"/>
                    <a:gd name="connsiteX1-33" fmla="*/ 10375387 w 10868873"/>
                    <a:gd name="connsiteY1-34" fmla="*/ 3532523 h 3547037"/>
                    <a:gd name="connsiteX2-35" fmla="*/ 273444 w 10868873"/>
                    <a:gd name="connsiteY2-36" fmla="*/ 3547037 h 3547037"/>
                    <a:gd name="connsiteX3-37" fmla="*/ 26701 w 10868873"/>
                    <a:gd name="connsiteY3-38" fmla="*/ 3227723 h 3547037"/>
                    <a:gd name="connsiteX4-39" fmla="*/ 5177 w 10868873"/>
                    <a:gd name="connsiteY4-40" fmla="*/ 1101841 h 3547037"/>
                    <a:gd name="connsiteX5-41" fmla="*/ 12936 w 10868873"/>
                    <a:gd name="connsiteY5-42" fmla="*/ 0 h 3547037"/>
                    <a:gd name="connsiteX0-43" fmla="*/ 10868873 w 10868873"/>
                    <a:gd name="connsiteY0-44" fmla="*/ 1835596 h 2445196"/>
                    <a:gd name="connsiteX1-45" fmla="*/ 10375387 w 10868873"/>
                    <a:gd name="connsiteY1-46" fmla="*/ 2430682 h 2445196"/>
                    <a:gd name="connsiteX2-47" fmla="*/ 273444 w 10868873"/>
                    <a:gd name="connsiteY2-48" fmla="*/ 2445196 h 2445196"/>
                    <a:gd name="connsiteX3-49" fmla="*/ 26701 w 10868873"/>
                    <a:gd name="connsiteY3-50" fmla="*/ 2125882 h 2445196"/>
                    <a:gd name="connsiteX4-51" fmla="*/ 5177 w 10868873"/>
                    <a:gd name="connsiteY4-52" fmla="*/ 0 h 2445196"/>
                    <a:gd name="connsiteX0-53" fmla="*/ 10863696 w 10863696"/>
                    <a:gd name="connsiteY0-54" fmla="*/ 1835596 h 2445196"/>
                    <a:gd name="connsiteX1-55" fmla="*/ 10370210 w 10863696"/>
                    <a:gd name="connsiteY1-56" fmla="*/ 2430682 h 2445196"/>
                    <a:gd name="connsiteX2-57" fmla="*/ 268267 w 10863696"/>
                    <a:gd name="connsiteY2-58" fmla="*/ 2445196 h 2445196"/>
                    <a:gd name="connsiteX3-59" fmla="*/ 21524 w 10863696"/>
                    <a:gd name="connsiteY3-60" fmla="*/ 2125882 h 2445196"/>
                    <a:gd name="connsiteX4-61" fmla="*/ 0 w 10863696"/>
                    <a:gd name="connsiteY4-62" fmla="*/ 0 h 2445196"/>
                    <a:gd name="connsiteX0-63" fmla="*/ 10882319 w 10882319"/>
                    <a:gd name="connsiteY0-64" fmla="*/ 1835596 h 2445196"/>
                    <a:gd name="connsiteX1-65" fmla="*/ 10388833 w 10882319"/>
                    <a:gd name="connsiteY1-66" fmla="*/ 2430682 h 2445196"/>
                    <a:gd name="connsiteX2-67" fmla="*/ 286890 w 10882319"/>
                    <a:gd name="connsiteY2-68" fmla="*/ 2445196 h 2445196"/>
                    <a:gd name="connsiteX3-69" fmla="*/ 40147 w 10882319"/>
                    <a:gd name="connsiteY3-70" fmla="*/ 2125882 h 2445196"/>
                    <a:gd name="connsiteX4-71" fmla="*/ 0 w 10882319"/>
                    <a:gd name="connsiteY4-72" fmla="*/ 0 h 2445196"/>
                    <a:gd name="connsiteX0-73" fmla="*/ 10853134 w 10853134"/>
                    <a:gd name="connsiteY0-74" fmla="*/ 1841415 h 2451015"/>
                    <a:gd name="connsiteX1-75" fmla="*/ 10359648 w 10853134"/>
                    <a:gd name="connsiteY1-76" fmla="*/ 2436501 h 2451015"/>
                    <a:gd name="connsiteX2-77" fmla="*/ 257705 w 10853134"/>
                    <a:gd name="connsiteY2-78" fmla="*/ 2451015 h 2451015"/>
                    <a:gd name="connsiteX3-79" fmla="*/ 10962 w 10853134"/>
                    <a:gd name="connsiteY3-80" fmla="*/ 2131701 h 2451015"/>
                    <a:gd name="connsiteX4-81" fmla="*/ 11553 w 10853134"/>
                    <a:gd name="connsiteY4-82" fmla="*/ 0 h 2451015"/>
                    <a:gd name="connsiteX0-83" fmla="*/ 10864860 w 10864860"/>
                    <a:gd name="connsiteY0-84" fmla="*/ 1841415 h 2451015"/>
                    <a:gd name="connsiteX1-85" fmla="*/ 10371374 w 10864860"/>
                    <a:gd name="connsiteY1-86" fmla="*/ 2436501 h 2451015"/>
                    <a:gd name="connsiteX2-87" fmla="*/ 269431 w 10864860"/>
                    <a:gd name="connsiteY2-88" fmla="*/ 2451015 h 2451015"/>
                    <a:gd name="connsiteX3-89" fmla="*/ 22688 w 10864860"/>
                    <a:gd name="connsiteY3-90" fmla="*/ 2131701 h 2451015"/>
                    <a:gd name="connsiteX4-91" fmla="*/ 0 w 10864860"/>
                    <a:gd name="connsiteY4-92" fmla="*/ 0 h 2451015"/>
                    <a:gd name="connsiteX0-93" fmla="*/ 10856761 w 10856761"/>
                    <a:gd name="connsiteY0-94" fmla="*/ 1841415 h 2451015"/>
                    <a:gd name="connsiteX1-95" fmla="*/ 10363275 w 10856761"/>
                    <a:gd name="connsiteY1-96" fmla="*/ 2436501 h 2451015"/>
                    <a:gd name="connsiteX2-97" fmla="*/ 261332 w 10856761"/>
                    <a:gd name="connsiteY2-98" fmla="*/ 2451015 h 2451015"/>
                    <a:gd name="connsiteX3-99" fmla="*/ 14589 w 10856761"/>
                    <a:gd name="connsiteY3-100" fmla="*/ 2131701 h 2451015"/>
                    <a:gd name="connsiteX4-101" fmla="*/ 3540 w 10856761"/>
                    <a:gd name="connsiteY4-102" fmla="*/ 0 h 2451015"/>
                    <a:gd name="connsiteX0-103" fmla="*/ 10858803 w 10858803"/>
                    <a:gd name="connsiteY0-104" fmla="*/ 1841415 h 2451015"/>
                    <a:gd name="connsiteX1-105" fmla="*/ 10365317 w 10858803"/>
                    <a:gd name="connsiteY1-106" fmla="*/ 2436501 h 2451015"/>
                    <a:gd name="connsiteX2-107" fmla="*/ 263374 w 10858803"/>
                    <a:gd name="connsiteY2-108" fmla="*/ 2451015 h 2451015"/>
                    <a:gd name="connsiteX3-109" fmla="*/ 16631 w 10858803"/>
                    <a:gd name="connsiteY3-110" fmla="*/ 2131701 h 2451015"/>
                    <a:gd name="connsiteX4-111" fmla="*/ 5582 w 10858803"/>
                    <a:gd name="connsiteY4-112" fmla="*/ 0 h 2451015"/>
                    <a:gd name="connsiteX0-113" fmla="*/ 10854255 w 10854255"/>
                    <a:gd name="connsiteY0-114" fmla="*/ 1841415 h 2451015"/>
                    <a:gd name="connsiteX1-115" fmla="*/ 10360769 w 10854255"/>
                    <a:gd name="connsiteY1-116" fmla="*/ 2436501 h 2451015"/>
                    <a:gd name="connsiteX2-117" fmla="*/ 258826 w 10854255"/>
                    <a:gd name="connsiteY2-118" fmla="*/ 2451015 h 2451015"/>
                    <a:gd name="connsiteX3-119" fmla="*/ 12083 w 10854255"/>
                    <a:gd name="connsiteY3-120" fmla="*/ 2131701 h 2451015"/>
                    <a:gd name="connsiteX4-121" fmla="*/ 1034 w 10854255"/>
                    <a:gd name="connsiteY4-122" fmla="*/ 0 h 2451015"/>
                    <a:gd name="connsiteX0-123" fmla="*/ 10846712 w 10846712"/>
                    <a:gd name="connsiteY0-124" fmla="*/ 1841415 h 2451015"/>
                    <a:gd name="connsiteX1-125" fmla="*/ 10353226 w 10846712"/>
                    <a:gd name="connsiteY1-126" fmla="*/ 2436501 h 2451015"/>
                    <a:gd name="connsiteX2-127" fmla="*/ 251283 w 10846712"/>
                    <a:gd name="connsiteY2-128" fmla="*/ 2451015 h 2451015"/>
                    <a:gd name="connsiteX3-129" fmla="*/ 4540 w 10846712"/>
                    <a:gd name="connsiteY3-130" fmla="*/ 2131701 h 2451015"/>
                    <a:gd name="connsiteX4-131" fmla="*/ 5130 w 10846712"/>
                    <a:gd name="connsiteY4-132" fmla="*/ 0 h 2451015"/>
                    <a:gd name="connsiteX0-133" fmla="*/ 10842172 w 10842172"/>
                    <a:gd name="connsiteY0-134" fmla="*/ 1841415 h 2451015"/>
                    <a:gd name="connsiteX1-135" fmla="*/ 10348686 w 10842172"/>
                    <a:gd name="connsiteY1-136" fmla="*/ 2436501 h 2451015"/>
                    <a:gd name="connsiteX2-137" fmla="*/ 246743 w 10842172"/>
                    <a:gd name="connsiteY2-138" fmla="*/ 2451015 h 2451015"/>
                    <a:gd name="connsiteX3-139" fmla="*/ 0 w 10842172"/>
                    <a:gd name="connsiteY3-140" fmla="*/ 2131701 h 2451015"/>
                    <a:gd name="connsiteX4-141" fmla="*/ 590 w 10842172"/>
                    <a:gd name="connsiteY4-142" fmla="*/ 0 h 2451015"/>
                    <a:gd name="connsiteX0-143" fmla="*/ 10842172 w 10842172"/>
                    <a:gd name="connsiteY0-144" fmla="*/ 1841415 h 2451015"/>
                    <a:gd name="connsiteX1-145" fmla="*/ 10348686 w 10842172"/>
                    <a:gd name="connsiteY1-146" fmla="*/ 2436501 h 2451015"/>
                    <a:gd name="connsiteX2-147" fmla="*/ 246743 w 10842172"/>
                    <a:gd name="connsiteY2-148" fmla="*/ 2451015 h 2451015"/>
                    <a:gd name="connsiteX3-149" fmla="*/ 0 w 10842172"/>
                    <a:gd name="connsiteY3-150" fmla="*/ 2131701 h 2451015"/>
                    <a:gd name="connsiteX4-151" fmla="*/ 590 w 10842172"/>
                    <a:gd name="connsiteY4-152" fmla="*/ 0 h 2451015"/>
                    <a:gd name="connsiteX0-153" fmla="*/ 10842172 w 10842172"/>
                    <a:gd name="connsiteY0-154" fmla="*/ 1841415 h 2451015"/>
                    <a:gd name="connsiteX1-155" fmla="*/ 10348686 w 10842172"/>
                    <a:gd name="connsiteY1-156" fmla="*/ 2436501 h 2451015"/>
                    <a:gd name="connsiteX2-157" fmla="*/ 246743 w 10842172"/>
                    <a:gd name="connsiteY2-158" fmla="*/ 2451015 h 2451015"/>
                    <a:gd name="connsiteX3-159" fmla="*/ 0 w 10842172"/>
                    <a:gd name="connsiteY3-160" fmla="*/ 2131701 h 2451015"/>
                    <a:gd name="connsiteX4-161" fmla="*/ 6410 w 10842172"/>
                    <a:gd name="connsiteY4-162" fmla="*/ 0 h 2451015"/>
                    <a:gd name="connsiteX0-163" fmla="*/ 10842172 w 10842172"/>
                    <a:gd name="connsiteY0-164" fmla="*/ 1841415 h 2451015"/>
                    <a:gd name="connsiteX1-165" fmla="*/ 10348686 w 10842172"/>
                    <a:gd name="connsiteY1-166" fmla="*/ 2436501 h 2451015"/>
                    <a:gd name="connsiteX2-167" fmla="*/ 246743 w 10842172"/>
                    <a:gd name="connsiteY2-168" fmla="*/ 2451015 h 2451015"/>
                    <a:gd name="connsiteX3-169" fmla="*/ 0 w 10842172"/>
                    <a:gd name="connsiteY3-170" fmla="*/ 2131701 h 2451015"/>
                    <a:gd name="connsiteX4-171" fmla="*/ 6410 w 10842172"/>
                    <a:gd name="connsiteY4-172" fmla="*/ 0 h 2451015"/>
                    <a:gd name="connsiteX0-173" fmla="*/ 10846950 w 10846950"/>
                    <a:gd name="connsiteY0-174" fmla="*/ 1841415 h 2451015"/>
                    <a:gd name="connsiteX1-175" fmla="*/ 10353464 w 10846950"/>
                    <a:gd name="connsiteY1-176" fmla="*/ 2436501 h 2451015"/>
                    <a:gd name="connsiteX2-177" fmla="*/ 251521 w 10846950"/>
                    <a:gd name="connsiteY2-178" fmla="*/ 2451015 h 2451015"/>
                    <a:gd name="connsiteX3-179" fmla="*/ 4778 w 10846950"/>
                    <a:gd name="connsiteY3-180" fmla="*/ 2131701 h 2451015"/>
                    <a:gd name="connsiteX4-181" fmla="*/ 11188 w 10846950"/>
                    <a:gd name="connsiteY4-182" fmla="*/ 0 h 2451015"/>
                    <a:gd name="connsiteX0-183" fmla="*/ 10846950 w 10846950"/>
                    <a:gd name="connsiteY0-184" fmla="*/ 1841415 h 2451015"/>
                    <a:gd name="connsiteX1-185" fmla="*/ 10568788 w 10846950"/>
                    <a:gd name="connsiteY1-186" fmla="*/ 2430680 h 2451015"/>
                    <a:gd name="connsiteX2-187" fmla="*/ 251521 w 10846950"/>
                    <a:gd name="connsiteY2-188" fmla="*/ 2451015 h 2451015"/>
                    <a:gd name="connsiteX3-189" fmla="*/ 4778 w 10846950"/>
                    <a:gd name="connsiteY3-190" fmla="*/ 2131701 h 2451015"/>
                    <a:gd name="connsiteX4-191" fmla="*/ 11188 w 10846950"/>
                    <a:gd name="connsiteY4-192" fmla="*/ 0 h 2451015"/>
                    <a:gd name="connsiteX0-193" fmla="*/ 10846950 w 10846950"/>
                    <a:gd name="connsiteY0-194" fmla="*/ 1841415 h 2451015"/>
                    <a:gd name="connsiteX1-195" fmla="*/ 10522232 w 10846950"/>
                    <a:gd name="connsiteY1-196" fmla="*/ 2430680 h 2451015"/>
                    <a:gd name="connsiteX2-197" fmla="*/ 251521 w 10846950"/>
                    <a:gd name="connsiteY2-198" fmla="*/ 2451015 h 2451015"/>
                    <a:gd name="connsiteX3-199" fmla="*/ 4778 w 10846950"/>
                    <a:gd name="connsiteY3-200" fmla="*/ 2131701 h 2451015"/>
                    <a:gd name="connsiteX4-201" fmla="*/ 11188 w 10846950"/>
                    <a:gd name="connsiteY4-202" fmla="*/ 0 h 2451015"/>
                    <a:gd name="connsiteX0-203" fmla="*/ 10846950 w 10846950"/>
                    <a:gd name="connsiteY0-204" fmla="*/ 1841415 h 2451015"/>
                    <a:gd name="connsiteX1-205" fmla="*/ 10745593 w 10846950"/>
                    <a:gd name="connsiteY1-206" fmla="*/ 2046023 h 2451015"/>
                    <a:gd name="connsiteX2-207" fmla="*/ 10522232 w 10846950"/>
                    <a:gd name="connsiteY2-208" fmla="*/ 2430680 h 2451015"/>
                    <a:gd name="connsiteX3-209" fmla="*/ 251521 w 10846950"/>
                    <a:gd name="connsiteY3-210" fmla="*/ 2451015 h 2451015"/>
                    <a:gd name="connsiteX4-211" fmla="*/ 4778 w 10846950"/>
                    <a:gd name="connsiteY4-212" fmla="*/ 2131701 h 2451015"/>
                    <a:gd name="connsiteX5-213" fmla="*/ 11188 w 10846950"/>
                    <a:gd name="connsiteY5-214" fmla="*/ 0 h 2451015"/>
                    <a:gd name="connsiteX0-215" fmla="*/ 10745593 w 10745593"/>
                    <a:gd name="connsiteY0-216" fmla="*/ 2046023 h 2451015"/>
                    <a:gd name="connsiteX1-217" fmla="*/ 10522232 w 10745593"/>
                    <a:gd name="connsiteY1-218" fmla="*/ 2430680 h 2451015"/>
                    <a:gd name="connsiteX2-219" fmla="*/ 251521 w 10745593"/>
                    <a:gd name="connsiteY2-220" fmla="*/ 2451015 h 2451015"/>
                    <a:gd name="connsiteX3-221" fmla="*/ 4778 w 10745593"/>
                    <a:gd name="connsiteY3-222" fmla="*/ 2131701 h 2451015"/>
                    <a:gd name="connsiteX4-223" fmla="*/ 11188 w 10745593"/>
                    <a:gd name="connsiteY4-224" fmla="*/ 0 h 2451015"/>
                    <a:gd name="connsiteX0-225" fmla="*/ 10830947 w 10830947"/>
                    <a:gd name="connsiteY0-226" fmla="*/ 2046023 h 2451015"/>
                    <a:gd name="connsiteX1-227" fmla="*/ 10522232 w 10830947"/>
                    <a:gd name="connsiteY1-228" fmla="*/ 2430680 h 2451015"/>
                    <a:gd name="connsiteX2-229" fmla="*/ 251521 w 10830947"/>
                    <a:gd name="connsiteY2-230" fmla="*/ 2451015 h 2451015"/>
                    <a:gd name="connsiteX3-231" fmla="*/ 4778 w 10830947"/>
                    <a:gd name="connsiteY3-232" fmla="*/ 2131701 h 2451015"/>
                    <a:gd name="connsiteX4-233" fmla="*/ 11188 w 10830947"/>
                    <a:gd name="connsiteY4-234" fmla="*/ 0 h 2451015"/>
                    <a:gd name="connsiteX0-235" fmla="*/ 10877504 w 10877504"/>
                    <a:gd name="connsiteY0-236" fmla="*/ 2046023 h 2451015"/>
                    <a:gd name="connsiteX1-237" fmla="*/ 10522232 w 10877504"/>
                    <a:gd name="connsiteY1-238" fmla="*/ 2430680 h 2451015"/>
                    <a:gd name="connsiteX2-239" fmla="*/ 251521 w 10877504"/>
                    <a:gd name="connsiteY2-240" fmla="*/ 2451015 h 2451015"/>
                    <a:gd name="connsiteX3-241" fmla="*/ 4778 w 10877504"/>
                    <a:gd name="connsiteY3-242" fmla="*/ 2131701 h 2451015"/>
                    <a:gd name="connsiteX4-243" fmla="*/ 11188 w 10877504"/>
                    <a:gd name="connsiteY4-244" fmla="*/ 0 h 2451015"/>
                    <a:gd name="connsiteX0-245" fmla="*/ 10861985 w 10861985"/>
                    <a:gd name="connsiteY0-246" fmla="*/ 2084821 h 2451015"/>
                    <a:gd name="connsiteX1-247" fmla="*/ 10522232 w 10861985"/>
                    <a:gd name="connsiteY1-248" fmla="*/ 2430680 h 2451015"/>
                    <a:gd name="connsiteX2-249" fmla="*/ 251521 w 10861985"/>
                    <a:gd name="connsiteY2-250" fmla="*/ 2451015 h 2451015"/>
                    <a:gd name="connsiteX3-251" fmla="*/ 4778 w 10861985"/>
                    <a:gd name="connsiteY3-252" fmla="*/ 2131701 h 2451015"/>
                    <a:gd name="connsiteX4-253" fmla="*/ 11188 w 10861985"/>
                    <a:gd name="connsiteY4-254" fmla="*/ 0 h 2451015"/>
                    <a:gd name="connsiteX0-255" fmla="*/ 10857207 w 10857207"/>
                    <a:gd name="connsiteY0-256" fmla="*/ 0 h 366194"/>
                    <a:gd name="connsiteX1-257" fmla="*/ 10517454 w 10857207"/>
                    <a:gd name="connsiteY1-258" fmla="*/ 345859 h 366194"/>
                    <a:gd name="connsiteX2-259" fmla="*/ 246743 w 10857207"/>
                    <a:gd name="connsiteY2-260" fmla="*/ 366194 h 366194"/>
                    <a:gd name="connsiteX3-261" fmla="*/ 0 w 10857207"/>
                    <a:gd name="connsiteY3-262" fmla="*/ 46880 h 366194"/>
                    <a:gd name="connsiteX0-263" fmla="*/ 10610464 w 10610464"/>
                    <a:gd name="connsiteY0-264" fmla="*/ 0 h 366194"/>
                    <a:gd name="connsiteX1-265" fmla="*/ 10270711 w 10610464"/>
                    <a:gd name="connsiteY1-266" fmla="*/ 345859 h 366194"/>
                    <a:gd name="connsiteX2-267" fmla="*/ 0 w 10610464"/>
                    <a:gd name="connsiteY2-268" fmla="*/ 366194 h 366194"/>
                    <a:gd name="connsiteX0-269" fmla="*/ 339753 w 339753"/>
                    <a:gd name="connsiteY0-270" fmla="*/ 0 h 345859"/>
                    <a:gd name="connsiteX1-271" fmla="*/ 0 w 339753"/>
                    <a:gd name="connsiteY1-272" fmla="*/ 345859 h 345859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</a:cxnLst>
                  <a:rect l="l" t="t" r="r" b="b"/>
                  <a:pathLst>
                    <a:path w="339753" h="345859">
                      <a:moveTo>
                        <a:pt x="339753" y="0"/>
                      </a:moveTo>
                      <a:lnTo>
                        <a:pt x="0" y="345859"/>
                      </a:lnTo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1" name="任意多边形: 形状 50"/>
                <p:cNvSpPr/>
                <p:nvPr/>
              </p:nvSpPr>
              <p:spPr>
                <a:xfrm>
                  <a:off x="10443054" y="4342590"/>
                  <a:ext cx="204022" cy="207689"/>
                </a:xfrm>
                <a:custGeom>
                  <a:avLst/>
                  <a:gdLst>
                    <a:gd name="connsiteX0" fmla="*/ 10856686 w 10856686"/>
                    <a:gd name="connsiteY0" fmla="*/ 4180114 h 4789714"/>
                    <a:gd name="connsiteX1" fmla="*/ 10363200 w 10856686"/>
                    <a:gd name="connsiteY1" fmla="*/ 4775200 h 4789714"/>
                    <a:gd name="connsiteX2" fmla="*/ 261257 w 10856686"/>
                    <a:gd name="connsiteY2" fmla="*/ 4789714 h 4789714"/>
                    <a:gd name="connsiteX3" fmla="*/ 14514 w 10856686"/>
                    <a:gd name="connsiteY3" fmla="*/ 4470400 h 4789714"/>
                    <a:gd name="connsiteX4" fmla="*/ 0 w 10856686"/>
                    <a:gd name="connsiteY4" fmla="*/ 0 h 4789714"/>
                    <a:gd name="connsiteX0-1" fmla="*/ 10856686 w 10856686"/>
                    <a:gd name="connsiteY0-2" fmla="*/ 4180114 h 4789714"/>
                    <a:gd name="connsiteX1-3" fmla="*/ 10363200 w 10856686"/>
                    <a:gd name="connsiteY1-4" fmla="*/ 4775200 h 4789714"/>
                    <a:gd name="connsiteX2-5" fmla="*/ 261257 w 10856686"/>
                    <a:gd name="connsiteY2-6" fmla="*/ 4789714 h 4789714"/>
                    <a:gd name="connsiteX3-7" fmla="*/ 14514 w 10856686"/>
                    <a:gd name="connsiteY3-8" fmla="*/ 4470400 h 4789714"/>
                    <a:gd name="connsiteX4-9" fmla="*/ 749 w 10856686"/>
                    <a:gd name="connsiteY4-10" fmla="*/ 1242677 h 4789714"/>
                    <a:gd name="connsiteX5" fmla="*/ 0 w 10856686"/>
                    <a:gd name="connsiteY5" fmla="*/ 0 h 4789714"/>
                    <a:gd name="connsiteX0-11" fmla="*/ 10855937 w 10855937"/>
                    <a:gd name="connsiteY0-12" fmla="*/ 2937437 h 3547037"/>
                    <a:gd name="connsiteX1-13" fmla="*/ 10362451 w 10855937"/>
                    <a:gd name="connsiteY1-14" fmla="*/ 3532523 h 3547037"/>
                    <a:gd name="connsiteX2-15" fmla="*/ 260508 w 10855937"/>
                    <a:gd name="connsiteY2-16" fmla="*/ 3547037 h 3547037"/>
                    <a:gd name="connsiteX3-17" fmla="*/ 13765 w 10855937"/>
                    <a:gd name="connsiteY3-18" fmla="*/ 3227723 h 3547037"/>
                    <a:gd name="connsiteX4-19" fmla="*/ 0 w 10855937"/>
                    <a:gd name="connsiteY4-20" fmla="*/ 0 h 3547037"/>
                    <a:gd name="connsiteX0-21" fmla="*/ 10855937 w 10855937"/>
                    <a:gd name="connsiteY0-22" fmla="*/ 2937437 h 3547037"/>
                    <a:gd name="connsiteX1-23" fmla="*/ 10362451 w 10855937"/>
                    <a:gd name="connsiteY1-24" fmla="*/ 3532523 h 3547037"/>
                    <a:gd name="connsiteX2-25" fmla="*/ 260508 w 10855937"/>
                    <a:gd name="connsiteY2-26" fmla="*/ 3547037 h 3547037"/>
                    <a:gd name="connsiteX3-27" fmla="*/ 13765 w 10855937"/>
                    <a:gd name="connsiteY3-28" fmla="*/ 3227723 h 3547037"/>
                    <a:gd name="connsiteX4-29" fmla="*/ 0 w 10855937"/>
                    <a:gd name="connsiteY4-30" fmla="*/ 0 h 3547037"/>
                    <a:gd name="connsiteX0-31" fmla="*/ 10868873 w 10868873"/>
                    <a:gd name="connsiteY0-32" fmla="*/ 2937437 h 3547037"/>
                    <a:gd name="connsiteX1-33" fmla="*/ 10375387 w 10868873"/>
                    <a:gd name="connsiteY1-34" fmla="*/ 3532523 h 3547037"/>
                    <a:gd name="connsiteX2-35" fmla="*/ 273444 w 10868873"/>
                    <a:gd name="connsiteY2-36" fmla="*/ 3547037 h 3547037"/>
                    <a:gd name="connsiteX3-37" fmla="*/ 26701 w 10868873"/>
                    <a:gd name="connsiteY3-38" fmla="*/ 3227723 h 3547037"/>
                    <a:gd name="connsiteX4-39" fmla="*/ 5177 w 10868873"/>
                    <a:gd name="connsiteY4-40" fmla="*/ 1101841 h 3547037"/>
                    <a:gd name="connsiteX5-41" fmla="*/ 12936 w 10868873"/>
                    <a:gd name="connsiteY5-42" fmla="*/ 0 h 3547037"/>
                    <a:gd name="connsiteX0-43" fmla="*/ 10868873 w 10868873"/>
                    <a:gd name="connsiteY0-44" fmla="*/ 1835596 h 2445196"/>
                    <a:gd name="connsiteX1-45" fmla="*/ 10375387 w 10868873"/>
                    <a:gd name="connsiteY1-46" fmla="*/ 2430682 h 2445196"/>
                    <a:gd name="connsiteX2-47" fmla="*/ 273444 w 10868873"/>
                    <a:gd name="connsiteY2-48" fmla="*/ 2445196 h 2445196"/>
                    <a:gd name="connsiteX3-49" fmla="*/ 26701 w 10868873"/>
                    <a:gd name="connsiteY3-50" fmla="*/ 2125882 h 2445196"/>
                    <a:gd name="connsiteX4-51" fmla="*/ 5177 w 10868873"/>
                    <a:gd name="connsiteY4-52" fmla="*/ 0 h 2445196"/>
                    <a:gd name="connsiteX0-53" fmla="*/ 10863696 w 10863696"/>
                    <a:gd name="connsiteY0-54" fmla="*/ 1835596 h 2445196"/>
                    <a:gd name="connsiteX1-55" fmla="*/ 10370210 w 10863696"/>
                    <a:gd name="connsiteY1-56" fmla="*/ 2430682 h 2445196"/>
                    <a:gd name="connsiteX2-57" fmla="*/ 268267 w 10863696"/>
                    <a:gd name="connsiteY2-58" fmla="*/ 2445196 h 2445196"/>
                    <a:gd name="connsiteX3-59" fmla="*/ 21524 w 10863696"/>
                    <a:gd name="connsiteY3-60" fmla="*/ 2125882 h 2445196"/>
                    <a:gd name="connsiteX4-61" fmla="*/ 0 w 10863696"/>
                    <a:gd name="connsiteY4-62" fmla="*/ 0 h 2445196"/>
                    <a:gd name="connsiteX0-63" fmla="*/ 10882319 w 10882319"/>
                    <a:gd name="connsiteY0-64" fmla="*/ 1835596 h 2445196"/>
                    <a:gd name="connsiteX1-65" fmla="*/ 10388833 w 10882319"/>
                    <a:gd name="connsiteY1-66" fmla="*/ 2430682 h 2445196"/>
                    <a:gd name="connsiteX2-67" fmla="*/ 286890 w 10882319"/>
                    <a:gd name="connsiteY2-68" fmla="*/ 2445196 h 2445196"/>
                    <a:gd name="connsiteX3-69" fmla="*/ 40147 w 10882319"/>
                    <a:gd name="connsiteY3-70" fmla="*/ 2125882 h 2445196"/>
                    <a:gd name="connsiteX4-71" fmla="*/ 0 w 10882319"/>
                    <a:gd name="connsiteY4-72" fmla="*/ 0 h 2445196"/>
                    <a:gd name="connsiteX0-73" fmla="*/ 10853134 w 10853134"/>
                    <a:gd name="connsiteY0-74" fmla="*/ 1841415 h 2451015"/>
                    <a:gd name="connsiteX1-75" fmla="*/ 10359648 w 10853134"/>
                    <a:gd name="connsiteY1-76" fmla="*/ 2436501 h 2451015"/>
                    <a:gd name="connsiteX2-77" fmla="*/ 257705 w 10853134"/>
                    <a:gd name="connsiteY2-78" fmla="*/ 2451015 h 2451015"/>
                    <a:gd name="connsiteX3-79" fmla="*/ 10962 w 10853134"/>
                    <a:gd name="connsiteY3-80" fmla="*/ 2131701 h 2451015"/>
                    <a:gd name="connsiteX4-81" fmla="*/ 11553 w 10853134"/>
                    <a:gd name="connsiteY4-82" fmla="*/ 0 h 2451015"/>
                    <a:gd name="connsiteX0-83" fmla="*/ 10864860 w 10864860"/>
                    <a:gd name="connsiteY0-84" fmla="*/ 1841415 h 2451015"/>
                    <a:gd name="connsiteX1-85" fmla="*/ 10371374 w 10864860"/>
                    <a:gd name="connsiteY1-86" fmla="*/ 2436501 h 2451015"/>
                    <a:gd name="connsiteX2-87" fmla="*/ 269431 w 10864860"/>
                    <a:gd name="connsiteY2-88" fmla="*/ 2451015 h 2451015"/>
                    <a:gd name="connsiteX3-89" fmla="*/ 22688 w 10864860"/>
                    <a:gd name="connsiteY3-90" fmla="*/ 2131701 h 2451015"/>
                    <a:gd name="connsiteX4-91" fmla="*/ 0 w 10864860"/>
                    <a:gd name="connsiteY4-92" fmla="*/ 0 h 2451015"/>
                    <a:gd name="connsiteX0-93" fmla="*/ 10856761 w 10856761"/>
                    <a:gd name="connsiteY0-94" fmla="*/ 1841415 h 2451015"/>
                    <a:gd name="connsiteX1-95" fmla="*/ 10363275 w 10856761"/>
                    <a:gd name="connsiteY1-96" fmla="*/ 2436501 h 2451015"/>
                    <a:gd name="connsiteX2-97" fmla="*/ 261332 w 10856761"/>
                    <a:gd name="connsiteY2-98" fmla="*/ 2451015 h 2451015"/>
                    <a:gd name="connsiteX3-99" fmla="*/ 14589 w 10856761"/>
                    <a:gd name="connsiteY3-100" fmla="*/ 2131701 h 2451015"/>
                    <a:gd name="connsiteX4-101" fmla="*/ 3540 w 10856761"/>
                    <a:gd name="connsiteY4-102" fmla="*/ 0 h 2451015"/>
                    <a:gd name="connsiteX0-103" fmla="*/ 10858803 w 10858803"/>
                    <a:gd name="connsiteY0-104" fmla="*/ 1841415 h 2451015"/>
                    <a:gd name="connsiteX1-105" fmla="*/ 10365317 w 10858803"/>
                    <a:gd name="connsiteY1-106" fmla="*/ 2436501 h 2451015"/>
                    <a:gd name="connsiteX2-107" fmla="*/ 263374 w 10858803"/>
                    <a:gd name="connsiteY2-108" fmla="*/ 2451015 h 2451015"/>
                    <a:gd name="connsiteX3-109" fmla="*/ 16631 w 10858803"/>
                    <a:gd name="connsiteY3-110" fmla="*/ 2131701 h 2451015"/>
                    <a:gd name="connsiteX4-111" fmla="*/ 5582 w 10858803"/>
                    <a:gd name="connsiteY4-112" fmla="*/ 0 h 2451015"/>
                    <a:gd name="connsiteX0-113" fmla="*/ 10854255 w 10854255"/>
                    <a:gd name="connsiteY0-114" fmla="*/ 1841415 h 2451015"/>
                    <a:gd name="connsiteX1-115" fmla="*/ 10360769 w 10854255"/>
                    <a:gd name="connsiteY1-116" fmla="*/ 2436501 h 2451015"/>
                    <a:gd name="connsiteX2-117" fmla="*/ 258826 w 10854255"/>
                    <a:gd name="connsiteY2-118" fmla="*/ 2451015 h 2451015"/>
                    <a:gd name="connsiteX3-119" fmla="*/ 12083 w 10854255"/>
                    <a:gd name="connsiteY3-120" fmla="*/ 2131701 h 2451015"/>
                    <a:gd name="connsiteX4-121" fmla="*/ 1034 w 10854255"/>
                    <a:gd name="connsiteY4-122" fmla="*/ 0 h 2451015"/>
                    <a:gd name="connsiteX0-123" fmla="*/ 10846712 w 10846712"/>
                    <a:gd name="connsiteY0-124" fmla="*/ 1841415 h 2451015"/>
                    <a:gd name="connsiteX1-125" fmla="*/ 10353226 w 10846712"/>
                    <a:gd name="connsiteY1-126" fmla="*/ 2436501 h 2451015"/>
                    <a:gd name="connsiteX2-127" fmla="*/ 251283 w 10846712"/>
                    <a:gd name="connsiteY2-128" fmla="*/ 2451015 h 2451015"/>
                    <a:gd name="connsiteX3-129" fmla="*/ 4540 w 10846712"/>
                    <a:gd name="connsiteY3-130" fmla="*/ 2131701 h 2451015"/>
                    <a:gd name="connsiteX4-131" fmla="*/ 5130 w 10846712"/>
                    <a:gd name="connsiteY4-132" fmla="*/ 0 h 2451015"/>
                    <a:gd name="connsiteX0-133" fmla="*/ 10842172 w 10842172"/>
                    <a:gd name="connsiteY0-134" fmla="*/ 1841415 h 2451015"/>
                    <a:gd name="connsiteX1-135" fmla="*/ 10348686 w 10842172"/>
                    <a:gd name="connsiteY1-136" fmla="*/ 2436501 h 2451015"/>
                    <a:gd name="connsiteX2-137" fmla="*/ 246743 w 10842172"/>
                    <a:gd name="connsiteY2-138" fmla="*/ 2451015 h 2451015"/>
                    <a:gd name="connsiteX3-139" fmla="*/ 0 w 10842172"/>
                    <a:gd name="connsiteY3-140" fmla="*/ 2131701 h 2451015"/>
                    <a:gd name="connsiteX4-141" fmla="*/ 590 w 10842172"/>
                    <a:gd name="connsiteY4-142" fmla="*/ 0 h 2451015"/>
                    <a:gd name="connsiteX0-143" fmla="*/ 10842172 w 10842172"/>
                    <a:gd name="connsiteY0-144" fmla="*/ 1841415 h 2451015"/>
                    <a:gd name="connsiteX1-145" fmla="*/ 10348686 w 10842172"/>
                    <a:gd name="connsiteY1-146" fmla="*/ 2436501 h 2451015"/>
                    <a:gd name="connsiteX2-147" fmla="*/ 246743 w 10842172"/>
                    <a:gd name="connsiteY2-148" fmla="*/ 2451015 h 2451015"/>
                    <a:gd name="connsiteX3-149" fmla="*/ 0 w 10842172"/>
                    <a:gd name="connsiteY3-150" fmla="*/ 2131701 h 2451015"/>
                    <a:gd name="connsiteX4-151" fmla="*/ 590 w 10842172"/>
                    <a:gd name="connsiteY4-152" fmla="*/ 0 h 2451015"/>
                    <a:gd name="connsiteX0-153" fmla="*/ 10842172 w 10842172"/>
                    <a:gd name="connsiteY0-154" fmla="*/ 1841415 h 2451015"/>
                    <a:gd name="connsiteX1-155" fmla="*/ 10348686 w 10842172"/>
                    <a:gd name="connsiteY1-156" fmla="*/ 2436501 h 2451015"/>
                    <a:gd name="connsiteX2-157" fmla="*/ 246743 w 10842172"/>
                    <a:gd name="connsiteY2-158" fmla="*/ 2451015 h 2451015"/>
                    <a:gd name="connsiteX3-159" fmla="*/ 0 w 10842172"/>
                    <a:gd name="connsiteY3-160" fmla="*/ 2131701 h 2451015"/>
                    <a:gd name="connsiteX4-161" fmla="*/ 6410 w 10842172"/>
                    <a:gd name="connsiteY4-162" fmla="*/ 0 h 2451015"/>
                    <a:gd name="connsiteX0-163" fmla="*/ 10842172 w 10842172"/>
                    <a:gd name="connsiteY0-164" fmla="*/ 1841415 h 2451015"/>
                    <a:gd name="connsiteX1-165" fmla="*/ 10348686 w 10842172"/>
                    <a:gd name="connsiteY1-166" fmla="*/ 2436501 h 2451015"/>
                    <a:gd name="connsiteX2-167" fmla="*/ 246743 w 10842172"/>
                    <a:gd name="connsiteY2-168" fmla="*/ 2451015 h 2451015"/>
                    <a:gd name="connsiteX3-169" fmla="*/ 0 w 10842172"/>
                    <a:gd name="connsiteY3-170" fmla="*/ 2131701 h 2451015"/>
                    <a:gd name="connsiteX4-171" fmla="*/ 6410 w 10842172"/>
                    <a:gd name="connsiteY4-172" fmla="*/ 0 h 2451015"/>
                    <a:gd name="connsiteX0-173" fmla="*/ 10846950 w 10846950"/>
                    <a:gd name="connsiteY0-174" fmla="*/ 1841415 h 2451015"/>
                    <a:gd name="connsiteX1-175" fmla="*/ 10353464 w 10846950"/>
                    <a:gd name="connsiteY1-176" fmla="*/ 2436501 h 2451015"/>
                    <a:gd name="connsiteX2-177" fmla="*/ 251521 w 10846950"/>
                    <a:gd name="connsiteY2-178" fmla="*/ 2451015 h 2451015"/>
                    <a:gd name="connsiteX3-179" fmla="*/ 4778 w 10846950"/>
                    <a:gd name="connsiteY3-180" fmla="*/ 2131701 h 2451015"/>
                    <a:gd name="connsiteX4-181" fmla="*/ 11188 w 10846950"/>
                    <a:gd name="connsiteY4-182" fmla="*/ 0 h 2451015"/>
                    <a:gd name="connsiteX0-183" fmla="*/ 10846950 w 10846950"/>
                    <a:gd name="connsiteY0-184" fmla="*/ 1841415 h 2451015"/>
                    <a:gd name="connsiteX1-185" fmla="*/ 10568788 w 10846950"/>
                    <a:gd name="connsiteY1-186" fmla="*/ 2430680 h 2451015"/>
                    <a:gd name="connsiteX2-187" fmla="*/ 251521 w 10846950"/>
                    <a:gd name="connsiteY2-188" fmla="*/ 2451015 h 2451015"/>
                    <a:gd name="connsiteX3-189" fmla="*/ 4778 w 10846950"/>
                    <a:gd name="connsiteY3-190" fmla="*/ 2131701 h 2451015"/>
                    <a:gd name="connsiteX4-191" fmla="*/ 11188 w 10846950"/>
                    <a:gd name="connsiteY4-192" fmla="*/ 0 h 2451015"/>
                    <a:gd name="connsiteX0-193" fmla="*/ 10846950 w 10846950"/>
                    <a:gd name="connsiteY0-194" fmla="*/ 1841415 h 2451015"/>
                    <a:gd name="connsiteX1-195" fmla="*/ 10522232 w 10846950"/>
                    <a:gd name="connsiteY1-196" fmla="*/ 2430680 h 2451015"/>
                    <a:gd name="connsiteX2-197" fmla="*/ 251521 w 10846950"/>
                    <a:gd name="connsiteY2-198" fmla="*/ 2451015 h 2451015"/>
                    <a:gd name="connsiteX3-199" fmla="*/ 4778 w 10846950"/>
                    <a:gd name="connsiteY3-200" fmla="*/ 2131701 h 2451015"/>
                    <a:gd name="connsiteX4-201" fmla="*/ 11188 w 10846950"/>
                    <a:gd name="connsiteY4-202" fmla="*/ 0 h 2451015"/>
                    <a:gd name="connsiteX0-203" fmla="*/ 10846950 w 10846950"/>
                    <a:gd name="connsiteY0-204" fmla="*/ 1841415 h 2451015"/>
                    <a:gd name="connsiteX1-205" fmla="*/ 10745593 w 10846950"/>
                    <a:gd name="connsiteY1-206" fmla="*/ 2046023 h 2451015"/>
                    <a:gd name="connsiteX2-207" fmla="*/ 10522232 w 10846950"/>
                    <a:gd name="connsiteY2-208" fmla="*/ 2430680 h 2451015"/>
                    <a:gd name="connsiteX3-209" fmla="*/ 251521 w 10846950"/>
                    <a:gd name="connsiteY3-210" fmla="*/ 2451015 h 2451015"/>
                    <a:gd name="connsiteX4-211" fmla="*/ 4778 w 10846950"/>
                    <a:gd name="connsiteY4-212" fmla="*/ 2131701 h 2451015"/>
                    <a:gd name="connsiteX5-213" fmla="*/ 11188 w 10846950"/>
                    <a:gd name="connsiteY5-214" fmla="*/ 0 h 2451015"/>
                    <a:gd name="connsiteX0-215" fmla="*/ 10745593 w 10745593"/>
                    <a:gd name="connsiteY0-216" fmla="*/ 2046023 h 2451015"/>
                    <a:gd name="connsiteX1-217" fmla="*/ 10522232 w 10745593"/>
                    <a:gd name="connsiteY1-218" fmla="*/ 2430680 h 2451015"/>
                    <a:gd name="connsiteX2-219" fmla="*/ 251521 w 10745593"/>
                    <a:gd name="connsiteY2-220" fmla="*/ 2451015 h 2451015"/>
                    <a:gd name="connsiteX3-221" fmla="*/ 4778 w 10745593"/>
                    <a:gd name="connsiteY3-222" fmla="*/ 2131701 h 2451015"/>
                    <a:gd name="connsiteX4-223" fmla="*/ 11188 w 10745593"/>
                    <a:gd name="connsiteY4-224" fmla="*/ 0 h 2451015"/>
                    <a:gd name="connsiteX0-225" fmla="*/ 10830947 w 10830947"/>
                    <a:gd name="connsiteY0-226" fmla="*/ 2046023 h 2451015"/>
                    <a:gd name="connsiteX1-227" fmla="*/ 10522232 w 10830947"/>
                    <a:gd name="connsiteY1-228" fmla="*/ 2430680 h 2451015"/>
                    <a:gd name="connsiteX2-229" fmla="*/ 251521 w 10830947"/>
                    <a:gd name="connsiteY2-230" fmla="*/ 2451015 h 2451015"/>
                    <a:gd name="connsiteX3-231" fmla="*/ 4778 w 10830947"/>
                    <a:gd name="connsiteY3-232" fmla="*/ 2131701 h 2451015"/>
                    <a:gd name="connsiteX4-233" fmla="*/ 11188 w 10830947"/>
                    <a:gd name="connsiteY4-234" fmla="*/ 0 h 2451015"/>
                    <a:gd name="connsiteX0-235" fmla="*/ 10877504 w 10877504"/>
                    <a:gd name="connsiteY0-236" fmla="*/ 2046023 h 2451015"/>
                    <a:gd name="connsiteX1-237" fmla="*/ 10522232 w 10877504"/>
                    <a:gd name="connsiteY1-238" fmla="*/ 2430680 h 2451015"/>
                    <a:gd name="connsiteX2-239" fmla="*/ 251521 w 10877504"/>
                    <a:gd name="connsiteY2-240" fmla="*/ 2451015 h 2451015"/>
                    <a:gd name="connsiteX3-241" fmla="*/ 4778 w 10877504"/>
                    <a:gd name="connsiteY3-242" fmla="*/ 2131701 h 2451015"/>
                    <a:gd name="connsiteX4-243" fmla="*/ 11188 w 10877504"/>
                    <a:gd name="connsiteY4-244" fmla="*/ 0 h 2451015"/>
                    <a:gd name="connsiteX0-245" fmla="*/ 10861985 w 10861985"/>
                    <a:gd name="connsiteY0-246" fmla="*/ 2084821 h 2451015"/>
                    <a:gd name="connsiteX1-247" fmla="*/ 10522232 w 10861985"/>
                    <a:gd name="connsiteY1-248" fmla="*/ 2430680 h 2451015"/>
                    <a:gd name="connsiteX2-249" fmla="*/ 251521 w 10861985"/>
                    <a:gd name="connsiteY2-250" fmla="*/ 2451015 h 2451015"/>
                    <a:gd name="connsiteX3-251" fmla="*/ 4778 w 10861985"/>
                    <a:gd name="connsiteY3-252" fmla="*/ 2131701 h 2451015"/>
                    <a:gd name="connsiteX4-253" fmla="*/ 11188 w 10861985"/>
                    <a:gd name="connsiteY4-254" fmla="*/ 0 h 2451015"/>
                    <a:gd name="connsiteX0-255" fmla="*/ 10857207 w 10857207"/>
                    <a:gd name="connsiteY0-256" fmla="*/ 0 h 366194"/>
                    <a:gd name="connsiteX1-257" fmla="*/ 10517454 w 10857207"/>
                    <a:gd name="connsiteY1-258" fmla="*/ 345859 h 366194"/>
                    <a:gd name="connsiteX2-259" fmla="*/ 246743 w 10857207"/>
                    <a:gd name="connsiteY2-260" fmla="*/ 366194 h 366194"/>
                    <a:gd name="connsiteX3-261" fmla="*/ 0 w 10857207"/>
                    <a:gd name="connsiteY3-262" fmla="*/ 46880 h 366194"/>
                    <a:gd name="connsiteX0-263" fmla="*/ 10610464 w 10610464"/>
                    <a:gd name="connsiteY0-264" fmla="*/ 0 h 366194"/>
                    <a:gd name="connsiteX1-265" fmla="*/ 10270711 w 10610464"/>
                    <a:gd name="connsiteY1-266" fmla="*/ 345859 h 366194"/>
                    <a:gd name="connsiteX2-267" fmla="*/ 0 w 10610464"/>
                    <a:gd name="connsiteY2-268" fmla="*/ 366194 h 366194"/>
                    <a:gd name="connsiteX0-269" fmla="*/ 339753 w 339753"/>
                    <a:gd name="connsiteY0-270" fmla="*/ 0 h 345859"/>
                    <a:gd name="connsiteX1-271" fmla="*/ 0 w 339753"/>
                    <a:gd name="connsiteY1-272" fmla="*/ 345859 h 345859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</a:cxnLst>
                  <a:rect l="l" t="t" r="r" b="b"/>
                  <a:pathLst>
                    <a:path w="339753" h="345859">
                      <a:moveTo>
                        <a:pt x="339753" y="0"/>
                      </a:moveTo>
                      <a:lnTo>
                        <a:pt x="0" y="345859"/>
                      </a:lnTo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33" name="组合 32"/>
              <p:cNvGrpSpPr/>
              <p:nvPr/>
            </p:nvGrpSpPr>
            <p:grpSpPr>
              <a:xfrm flipH="1" flipV="1">
                <a:off x="1584402" y="1903846"/>
                <a:ext cx="9062674" cy="2137112"/>
                <a:chOff x="1584402" y="3589771"/>
                <a:chExt cx="9062674" cy="2137112"/>
              </a:xfrm>
            </p:grpSpPr>
            <p:sp>
              <p:nvSpPr>
                <p:cNvPr id="34" name="任意多边形: 形状 33"/>
                <p:cNvSpPr/>
                <p:nvPr/>
              </p:nvSpPr>
              <p:spPr>
                <a:xfrm>
                  <a:off x="1652007" y="3589771"/>
                  <a:ext cx="8888987" cy="2005807"/>
                </a:xfrm>
                <a:custGeom>
                  <a:avLst/>
                  <a:gdLst>
                    <a:gd name="connsiteX0" fmla="*/ 10856686 w 10856686"/>
                    <a:gd name="connsiteY0" fmla="*/ 4180114 h 4789714"/>
                    <a:gd name="connsiteX1" fmla="*/ 10363200 w 10856686"/>
                    <a:gd name="connsiteY1" fmla="*/ 4775200 h 4789714"/>
                    <a:gd name="connsiteX2" fmla="*/ 261257 w 10856686"/>
                    <a:gd name="connsiteY2" fmla="*/ 4789714 h 4789714"/>
                    <a:gd name="connsiteX3" fmla="*/ 14514 w 10856686"/>
                    <a:gd name="connsiteY3" fmla="*/ 4470400 h 4789714"/>
                    <a:gd name="connsiteX4" fmla="*/ 0 w 10856686"/>
                    <a:gd name="connsiteY4" fmla="*/ 0 h 4789714"/>
                    <a:gd name="connsiteX0-1" fmla="*/ 10856686 w 10856686"/>
                    <a:gd name="connsiteY0-2" fmla="*/ 4180114 h 4789714"/>
                    <a:gd name="connsiteX1-3" fmla="*/ 10363200 w 10856686"/>
                    <a:gd name="connsiteY1-4" fmla="*/ 4775200 h 4789714"/>
                    <a:gd name="connsiteX2-5" fmla="*/ 261257 w 10856686"/>
                    <a:gd name="connsiteY2-6" fmla="*/ 4789714 h 4789714"/>
                    <a:gd name="connsiteX3-7" fmla="*/ 14514 w 10856686"/>
                    <a:gd name="connsiteY3-8" fmla="*/ 4470400 h 4789714"/>
                    <a:gd name="connsiteX4-9" fmla="*/ 749 w 10856686"/>
                    <a:gd name="connsiteY4-10" fmla="*/ 1242677 h 4789714"/>
                    <a:gd name="connsiteX5" fmla="*/ 0 w 10856686"/>
                    <a:gd name="connsiteY5" fmla="*/ 0 h 4789714"/>
                    <a:gd name="connsiteX0-11" fmla="*/ 10855937 w 10855937"/>
                    <a:gd name="connsiteY0-12" fmla="*/ 2937437 h 3547037"/>
                    <a:gd name="connsiteX1-13" fmla="*/ 10362451 w 10855937"/>
                    <a:gd name="connsiteY1-14" fmla="*/ 3532523 h 3547037"/>
                    <a:gd name="connsiteX2-15" fmla="*/ 260508 w 10855937"/>
                    <a:gd name="connsiteY2-16" fmla="*/ 3547037 h 3547037"/>
                    <a:gd name="connsiteX3-17" fmla="*/ 13765 w 10855937"/>
                    <a:gd name="connsiteY3-18" fmla="*/ 3227723 h 3547037"/>
                    <a:gd name="connsiteX4-19" fmla="*/ 0 w 10855937"/>
                    <a:gd name="connsiteY4-20" fmla="*/ 0 h 3547037"/>
                    <a:gd name="connsiteX0-21" fmla="*/ 10855937 w 10855937"/>
                    <a:gd name="connsiteY0-22" fmla="*/ 2937437 h 3547037"/>
                    <a:gd name="connsiteX1-23" fmla="*/ 10362451 w 10855937"/>
                    <a:gd name="connsiteY1-24" fmla="*/ 3532523 h 3547037"/>
                    <a:gd name="connsiteX2-25" fmla="*/ 260508 w 10855937"/>
                    <a:gd name="connsiteY2-26" fmla="*/ 3547037 h 3547037"/>
                    <a:gd name="connsiteX3-27" fmla="*/ 13765 w 10855937"/>
                    <a:gd name="connsiteY3-28" fmla="*/ 3227723 h 3547037"/>
                    <a:gd name="connsiteX4-29" fmla="*/ 0 w 10855937"/>
                    <a:gd name="connsiteY4-30" fmla="*/ 0 h 3547037"/>
                    <a:gd name="connsiteX0-31" fmla="*/ 10868873 w 10868873"/>
                    <a:gd name="connsiteY0-32" fmla="*/ 2937437 h 3547037"/>
                    <a:gd name="connsiteX1-33" fmla="*/ 10375387 w 10868873"/>
                    <a:gd name="connsiteY1-34" fmla="*/ 3532523 h 3547037"/>
                    <a:gd name="connsiteX2-35" fmla="*/ 273444 w 10868873"/>
                    <a:gd name="connsiteY2-36" fmla="*/ 3547037 h 3547037"/>
                    <a:gd name="connsiteX3-37" fmla="*/ 26701 w 10868873"/>
                    <a:gd name="connsiteY3-38" fmla="*/ 3227723 h 3547037"/>
                    <a:gd name="connsiteX4-39" fmla="*/ 5177 w 10868873"/>
                    <a:gd name="connsiteY4-40" fmla="*/ 1101841 h 3547037"/>
                    <a:gd name="connsiteX5-41" fmla="*/ 12936 w 10868873"/>
                    <a:gd name="connsiteY5-42" fmla="*/ 0 h 3547037"/>
                    <a:gd name="connsiteX0-43" fmla="*/ 10868873 w 10868873"/>
                    <a:gd name="connsiteY0-44" fmla="*/ 1835596 h 2445196"/>
                    <a:gd name="connsiteX1-45" fmla="*/ 10375387 w 10868873"/>
                    <a:gd name="connsiteY1-46" fmla="*/ 2430682 h 2445196"/>
                    <a:gd name="connsiteX2-47" fmla="*/ 273444 w 10868873"/>
                    <a:gd name="connsiteY2-48" fmla="*/ 2445196 h 2445196"/>
                    <a:gd name="connsiteX3-49" fmla="*/ 26701 w 10868873"/>
                    <a:gd name="connsiteY3-50" fmla="*/ 2125882 h 2445196"/>
                    <a:gd name="connsiteX4-51" fmla="*/ 5177 w 10868873"/>
                    <a:gd name="connsiteY4-52" fmla="*/ 0 h 2445196"/>
                    <a:gd name="connsiteX0-53" fmla="*/ 10863696 w 10863696"/>
                    <a:gd name="connsiteY0-54" fmla="*/ 1835596 h 2445196"/>
                    <a:gd name="connsiteX1-55" fmla="*/ 10370210 w 10863696"/>
                    <a:gd name="connsiteY1-56" fmla="*/ 2430682 h 2445196"/>
                    <a:gd name="connsiteX2-57" fmla="*/ 268267 w 10863696"/>
                    <a:gd name="connsiteY2-58" fmla="*/ 2445196 h 2445196"/>
                    <a:gd name="connsiteX3-59" fmla="*/ 21524 w 10863696"/>
                    <a:gd name="connsiteY3-60" fmla="*/ 2125882 h 2445196"/>
                    <a:gd name="connsiteX4-61" fmla="*/ 0 w 10863696"/>
                    <a:gd name="connsiteY4-62" fmla="*/ 0 h 2445196"/>
                    <a:gd name="connsiteX0-63" fmla="*/ 10882319 w 10882319"/>
                    <a:gd name="connsiteY0-64" fmla="*/ 1835596 h 2445196"/>
                    <a:gd name="connsiteX1-65" fmla="*/ 10388833 w 10882319"/>
                    <a:gd name="connsiteY1-66" fmla="*/ 2430682 h 2445196"/>
                    <a:gd name="connsiteX2-67" fmla="*/ 286890 w 10882319"/>
                    <a:gd name="connsiteY2-68" fmla="*/ 2445196 h 2445196"/>
                    <a:gd name="connsiteX3-69" fmla="*/ 40147 w 10882319"/>
                    <a:gd name="connsiteY3-70" fmla="*/ 2125882 h 2445196"/>
                    <a:gd name="connsiteX4-71" fmla="*/ 0 w 10882319"/>
                    <a:gd name="connsiteY4-72" fmla="*/ 0 h 2445196"/>
                    <a:gd name="connsiteX0-73" fmla="*/ 10853134 w 10853134"/>
                    <a:gd name="connsiteY0-74" fmla="*/ 1841415 h 2451015"/>
                    <a:gd name="connsiteX1-75" fmla="*/ 10359648 w 10853134"/>
                    <a:gd name="connsiteY1-76" fmla="*/ 2436501 h 2451015"/>
                    <a:gd name="connsiteX2-77" fmla="*/ 257705 w 10853134"/>
                    <a:gd name="connsiteY2-78" fmla="*/ 2451015 h 2451015"/>
                    <a:gd name="connsiteX3-79" fmla="*/ 10962 w 10853134"/>
                    <a:gd name="connsiteY3-80" fmla="*/ 2131701 h 2451015"/>
                    <a:gd name="connsiteX4-81" fmla="*/ 11553 w 10853134"/>
                    <a:gd name="connsiteY4-82" fmla="*/ 0 h 2451015"/>
                    <a:gd name="connsiteX0-83" fmla="*/ 10864860 w 10864860"/>
                    <a:gd name="connsiteY0-84" fmla="*/ 1841415 h 2451015"/>
                    <a:gd name="connsiteX1-85" fmla="*/ 10371374 w 10864860"/>
                    <a:gd name="connsiteY1-86" fmla="*/ 2436501 h 2451015"/>
                    <a:gd name="connsiteX2-87" fmla="*/ 269431 w 10864860"/>
                    <a:gd name="connsiteY2-88" fmla="*/ 2451015 h 2451015"/>
                    <a:gd name="connsiteX3-89" fmla="*/ 22688 w 10864860"/>
                    <a:gd name="connsiteY3-90" fmla="*/ 2131701 h 2451015"/>
                    <a:gd name="connsiteX4-91" fmla="*/ 0 w 10864860"/>
                    <a:gd name="connsiteY4-92" fmla="*/ 0 h 2451015"/>
                    <a:gd name="connsiteX0-93" fmla="*/ 10856761 w 10856761"/>
                    <a:gd name="connsiteY0-94" fmla="*/ 1841415 h 2451015"/>
                    <a:gd name="connsiteX1-95" fmla="*/ 10363275 w 10856761"/>
                    <a:gd name="connsiteY1-96" fmla="*/ 2436501 h 2451015"/>
                    <a:gd name="connsiteX2-97" fmla="*/ 261332 w 10856761"/>
                    <a:gd name="connsiteY2-98" fmla="*/ 2451015 h 2451015"/>
                    <a:gd name="connsiteX3-99" fmla="*/ 14589 w 10856761"/>
                    <a:gd name="connsiteY3-100" fmla="*/ 2131701 h 2451015"/>
                    <a:gd name="connsiteX4-101" fmla="*/ 3540 w 10856761"/>
                    <a:gd name="connsiteY4-102" fmla="*/ 0 h 2451015"/>
                    <a:gd name="connsiteX0-103" fmla="*/ 10858803 w 10858803"/>
                    <a:gd name="connsiteY0-104" fmla="*/ 1841415 h 2451015"/>
                    <a:gd name="connsiteX1-105" fmla="*/ 10365317 w 10858803"/>
                    <a:gd name="connsiteY1-106" fmla="*/ 2436501 h 2451015"/>
                    <a:gd name="connsiteX2-107" fmla="*/ 263374 w 10858803"/>
                    <a:gd name="connsiteY2-108" fmla="*/ 2451015 h 2451015"/>
                    <a:gd name="connsiteX3-109" fmla="*/ 16631 w 10858803"/>
                    <a:gd name="connsiteY3-110" fmla="*/ 2131701 h 2451015"/>
                    <a:gd name="connsiteX4-111" fmla="*/ 5582 w 10858803"/>
                    <a:gd name="connsiteY4-112" fmla="*/ 0 h 2451015"/>
                    <a:gd name="connsiteX0-113" fmla="*/ 10854255 w 10854255"/>
                    <a:gd name="connsiteY0-114" fmla="*/ 1841415 h 2451015"/>
                    <a:gd name="connsiteX1-115" fmla="*/ 10360769 w 10854255"/>
                    <a:gd name="connsiteY1-116" fmla="*/ 2436501 h 2451015"/>
                    <a:gd name="connsiteX2-117" fmla="*/ 258826 w 10854255"/>
                    <a:gd name="connsiteY2-118" fmla="*/ 2451015 h 2451015"/>
                    <a:gd name="connsiteX3-119" fmla="*/ 12083 w 10854255"/>
                    <a:gd name="connsiteY3-120" fmla="*/ 2131701 h 2451015"/>
                    <a:gd name="connsiteX4-121" fmla="*/ 1034 w 10854255"/>
                    <a:gd name="connsiteY4-122" fmla="*/ 0 h 2451015"/>
                    <a:gd name="connsiteX0-123" fmla="*/ 10846712 w 10846712"/>
                    <a:gd name="connsiteY0-124" fmla="*/ 1841415 h 2451015"/>
                    <a:gd name="connsiteX1-125" fmla="*/ 10353226 w 10846712"/>
                    <a:gd name="connsiteY1-126" fmla="*/ 2436501 h 2451015"/>
                    <a:gd name="connsiteX2-127" fmla="*/ 251283 w 10846712"/>
                    <a:gd name="connsiteY2-128" fmla="*/ 2451015 h 2451015"/>
                    <a:gd name="connsiteX3-129" fmla="*/ 4540 w 10846712"/>
                    <a:gd name="connsiteY3-130" fmla="*/ 2131701 h 2451015"/>
                    <a:gd name="connsiteX4-131" fmla="*/ 5130 w 10846712"/>
                    <a:gd name="connsiteY4-132" fmla="*/ 0 h 2451015"/>
                    <a:gd name="connsiteX0-133" fmla="*/ 10842172 w 10842172"/>
                    <a:gd name="connsiteY0-134" fmla="*/ 1841415 h 2451015"/>
                    <a:gd name="connsiteX1-135" fmla="*/ 10348686 w 10842172"/>
                    <a:gd name="connsiteY1-136" fmla="*/ 2436501 h 2451015"/>
                    <a:gd name="connsiteX2-137" fmla="*/ 246743 w 10842172"/>
                    <a:gd name="connsiteY2-138" fmla="*/ 2451015 h 2451015"/>
                    <a:gd name="connsiteX3-139" fmla="*/ 0 w 10842172"/>
                    <a:gd name="connsiteY3-140" fmla="*/ 2131701 h 2451015"/>
                    <a:gd name="connsiteX4-141" fmla="*/ 590 w 10842172"/>
                    <a:gd name="connsiteY4-142" fmla="*/ 0 h 2451015"/>
                    <a:gd name="connsiteX0-143" fmla="*/ 10842172 w 10842172"/>
                    <a:gd name="connsiteY0-144" fmla="*/ 1841415 h 2451015"/>
                    <a:gd name="connsiteX1-145" fmla="*/ 10348686 w 10842172"/>
                    <a:gd name="connsiteY1-146" fmla="*/ 2436501 h 2451015"/>
                    <a:gd name="connsiteX2-147" fmla="*/ 246743 w 10842172"/>
                    <a:gd name="connsiteY2-148" fmla="*/ 2451015 h 2451015"/>
                    <a:gd name="connsiteX3-149" fmla="*/ 0 w 10842172"/>
                    <a:gd name="connsiteY3-150" fmla="*/ 2131701 h 2451015"/>
                    <a:gd name="connsiteX4-151" fmla="*/ 590 w 10842172"/>
                    <a:gd name="connsiteY4-152" fmla="*/ 0 h 2451015"/>
                    <a:gd name="connsiteX0-153" fmla="*/ 10842172 w 10842172"/>
                    <a:gd name="connsiteY0-154" fmla="*/ 1841415 h 2451015"/>
                    <a:gd name="connsiteX1-155" fmla="*/ 10348686 w 10842172"/>
                    <a:gd name="connsiteY1-156" fmla="*/ 2436501 h 2451015"/>
                    <a:gd name="connsiteX2-157" fmla="*/ 246743 w 10842172"/>
                    <a:gd name="connsiteY2-158" fmla="*/ 2451015 h 2451015"/>
                    <a:gd name="connsiteX3-159" fmla="*/ 0 w 10842172"/>
                    <a:gd name="connsiteY3-160" fmla="*/ 2131701 h 2451015"/>
                    <a:gd name="connsiteX4-161" fmla="*/ 6410 w 10842172"/>
                    <a:gd name="connsiteY4-162" fmla="*/ 0 h 2451015"/>
                    <a:gd name="connsiteX0-163" fmla="*/ 10842172 w 10842172"/>
                    <a:gd name="connsiteY0-164" fmla="*/ 1841415 h 2451015"/>
                    <a:gd name="connsiteX1-165" fmla="*/ 10348686 w 10842172"/>
                    <a:gd name="connsiteY1-166" fmla="*/ 2436501 h 2451015"/>
                    <a:gd name="connsiteX2-167" fmla="*/ 246743 w 10842172"/>
                    <a:gd name="connsiteY2-168" fmla="*/ 2451015 h 2451015"/>
                    <a:gd name="connsiteX3-169" fmla="*/ 0 w 10842172"/>
                    <a:gd name="connsiteY3-170" fmla="*/ 2131701 h 2451015"/>
                    <a:gd name="connsiteX4-171" fmla="*/ 6410 w 10842172"/>
                    <a:gd name="connsiteY4-172" fmla="*/ 0 h 2451015"/>
                    <a:gd name="connsiteX0-173" fmla="*/ 10846950 w 10846950"/>
                    <a:gd name="connsiteY0-174" fmla="*/ 1841415 h 2451015"/>
                    <a:gd name="connsiteX1-175" fmla="*/ 10353464 w 10846950"/>
                    <a:gd name="connsiteY1-176" fmla="*/ 2436501 h 2451015"/>
                    <a:gd name="connsiteX2-177" fmla="*/ 251521 w 10846950"/>
                    <a:gd name="connsiteY2-178" fmla="*/ 2451015 h 2451015"/>
                    <a:gd name="connsiteX3-179" fmla="*/ 4778 w 10846950"/>
                    <a:gd name="connsiteY3-180" fmla="*/ 2131701 h 2451015"/>
                    <a:gd name="connsiteX4-181" fmla="*/ 11188 w 10846950"/>
                    <a:gd name="connsiteY4-182" fmla="*/ 0 h 2451015"/>
                    <a:gd name="connsiteX0-183" fmla="*/ 10846950 w 10846950"/>
                    <a:gd name="connsiteY0-184" fmla="*/ 1841415 h 2451015"/>
                    <a:gd name="connsiteX1-185" fmla="*/ 10568788 w 10846950"/>
                    <a:gd name="connsiteY1-186" fmla="*/ 2430680 h 2451015"/>
                    <a:gd name="connsiteX2-187" fmla="*/ 251521 w 10846950"/>
                    <a:gd name="connsiteY2-188" fmla="*/ 2451015 h 2451015"/>
                    <a:gd name="connsiteX3-189" fmla="*/ 4778 w 10846950"/>
                    <a:gd name="connsiteY3-190" fmla="*/ 2131701 h 2451015"/>
                    <a:gd name="connsiteX4-191" fmla="*/ 11188 w 10846950"/>
                    <a:gd name="connsiteY4-192" fmla="*/ 0 h 2451015"/>
                    <a:gd name="connsiteX0-193" fmla="*/ 10846950 w 10846950"/>
                    <a:gd name="connsiteY0-194" fmla="*/ 1841415 h 2451015"/>
                    <a:gd name="connsiteX1-195" fmla="*/ 10522232 w 10846950"/>
                    <a:gd name="connsiteY1-196" fmla="*/ 2430680 h 2451015"/>
                    <a:gd name="connsiteX2-197" fmla="*/ 251521 w 10846950"/>
                    <a:gd name="connsiteY2-198" fmla="*/ 2451015 h 2451015"/>
                    <a:gd name="connsiteX3-199" fmla="*/ 4778 w 10846950"/>
                    <a:gd name="connsiteY3-200" fmla="*/ 2131701 h 2451015"/>
                    <a:gd name="connsiteX4-201" fmla="*/ 11188 w 10846950"/>
                    <a:gd name="connsiteY4-202" fmla="*/ 0 h 2451015"/>
                    <a:gd name="connsiteX0-203" fmla="*/ 10846950 w 10846950"/>
                    <a:gd name="connsiteY0-204" fmla="*/ 1841415 h 2451015"/>
                    <a:gd name="connsiteX1-205" fmla="*/ 10745593 w 10846950"/>
                    <a:gd name="connsiteY1-206" fmla="*/ 2046023 h 2451015"/>
                    <a:gd name="connsiteX2-207" fmla="*/ 10522232 w 10846950"/>
                    <a:gd name="connsiteY2-208" fmla="*/ 2430680 h 2451015"/>
                    <a:gd name="connsiteX3-209" fmla="*/ 251521 w 10846950"/>
                    <a:gd name="connsiteY3-210" fmla="*/ 2451015 h 2451015"/>
                    <a:gd name="connsiteX4-211" fmla="*/ 4778 w 10846950"/>
                    <a:gd name="connsiteY4-212" fmla="*/ 2131701 h 2451015"/>
                    <a:gd name="connsiteX5-213" fmla="*/ 11188 w 10846950"/>
                    <a:gd name="connsiteY5-214" fmla="*/ 0 h 2451015"/>
                    <a:gd name="connsiteX0-215" fmla="*/ 10745593 w 10745593"/>
                    <a:gd name="connsiteY0-216" fmla="*/ 2046023 h 2451015"/>
                    <a:gd name="connsiteX1-217" fmla="*/ 10522232 w 10745593"/>
                    <a:gd name="connsiteY1-218" fmla="*/ 2430680 h 2451015"/>
                    <a:gd name="connsiteX2-219" fmla="*/ 251521 w 10745593"/>
                    <a:gd name="connsiteY2-220" fmla="*/ 2451015 h 2451015"/>
                    <a:gd name="connsiteX3-221" fmla="*/ 4778 w 10745593"/>
                    <a:gd name="connsiteY3-222" fmla="*/ 2131701 h 2451015"/>
                    <a:gd name="connsiteX4-223" fmla="*/ 11188 w 10745593"/>
                    <a:gd name="connsiteY4-224" fmla="*/ 0 h 2451015"/>
                    <a:gd name="connsiteX0-225" fmla="*/ 10830947 w 10830947"/>
                    <a:gd name="connsiteY0-226" fmla="*/ 2046023 h 2451015"/>
                    <a:gd name="connsiteX1-227" fmla="*/ 10522232 w 10830947"/>
                    <a:gd name="connsiteY1-228" fmla="*/ 2430680 h 2451015"/>
                    <a:gd name="connsiteX2-229" fmla="*/ 251521 w 10830947"/>
                    <a:gd name="connsiteY2-230" fmla="*/ 2451015 h 2451015"/>
                    <a:gd name="connsiteX3-231" fmla="*/ 4778 w 10830947"/>
                    <a:gd name="connsiteY3-232" fmla="*/ 2131701 h 2451015"/>
                    <a:gd name="connsiteX4-233" fmla="*/ 11188 w 10830947"/>
                    <a:gd name="connsiteY4-234" fmla="*/ 0 h 2451015"/>
                    <a:gd name="connsiteX0-235" fmla="*/ 10877504 w 10877504"/>
                    <a:gd name="connsiteY0-236" fmla="*/ 2046023 h 2451015"/>
                    <a:gd name="connsiteX1-237" fmla="*/ 10522232 w 10877504"/>
                    <a:gd name="connsiteY1-238" fmla="*/ 2430680 h 2451015"/>
                    <a:gd name="connsiteX2-239" fmla="*/ 251521 w 10877504"/>
                    <a:gd name="connsiteY2-240" fmla="*/ 2451015 h 2451015"/>
                    <a:gd name="connsiteX3-241" fmla="*/ 4778 w 10877504"/>
                    <a:gd name="connsiteY3-242" fmla="*/ 2131701 h 2451015"/>
                    <a:gd name="connsiteX4-243" fmla="*/ 11188 w 10877504"/>
                    <a:gd name="connsiteY4-244" fmla="*/ 0 h 2451015"/>
                    <a:gd name="connsiteX0-245" fmla="*/ 10861985 w 10861985"/>
                    <a:gd name="connsiteY0-246" fmla="*/ 2084821 h 2451015"/>
                    <a:gd name="connsiteX1-247" fmla="*/ 10522232 w 10861985"/>
                    <a:gd name="connsiteY1-248" fmla="*/ 2430680 h 2451015"/>
                    <a:gd name="connsiteX2-249" fmla="*/ 251521 w 10861985"/>
                    <a:gd name="connsiteY2-250" fmla="*/ 2451015 h 2451015"/>
                    <a:gd name="connsiteX3-251" fmla="*/ 4778 w 10861985"/>
                    <a:gd name="connsiteY3-252" fmla="*/ 2131701 h 2451015"/>
                    <a:gd name="connsiteX4-253" fmla="*/ 11188 w 10861985"/>
                    <a:gd name="connsiteY4-254" fmla="*/ 0 h 2451015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</a:cxnLst>
                  <a:rect l="l" t="t" r="r" b="b"/>
                  <a:pathLst>
                    <a:path w="10861985" h="2451015">
                      <a:moveTo>
                        <a:pt x="10861985" y="2084821"/>
                      </a:moveTo>
                      <a:lnTo>
                        <a:pt x="10522232" y="2430680"/>
                      </a:lnTo>
                      <a:lnTo>
                        <a:pt x="251521" y="2451015"/>
                      </a:lnTo>
                      <a:lnTo>
                        <a:pt x="4778" y="2131701"/>
                      </a:lnTo>
                      <a:cubicBezTo>
                        <a:pt x="-9673" y="1092163"/>
                        <a:pt x="13480" y="881310"/>
                        <a:pt x="11188" y="0"/>
                      </a:cubicBezTo>
                    </a:path>
                  </a:pathLst>
                </a:custGeom>
                <a:noFill/>
                <a:ln w="1905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5" name="梯形 34"/>
                <p:cNvSpPr/>
                <p:nvPr/>
              </p:nvSpPr>
              <p:spPr>
                <a:xfrm flipV="1">
                  <a:off x="2795159" y="5595578"/>
                  <a:ext cx="851792" cy="131305"/>
                </a:xfrm>
                <a:prstGeom prst="trapezoid">
                  <a:avLst>
                    <a:gd name="adj" fmla="val 83457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6" name="梯形 35"/>
                <p:cNvSpPr/>
                <p:nvPr/>
              </p:nvSpPr>
              <p:spPr>
                <a:xfrm rot="5400000" flipV="1">
                  <a:off x="1407134" y="4727547"/>
                  <a:ext cx="419147" cy="64612"/>
                </a:xfrm>
                <a:prstGeom prst="trapezoid">
                  <a:avLst>
                    <a:gd name="adj" fmla="val 83457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7" name="梯形 4"/>
                <p:cNvSpPr/>
                <p:nvPr/>
              </p:nvSpPr>
              <p:spPr>
                <a:xfrm rot="3120575" flipV="1">
                  <a:off x="1544456" y="5395003"/>
                  <a:ext cx="460512" cy="64612"/>
                </a:xfrm>
                <a:custGeom>
                  <a:avLst/>
                  <a:gdLst>
                    <a:gd name="connsiteX0" fmla="*/ 0 w 512180"/>
                    <a:gd name="connsiteY0" fmla="*/ 78953 h 78953"/>
                    <a:gd name="connsiteX1" fmla="*/ 65892 w 512180"/>
                    <a:gd name="connsiteY1" fmla="*/ 0 h 78953"/>
                    <a:gd name="connsiteX2" fmla="*/ 446288 w 512180"/>
                    <a:gd name="connsiteY2" fmla="*/ 0 h 78953"/>
                    <a:gd name="connsiteX3" fmla="*/ 512180 w 512180"/>
                    <a:gd name="connsiteY3" fmla="*/ 78953 h 78953"/>
                    <a:gd name="connsiteX4" fmla="*/ 0 w 512180"/>
                    <a:gd name="connsiteY4" fmla="*/ 78953 h 78953"/>
                    <a:gd name="connsiteX0-1" fmla="*/ 0 w 562727"/>
                    <a:gd name="connsiteY0-2" fmla="*/ 76132 h 78953"/>
                    <a:gd name="connsiteX1-3" fmla="*/ 116439 w 562727"/>
                    <a:gd name="connsiteY1-4" fmla="*/ 0 h 78953"/>
                    <a:gd name="connsiteX2-5" fmla="*/ 496835 w 562727"/>
                    <a:gd name="connsiteY2-6" fmla="*/ 0 h 78953"/>
                    <a:gd name="connsiteX3-7" fmla="*/ 562727 w 562727"/>
                    <a:gd name="connsiteY3-8" fmla="*/ 78953 h 78953"/>
                    <a:gd name="connsiteX4-9" fmla="*/ 0 w 562727"/>
                    <a:gd name="connsiteY4-10" fmla="*/ 76132 h 78953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</a:cxnLst>
                  <a:rect l="l" t="t" r="r" b="b"/>
                  <a:pathLst>
                    <a:path w="562727" h="78953">
                      <a:moveTo>
                        <a:pt x="0" y="76132"/>
                      </a:moveTo>
                      <a:lnTo>
                        <a:pt x="116439" y="0"/>
                      </a:lnTo>
                      <a:lnTo>
                        <a:pt x="496835" y="0"/>
                      </a:lnTo>
                      <a:lnTo>
                        <a:pt x="562727" y="78953"/>
                      </a:lnTo>
                      <a:lnTo>
                        <a:pt x="0" y="76132"/>
                      </a:lnTo>
                      <a:close/>
                    </a:path>
                  </a:pathLst>
                </a:cu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8" name="椭圆 37"/>
                <p:cNvSpPr/>
                <p:nvPr/>
              </p:nvSpPr>
              <p:spPr>
                <a:xfrm>
                  <a:off x="10526994" y="5210782"/>
                  <a:ext cx="106082" cy="106082"/>
                </a:xfrm>
                <a:prstGeom prst="ellipse">
                  <a:avLst/>
                </a:prstGeom>
                <a:noFill/>
                <a:ln w="28575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zh-CN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9" name="任意多边形: 形状 38"/>
                <p:cNvSpPr/>
                <p:nvPr/>
              </p:nvSpPr>
              <p:spPr>
                <a:xfrm>
                  <a:off x="10443054" y="4871788"/>
                  <a:ext cx="204022" cy="207689"/>
                </a:xfrm>
                <a:custGeom>
                  <a:avLst/>
                  <a:gdLst>
                    <a:gd name="connsiteX0" fmla="*/ 10856686 w 10856686"/>
                    <a:gd name="connsiteY0" fmla="*/ 4180114 h 4789714"/>
                    <a:gd name="connsiteX1" fmla="*/ 10363200 w 10856686"/>
                    <a:gd name="connsiteY1" fmla="*/ 4775200 h 4789714"/>
                    <a:gd name="connsiteX2" fmla="*/ 261257 w 10856686"/>
                    <a:gd name="connsiteY2" fmla="*/ 4789714 h 4789714"/>
                    <a:gd name="connsiteX3" fmla="*/ 14514 w 10856686"/>
                    <a:gd name="connsiteY3" fmla="*/ 4470400 h 4789714"/>
                    <a:gd name="connsiteX4" fmla="*/ 0 w 10856686"/>
                    <a:gd name="connsiteY4" fmla="*/ 0 h 4789714"/>
                    <a:gd name="connsiteX0-1" fmla="*/ 10856686 w 10856686"/>
                    <a:gd name="connsiteY0-2" fmla="*/ 4180114 h 4789714"/>
                    <a:gd name="connsiteX1-3" fmla="*/ 10363200 w 10856686"/>
                    <a:gd name="connsiteY1-4" fmla="*/ 4775200 h 4789714"/>
                    <a:gd name="connsiteX2-5" fmla="*/ 261257 w 10856686"/>
                    <a:gd name="connsiteY2-6" fmla="*/ 4789714 h 4789714"/>
                    <a:gd name="connsiteX3-7" fmla="*/ 14514 w 10856686"/>
                    <a:gd name="connsiteY3-8" fmla="*/ 4470400 h 4789714"/>
                    <a:gd name="connsiteX4-9" fmla="*/ 749 w 10856686"/>
                    <a:gd name="connsiteY4-10" fmla="*/ 1242677 h 4789714"/>
                    <a:gd name="connsiteX5" fmla="*/ 0 w 10856686"/>
                    <a:gd name="connsiteY5" fmla="*/ 0 h 4789714"/>
                    <a:gd name="connsiteX0-11" fmla="*/ 10855937 w 10855937"/>
                    <a:gd name="connsiteY0-12" fmla="*/ 2937437 h 3547037"/>
                    <a:gd name="connsiteX1-13" fmla="*/ 10362451 w 10855937"/>
                    <a:gd name="connsiteY1-14" fmla="*/ 3532523 h 3547037"/>
                    <a:gd name="connsiteX2-15" fmla="*/ 260508 w 10855937"/>
                    <a:gd name="connsiteY2-16" fmla="*/ 3547037 h 3547037"/>
                    <a:gd name="connsiteX3-17" fmla="*/ 13765 w 10855937"/>
                    <a:gd name="connsiteY3-18" fmla="*/ 3227723 h 3547037"/>
                    <a:gd name="connsiteX4-19" fmla="*/ 0 w 10855937"/>
                    <a:gd name="connsiteY4-20" fmla="*/ 0 h 3547037"/>
                    <a:gd name="connsiteX0-21" fmla="*/ 10855937 w 10855937"/>
                    <a:gd name="connsiteY0-22" fmla="*/ 2937437 h 3547037"/>
                    <a:gd name="connsiteX1-23" fmla="*/ 10362451 w 10855937"/>
                    <a:gd name="connsiteY1-24" fmla="*/ 3532523 h 3547037"/>
                    <a:gd name="connsiteX2-25" fmla="*/ 260508 w 10855937"/>
                    <a:gd name="connsiteY2-26" fmla="*/ 3547037 h 3547037"/>
                    <a:gd name="connsiteX3-27" fmla="*/ 13765 w 10855937"/>
                    <a:gd name="connsiteY3-28" fmla="*/ 3227723 h 3547037"/>
                    <a:gd name="connsiteX4-29" fmla="*/ 0 w 10855937"/>
                    <a:gd name="connsiteY4-30" fmla="*/ 0 h 3547037"/>
                    <a:gd name="connsiteX0-31" fmla="*/ 10868873 w 10868873"/>
                    <a:gd name="connsiteY0-32" fmla="*/ 2937437 h 3547037"/>
                    <a:gd name="connsiteX1-33" fmla="*/ 10375387 w 10868873"/>
                    <a:gd name="connsiteY1-34" fmla="*/ 3532523 h 3547037"/>
                    <a:gd name="connsiteX2-35" fmla="*/ 273444 w 10868873"/>
                    <a:gd name="connsiteY2-36" fmla="*/ 3547037 h 3547037"/>
                    <a:gd name="connsiteX3-37" fmla="*/ 26701 w 10868873"/>
                    <a:gd name="connsiteY3-38" fmla="*/ 3227723 h 3547037"/>
                    <a:gd name="connsiteX4-39" fmla="*/ 5177 w 10868873"/>
                    <a:gd name="connsiteY4-40" fmla="*/ 1101841 h 3547037"/>
                    <a:gd name="connsiteX5-41" fmla="*/ 12936 w 10868873"/>
                    <a:gd name="connsiteY5-42" fmla="*/ 0 h 3547037"/>
                    <a:gd name="connsiteX0-43" fmla="*/ 10868873 w 10868873"/>
                    <a:gd name="connsiteY0-44" fmla="*/ 1835596 h 2445196"/>
                    <a:gd name="connsiteX1-45" fmla="*/ 10375387 w 10868873"/>
                    <a:gd name="connsiteY1-46" fmla="*/ 2430682 h 2445196"/>
                    <a:gd name="connsiteX2-47" fmla="*/ 273444 w 10868873"/>
                    <a:gd name="connsiteY2-48" fmla="*/ 2445196 h 2445196"/>
                    <a:gd name="connsiteX3-49" fmla="*/ 26701 w 10868873"/>
                    <a:gd name="connsiteY3-50" fmla="*/ 2125882 h 2445196"/>
                    <a:gd name="connsiteX4-51" fmla="*/ 5177 w 10868873"/>
                    <a:gd name="connsiteY4-52" fmla="*/ 0 h 2445196"/>
                    <a:gd name="connsiteX0-53" fmla="*/ 10863696 w 10863696"/>
                    <a:gd name="connsiteY0-54" fmla="*/ 1835596 h 2445196"/>
                    <a:gd name="connsiteX1-55" fmla="*/ 10370210 w 10863696"/>
                    <a:gd name="connsiteY1-56" fmla="*/ 2430682 h 2445196"/>
                    <a:gd name="connsiteX2-57" fmla="*/ 268267 w 10863696"/>
                    <a:gd name="connsiteY2-58" fmla="*/ 2445196 h 2445196"/>
                    <a:gd name="connsiteX3-59" fmla="*/ 21524 w 10863696"/>
                    <a:gd name="connsiteY3-60" fmla="*/ 2125882 h 2445196"/>
                    <a:gd name="connsiteX4-61" fmla="*/ 0 w 10863696"/>
                    <a:gd name="connsiteY4-62" fmla="*/ 0 h 2445196"/>
                    <a:gd name="connsiteX0-63" fmla="*/ 10882319 w 10882319"/>
                    <a:gd name="connsiteY0-64" fmla="*/ 1835596 h 2445196"/>
                    <a:gd name="connsiteX1-65" fmla="*/ 10388833 w 10882319"/>
                    <a:gd name="connsiteY1-66" fmla="*/ 2430682 h 2445196"/>
                    <a:gd name="connsiteX2-67" fmla="*/ 286890 w 10882319"/>
                    <a:gd name="connsiteY2-68" fmla="*/ 2445196 h 2445196"/>
                    <a:gd name="connsiteX3-69" fmla="*/ 40147 w 10882319"/>
                    <a:gd name="connsiteY3-70" fmla="*/ 2125882 h 2445196"/>
                    <a:gd name="connsiteX4-71" fmla="*/ 0 w 10882319"/>
                    <a:gd name="connsiteY4-72" fmla="*/ 0 h 2445196"/>
                    <a:gd name="connsiteX0-73" fmla="*/ 10853134 w 10853134"/>
                    <a:gd name="connsiteY0-74" fmla="*/ 1841415 h 2451015"/>
                    <a:gd name="connsiteX1-75" fmla="*/ 10359648 w 10853134"/>
                    <a:gd name="connsiteY1-76" fmla="*/ 2436501 h 2451015"/>
                    <a:gd name="connsiteX2-77" fmla="*/ 257705 w 10853134"/>
                    <a:gd name="connsiteY2-78" fmla="*/ 2451015 h 2451015"/>
                    <a:gd name="connsiteX3-79" fmla="*/ 10962 w 10853134"/>
                    <a:gd name="connsiteY3-80" fmla="*/ 2131701 h 2451015"/>
                    <a:gd name="connsiteX4-81" fmla="*/ 11553 w 10853134"/>
                    <a:gd name="connsiteY4-82" fmla="*/ 0 h 2451015"/>
                    <a:gd name="connsiteX0-83" fmla="*/ 10864860 w 10864860"/>
                    <a:gd name="connsiteY0-84" fmla="*/ 1841415 h 2451015"/>
                    <a:gd name="connsiteX1-85" fmla="*/ 10371374 w 10864860"/>
                    <a:gd name="connsiteY1-86" fmla="*/ 2436501 h 2451015"/>
                    <a:gd name="connsiteX2-87" fmla="*/ 269431 w 10864860"/>
                    <a:gd name="connsiteY2-88" fmla="*/ 2451015 h 2451015"/>
                    <a:gd name="connsiteX3-89" fmla="*/ 22688 w 10864860"/>
                    <a:gd name="connsiteY3-90" fmla="*/ 2131701 h 2451015"/>
                    <a:gd name="connsiteX4-91" fmla="*/ 0 w 10864860"/>
                    <a:gd name="connsiteY4-92" fmla="*/ 0 h 2451015"/>
                    <a:gd name="connsiteX0-93" fmla="*/ 10856761 w 10856761"/>
                    <a:gd name="connsiteY0-94" fmla="*/ 1841415 h 2451015"/>
                    <a:gd name="connsiteX1-95" fmla="*/ 10363275 w 10856761"/>
                    <a:gd name="connsiteY1-96" fmla="*/ 2436501 h 2451015"/>
                    <a:gd name="connsiteX2-97" fmla="*/ 261332 w 10856761"/>
                    <a:gd name="connsiteY2-98" fmla="*/ 2451015 h 2451015"/>
                    <a:gd name="connsiteX3-99" fmla="*/ 14589 w 10856761"/>
                    <a:gd name="connsiteY3-100" fmla="*/ 2131701 h 2451015"/>
                    <a:gd name="connsiteX4-101" fmla="*/ 3540 w 10856761"/>
                    <a:gd name="connsiteY4-102" fmla="*/ 0 h 2451015"/>
                    <a:gd name="connsiteX0-103" fmla="*/ 10858803 w 10858803"/>
                    <a:gd name="connsiteY0-104" fmla="*/ 1841415 h 2451015"/>
                    <a:gd name="connsiteX1-105" fmla="*/ 10365317 w 10858803"/>
                    <a:gd name="connsiteY1-106" fmla="*/ 2436501 h 2451015"/>
                    <a:gd name="connsiteX2-107" fmla="*/ 263374 w 10858803"/>
                    <a:gd name="connsiteY2-108" fmla="*/ 2451015 h 2451015"/>
                    <a:gd name="connsiteX3-109" fmla="*/ 16631 w 10858803"/>
                    <a:gd name="connsiteY3-110" fmla="*/ 2131701 h 2451015"/>
                    <a:gd name="connsiteX4-111" fmla="*/ 5582 w 10858803"/>
                    <a:gd name="connsiteY4-112" fmla="*/ 0 h 2451015"/>
                    <a:gd name="connsiteX0-113" fmla="*/ 10854255 w 10854255"/>
                    <a:gd name="connsiteY0-114" fmla="*/ 1841415 h 2451015"/>
                    <a:gd name="connsiteX1-115" fmla="*/ 10360769 w 10854255"/>
                    <a:gd name="connsiteY1-116" fmla="*/ 2436501 h 2451015"/>
                    <a:gd name="connsiteX2-117" fmla="*/ 258826 w 10854255"/>
                    <a:gd name="connsiteY2-118" fmla="*/ 2451015 h 2451015"/>
                    <a:gd name="connsiteX3-119" fmla="*/ 12083 w 10854255"/>
                    <a:gd name="connsiteY3-120" fmla="*/ 2131701 h 2451015"/>
                    <a:gd name="connsiteX4-121" fmla="*/ 1034 w 10854255"/>
                    <a:gd name="connsiteY4-122" fmla="*/ 0 h 2451015"/>
                    <a:gd name="connsiteX0-123" fmla="*/ 10846712 w 10846712"/>
                    <a:gd name="connsiteY0-124" fmla="*/ 1841415 h 2451015"/>
                    <a:gd name="connsiteX1-125" fmla="*/ 10353226 w 10846712"/>
                    <a:gd name="connsiteY1-126" fmla="*/ 2436501 h 2451015"/>
                    <a:gd name="connsiteX2-127" fmla="*/ 251283 w 10846712"/>
                    <a:gd name="connsiteY2-128" fmla="*/ 2451015 h 2451015"/>
                    <a:gd name="connsiteX3-129" fmla="*/ 4540 w 10846712"/>
                    <a:gd name="connsiteY3-130" fmla="*/ 2131701 h 2451015"/>
                    <a:gd name="connsiteX4-131" fmla="*/ 5130 w 10846712"/>
                    <a:gd name="connsiteY4-132" fmla="*/ 0 h 2451015"/>
                    <a:gd name="connsiteX0-133" fmla="*/ 10842172 w 10842172"/>
                    <a:gd name="connsiteY0-134" fmla="*/ 1841415 h 2451015"/>
                    <a:gd name="connsiteX1-135" fmla="*/ 10348686 w 10842172"/>
                    <a:gd name="connsiteY1-136" fmla="*/ 2436501 h 2451015"/>
                    <a:gd name="connsiteX2-137" fmla="*/ 246743 w 10842172"/>
                    <a:gd name="connsiteY2-138" fmla="*/ 2451015 h 2451015"/>
                    <a:gd name="connsiteX3-139" fmla="*/ 0 w 10842172"/>
                    <a:gd name="connsiteY3-140" fmla="*/ 2131701 h 2451015"/>
                    <a:gd name="connsiteX4-141" fmla="*/ 590 w 10842172"/>
                    <a:gd name="connsiteY4-142" fmla="*/ 0 h 2451015"/>
                    <a:gd name="connsiteX0-143" fmla="*/ 10842172 w 10842172"/>
                    <a:gd name="connsiteY0-144" fmla="*/ 1841415 h 2451015"/>
                    <a:gd name="connsiteX1-145" fmla="*/ 10348686 w 10842172"/>
                    <a:gd name="connsiteY1-146" fmla="*/ 2436501 h 2451015"/>
                    <a:gd name="connsiteX2-147" fmla="*/ 246743 w 10842172"/>
                    <a:gd name="connsiteY2-148" fmla="*/ 2451015 h 2451015"/>
                    <a:gd name="connsiteX3-149" fmla="*/ 0 w 10842172"/>
                    <a:gd name="connsiteY3-150" fmla="*/ 2131701 h 2451015"/>
                    <a:gd name="connsiteX4-151" fmla="*/ 590 w 10842172"/>
                    <a:gd name="connsiteY4-152" fmla="*/ 0 h 2451015"/>
                    <a:gd name="connsiteX0-153" fmla="*/ 10842172 w 10842172"/>
                    <a:gd name="connsiteY0-154" fmla="*/ 1841415 h 2451015"/>
                    <a:gd name="connsiteX1-155" fmla="*/ 10348686 w 10842172"/>
                    <a:gd name="connsiteY1-156" fmla="*/ 2436501 h 2451015"/>
                    <a:gd name="connsiteX2-157" fmla="*/ 246743 w 10842172"/>
                    <a:gd name="connsiteY2-158" fmla="*/ 2451015 h 2451015"/>
                    <a:gd name="connsiteX3-159" fmla="*/ 0 w 10842172"/>
                    <a:gd name="connsiteY3-160" fmla="*/ 2131701 h 2451015"/>
                    <a:gd name="connsiteX4-161" fmla="*/ 6410 w 10842172"/>
                    <a:gd name="connsiteY4-162" fmla="*/ 0 h 2451015"/>
                    <a:gd name="connsiteX0-163" fmla="*/ 10842172 w 10842172"/>
                    <a:gd name="connsiteY0-164" fmla="*/ 1841415 h 2451015"/>
                    <a:gd name="connsiteX1-165" fmla="*/ 10348686 w 10842172"/>
                    <a:gd name="connsiteY1-166" fmla="*/ 2436501 h 2451015"/>
                    <a:gd name="connsiteX2-167" fmla="*/ 246743 w 10842172"/>
                    <a:gd name="connsiteY2-168" fmla="*/ 2451015 h 2451015"/>
                    <a:gd name="connsiteX3-169" fmla="*/ 0 w 10842172"/>
                    <a:gd name="connsiteY3-170" fmla="*/ 2131701 h 2451015"/>
                    <a:gd name="connsiteX4-171" fmla="*/ 6410 w 10842172"/>
                    <a:gd name="connsiteY4-172" fmla="*/ 0 h 2451015"/>
                    <a:gd name="connsiteX0-173" fmla="*/ 10846950 w 10846950"/>
                    <a:gd name="connsiteY0-174" fmla="*/ 1841415 h 2451015"/>
                    <a:gd name="connsiteX1-175" fmla="*/ 10353464 w 10846950"/>
                    <a:gd name="connsiteY1-176" fmla="*/ 2436501 h 2451015"/>
                    <a:gd name="connsiteX2-177" fmla="*/ 251521 w 10846950"/>
                    <a:gd name="connsiteY2-178" fmla="*/ 2451015 h 2451015"/>
                    <a:gd name="connsiteX3-179" fmla="*/ 4778 w 10846950"/>
                    <a:gd name="connsiteY3-180" fmla="*/ 2131701 h 2451015"/>
                    <a:gd name="connsiteX4-181" fmla="*/ 11188 w 10846950"/>
                    <a:gd name="connsiteY4-182" fmla="*/ 0 h 2451015"/>
                    <a:gd name="connsiteX0-183" fmla="*/ 10846950 w 10846950"/>
                    <a:gd name="connsiteY0-184" fmla="*/ 1841415 h 2451015"/>
                    <a:gd name="connsiteX1-185" fmla="*/ 10568788 w 10846950"/>
                    <a:gd name="connsiteY1-186" fmla="*/ 2430680 h 2451015"/>
                    <a:gd name="connsiteX2-187" fmla="*/ 251521 w 10846950"/>
                    <a:gd name="connsiteY2-188" fmla="*/ 2451015 h 2451015"/>
                    <a:gd name="connsiteX3-189" fmla="*/ 4778 w 10846950"/>
                    <a:gd name="connsiteY3-190" fmla="*/ 2131701 h 2451015"/>
                    <a:gd name="connsiteX4-191" fmla="*/ 11188 w 10846950"/>
                    <a:gd name="connsiteY4-192" fmla="*/ 0 h 2451015"/>
                    <a:gd name="connsiteX0-193" fmla="*/ 10846950 w 10846950"/>
                    <a:gd name="connsiteY0-194" fmla="*/ 1841415 h 2451015"/>
                    <a:gd name="connsiteX1-195" fmla="*/ 10522232 w 10846950"/>
                    <a:gd name="connsiteY1-196" fmla="*/ 2430680 h 2451015"/>
                    <a:gd name="connsiteX2-197" fmla="*/ 251521 w 10846950"/>
                    <a:gd name="connsiteY2-198" fmla="*/ 2451015 h 2451015"/>
                    <a:gd name="connsiteX3-199" fmla="*/ 4778 w 10846950"/>
                    <a:gd name="connsiteY3-200" fmla="*/ 2131701 h 2451015"/>
                    <a:gd name="connsiteX4-201" fmla="*/ 11188 w 10846950"/>
                    <a:gd name="connsiteY4-202" fmla="*/ 0 h 2451015"/>
                    <a:gd name="connsiteX0-203" fmla="*/ 10846950 w 10846950"/>
                    <a:gd name="connsiteY0-204" fmla="*/ 1841415 h 2451015"/>
                    <a:gd name="connsiteX1-205" fmla="*/ 10745593 w 10846950"/>
                    <a:gd name="connsiteY1-206" fmla="*/ 2046023 h 2451015"/>
                    <a:gd name="connsiteX2-207" fmla="*/ 10522232 w 10846950"/>
                    <a:gd name="connsiteY2-208" fmla="*/ 2430680 h 2451015"/>
                    <a:gd name="connsiteX3-209" fmla="*/ 251521 w 10846950"/>
                    <a:gd name="connsiteY3-210" fmla="*/ 2451015 h 2451015"/>
                    <a:gd name="connsiteX4-211" fmla="*/ 4778 w 10846950"/>
                    <a:gd name="connsiteY4-212" fmla="*/ 2131701 h 2451015"/>
                    <a:gd name="connsiteX5-213" fmla="*/ 11188 w 10846950"/>
                    <a:gd name="connsiteY5-214" fmla="*/ 0 h 2451015"/>
                    <a:gd name="connsiteX0-215" fmla="*/ 10745593 w 10745593"/>
                    <a:gd name="connsiteY0-216" fmla="*/ 2046023 h 2451015"/>
                    <a:gd name="connsiteX1-217" fmla="*/ 10522232 w 10745593"/>
                    <a:gd name="connsiteY1-218" fmla="*/ 2430680 h 2451015"/>
                    <a:gd name="connsiteX2-219" fmla="*/ 251521 w 10745593"/>
                    <a:gd name="connsiteY2-220" fmla="*/ 2451015 h 2451015"/>
                    <a:gd name="connsiteX3-221" fmla="*/ 4778 w 10745593"/>
                    <a:gd name="connsiteY3-222" fmla="*/ 2131701 h 2451015"/>
                    <a:gd name="connsiteX4-223" fmla="*/ 11188 w 10745593"/>
                    <a:gd name="connsiteY4-224" fmla="*/ 0 h 2451015"/>
                    <a:gd name="connsiteX0-225" fmla="*/ 10830947 w 10830947"/>
                    <a:gd name="connsiteY0-226" fmla="*/ 2046023 h 2451015"/>
                    <a:gd name="connsiteX1-227" fmla="*/ 10522232 w 10830947"/>
                    <a:gd name="connsiteY1-228" fmla="*/ 2430680 h 2451015"/>
                    <a:gd name="connsiteX2-229" fmla="*/ 251521 w 10830947"/>
                    <a:gd name="connsiteY2-230" fmla="*/ 2451015 h 2451015"/>
                    <a:gd name="connsiteX3-231" fmla="*/ 4778 w 10830947"/>
                    <a:gd name="connsiteY3-232" fmla="*/ 2131701 h 2451015"/>
                    <a:gd name="connsiteX4-233" fmla="*/ 11188 w 10830947"/>
                    <a:gd name="connsiteY4-234" fmla="*/ 0 h 2451015"/>
                    <a:gd name="connsiteX0-235" fmla="*/ 10877504 w 10877504"/>
                    <a:gd name="connsiteY0-236" fmla="*/ 2046023 h 2451015"/>
                    <a:gd name="connsiteX1-237" fmla="*/ 10522232 w 10877504"/>
                    <a:gd name="connsiteY1-238" fmla="*/ 2430680 h 2451015"/>
                    <a:gd name="connsiteX2-239" fmla="*/ 251521 w 10877504"/>
                    <a:gd name="connsiteY2-240" fmla="*/ 2451015 h 2451015"/>
                    <a:gd name="connsiteX3-241" fmla="*/ 4778 w 10877504"/>
                    <a:gd name="connsiteY3-242" fmla="*/ 2131701 h 2451015"/>
                    <a:gd name="connsiteX4-243" fmla="*/ 11188 w 10877504"/>
                    <a:gd name="connsiteY4-244" fmla="*/ 0 h 2451015"/>
                    <a:gd name="connsiteX0-245" fmla="*/ 10861985 w 10861985"/>
                    <a:gd name="connsiteY0-246" fmla="*/ 2084821 h 2451015"/>
                    <a:gd name="connsiteX1-247" fmla="*/ 10522232 w 10861985"/>
                    <a:gd name="connsiteY1-248" fmla="*/ 2430680 h 2451015"/>
                    <a:gd name="connsiteX2-249" fmla="*/ 251521 w 10861985"/>
                    <a:gd name="connsiteY2-250" fmla="*/ 2451015 h 2451015"/>
                    <a:gd name="connsiteX3-251" fmla="*/ 4778 w 10861985"/>
                    <a:gd name="connsiteY3-252" fmla="*/ 2131701 h 2451015"/>
                    <a:gd name="connsiteX4-253" fmla="*/ 11188 w 10861985"/>
                    <a:gd name="connsiteY4-254" fmla="*/ 0 h 2451015"/>
                    <a:gd name="connsiteX0-255" fmla="*/ 10857207 w 10857207"/>
                    <a:gd name="connsiteY0-256" fmla="*/ 0 h 366194"/>
                    <a:gd name="connsiteX1-257" fmla="*/ 10517454 w 10857207"/>
                    <a:gd name="connsiteY1-258" fmla="*/ 345859 h 366194"/>
                    <a:gd name="connsiteX2-259" fmla="*/ 246743 w 10857207"/>
                    <a:gd name="connsiteY2-260" fmla="*/ 366194 h 366194"/>
                    <a:gd name="connsiteX3-261" fmla="*/ 0 w 10857207"/>
                    <a:gd name="connsiteY3-262" fmla="*/ 46880 h 366194"/>
                    <a:gd name="connsiteX0-263" fmla="*/ 10610464 w 10610464"/>
                    <a:gd name="connsiteY0-264" fmla="*/ 0 h 366194"/>
                    <a:gd name="connsiteX1-265" fmla="*/ 10270711 w 10610464"/>
                    <a:gd name="connsiteY1-266" fmla="*/ 345859 h 366194"/>
                    <a:gd name="connsiteX2-267" fmla="*/ 0 w 10610464"/>
                    <a:gd name="connsiteY2-268" fmla="*/ 366194 h 366194"/>
                    <a:gd name="connsiteX0-269" fmla="*/ 339753 w 339753"/>
                    <a:gd name="connsiteY0-270" fmla="*/ 0 h 345859"/>
                    <a:gd name="connsiteX1-271" fmla="*/ 0 w 339753"/>
                    <a:gd name="connsiteY1-272" fmla="*/ 345859 h 345859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</a:cxnLst>
                  <a:rect l="l" t="t" r="r" b="b"/>
                  <a:pathLst>
                    <a:path w="339753" h="345859">
                      <a:moveTo>
                        <a:pt x="339753" y="0"/>
                      </a:moveTo>
                      <a:lnTo>
                        <a:pt x="0" y="345859"/>
                      </a:lnTo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0" name="任意多边形: 形状 39"/>
                <p:cNvSpPr/>
                <p:nvPr/>
              </p:nvSpPr>
              <p:spPr>
                <a:xfrm>
                  <a:off x="10443054" y="4695388"/>
                  <a:ext cx="204022" cy="207689"/>
                </a:xfrm>
                <a:custGeom>
                  <a:avLst/>
                  <a:gdLst>
                    <a:gd name="connsiteX0" fmla="*/ 10856686 w 10856686"/>
                    <a:gd name="connsiteY0" fmla="*/ 4180114 h 4789714"/>
                    <a:gd name="connsiteX1" fmla="*/ 10363200 w 10856686"/>
                    <a:gd name="connsiteY1" fmla="*/ 4775200 h 4789714"/>
                    <a:gd name="connsiteX2" fmla="*/ 261257 w 10856686"/>
                    <a:gd name="connsiteY2" fmla="*/ 4789714 h 4789714"/>
                    <a:gd name="connsiteX3" fmla="*/ 14514 w 10856686"/>
                    <a:gd name="connsiteY3" fmla="*/ 4470400 h 4789714"/>
                    <a:gd name="connsiteX4" fmla="*/ 0 w 10856686"/>
                    <a:gd name="connsiteY4" fmla="*/ 0 h 4789714"/>
                    <a:gd name="connsiteX0-1" fmla="*/ 10856686 w 10856686"/>
                    <a:gd name="connsiteY0-2" fmla="*/ 4180114 h 4789714"/>
                    <a:gd name="connsiteX1-3" fmla="*/ 10363200 w 10856686"/>
                    <a:gd name="connsiteY1-4" fmla="*/ 4775200 h 4789714"/>
                    <a:gd name="connsiteX2-5" fmla="*/ 261257 w 10856686"/>
                    <a:gd name="connsiteY2-6" fmla="*/ 4789714 h 4789714"/>
                    <a:gd name="connsiteX3-7" fmla="*/ 14514 w 10856686"/>
                    <a:gd name="connsiteY3-8" fmla="*/ 4470400 h 4789714"/>
                    <a:gd name="connsiteX4-9" fmla="*/ 749 w 10856686"/>
                    <a:gd name="connsiteY4-10" fmla="*/ 1242677 h 4789714"/>
                    <a:gd name="connsiteX5" fmla="*/ 0 w 10856686"/>
                    <a:gd name="connsiteY5" fmla="*/ 0 h 4789714"/>
                    <a:gd name="connsiteX0-11" fmla="*/ 10855937 w 10855937"/>
                    <a:gd name="connsiteY0-12" fmla="*/ 2937437 h 3547037"/>
                    <a:gd name="connsiteX1-13" fmla="*/ 10362451 w 10855937"/>
                    <a:gd name="connsiteY1-14" fmla="*/ 3532523 h 3547037"/>
                    <a:gd name="connsiteX2-15" fmla="*/ 260508 w 10855937"/>
                    <a:gd name="connsiteY2-16" fmla="*/ 3547037 h 3547037"/>
                    <a:gd name="connsiteX3-17" fmla="*/ 13765 w 10855937"/>
                    <a:gd name="connsiteY3-18" fmla="*/ 3227723 h 3547037"/>
                    <a:gd name="connsiteX4-19" fmla="*/ 0 w 10855937"/>
                    <a:gd name="connsiteY4-20" fmla="*/ 0 h 3547037"/>
                    <a:gd name="connsiteX0-21" fmla="*/ 10855937 w 10855937"/>
                    <a:gd name="connsiteY0-22" fmla="*/ 2937437 h 3547037"/>
                    <a:gd name="connsiteX1-23" fmla="*/ 10362451 w 10855937"/>
                    <a:gd name="connsiteY1-24" fmla="*/ 3532523 h 3547037"/>
                    <a:gd name="connsiteX2-25" fmla="*/ 260508 w 10855937"/>
                    <a:gd name="connsiteY2-26" fmla="*/ 3547037 h 3547037"/>
                    <a:gd name="connsiteX3-27" fmla="*/ 13765 w 10855937"/>
                    <a:gd name="connsiteY3-28" fmla="*/ 3227723 h 3547037"/>
                    <a:gd name="connsiteX4-29" fmla="*/ 0 w 10855937"/>
                    <a:gd name="connsiteY4-30" fmla="*/ 0 h 3547037"/>
                    <a:gd name="connsiteX0-31" fmla="*/ 10868873 w 10868873"/>
                    <a:gd name="connsiteY0-32" fmla="*/ 2937437 h 3547037"/>
                    <a:gd name="connsiteX1-33" fmla="*/ 10375387 w 10868873"/>
                    <a:gd name="connsiteY1-34" fmla="*/ 3532523 h 3547037"/>
                    <a:gd name="connsiteX2-35" fmla="*/ 273444 w 10868873"/>
                    <a:gd name="connsiteY2-36" fmla="*/ 3547037 h 3547037"/>
                    <a:gd name="connsiteX3-37" fmla="*/ 26701 w 10868873"/>
                    <a:gd name="connsiteY3-38" fmla="*/ 3227723 h 3547037"/>
                    <a:gd name="connsiteX4-39" fmla="*/ 5177 w 10868873"/>
                    <a:gd name="connsiteY4-40" fmla="*/ 1101841 h 3547037"/>
                    <a:gd name="connsiteX5-41" fmla="*/ 12936 w 10868873"/>
                    <a:gd name="connsiteY5-42" fmla="*/ 0 h 3547037"/>
                    <a:gd name="connsiteX0-43" fmla="*/ 10868873 w 10868873"/>
                    <a:gd name="connsiteY0-44" fmla="*/ 1835596 h 2445196"/>
                    <a:gd name="connsiteX1-45" fmla="*/ 10375387 w 10868873"/>
                    <a:gd name="connsiteY1-46" fmla="*/ 2430682 h 2445196"/>
                    <a:gd name="connsiteX2-47" fmla="*/ 273444 w 10868873"/>
                    <a:gd name="connsiteY2-48" fmla="*/ 2445196 h 2445196"/>
                    <a:gd name="connsiteX3-49" fmla="*/ 26701 w 10868873"/>
                    <a:gd name="connsiteY3-50" fmla="*/ 2125882 h 2445196"/>
                    <a:gd name="connsiteX4-51" fmla="*/ 5177 w 10868873"/>
                    <a:gd name="connsiteY4-52" fmla="*/ 0 h 2445196"/>
                    <a:gd name="connsiteX0-53" fmla="*/ 10863696 w 10863696"/>
                    <a:gd name="connsiteY0-54" fmla="*/ 1835596 h 2445196"/>
                    <a:gd name="connsiteX1-55" fmla="*/ 10370210 w 10863696"/>
                    <a:gd name="connsiteY1-56" fmla="*/ 2430682 h 2445196"/>
                    <a:gd name="connsiteX2-57" fmla="*/ 268267 w 10863696"/>
                    <a:gd name="connsiteY2-58" fmla="*/ 2445196 h 2445196"/>
                    <a:gd name="connsiteX3-59" fmla="*/ 21524 w 10863696"/>
                    <a:gd name="connsiteY3-60" fmla="*/ 2125882 h 2445196"/>
                    <a:gd name="connsiteX4-61" fmla="*/ 0 w 10863696"/>
                    <a:gd name="connsiteY4-62" fmla="*/ 0 h 2445196"/>
                    <a:gd name="connsiteX0-63" fmla="*/ 10882319 w 10882319"/>
                    <a:gd name="connsiteY0-64" fmla="*/ 1835596 h 2445196"/>
                    <a:gd name="connsiteX1-65" fmla="*/ 10388833 w 10882319"/>
                    <a:gd name="connsiteY1-66" fmla="*/ 2430682 h 2445196"/>
                    <a:gd name="connsiteX2-67" fmla="*/ 286890 w 10882319"/>
                    <a:gd name="connsiteY2-68" fmla="*/ 2445196 h 2445196"/>
                    <a:gd name="connsiteX3-69" fmla="*/ 40147 w 10882319"/>
                    <a:gd name="connsiteY3-70" fmla="*/ 2125882 h 2445196"/>
                    <a:gd name="connsiteX4-71" fmla="*/ 0 w 10882319"/>
                    <a:gd name="connsiteY4-72" fmla="*/ 0 h 2445196"/>
                    <a:gd name="connsiteX0-73" fmla="*/ 10853134 w 10853134"/>
                    <a:gd name="connsiteY0-74" fmla="*/ 1841415 h 2451015"/>
                    <a:gd name="connsiteX1-75" fmla="*/ 10359648 w 10853134"/>
                    <a:gd name="connsiteY1-76" fmla="*/ 2436501 h 2451015"/>
                    <a:gd name="connsiteX2-77" fmla="*/ 257705 w 10853134"/>
                    <a:gd name="connsiteY2-78" fmla="*/ 2451015 h 2451015"/>
                    <a:gd name="connsiteX3-79" fmla="*/ 10962 w 10853134"/>
                    <a:gd name="connsiteY3-80" fmla="*/ 2131701 h 2451015"/>
                    <a:gd name="connsiteX4-81" fmla="*/ 11553 w 10853134"/>
                    <a:gd name="connsiteY4-82" fmla="*/ 0 h 2451015"/>
                    <a:gd name="connsiteX0-83" fmla="*/ 10864860 w 10864860"/>
                    <a:gd name="connsiteY0-84" fmla="*/ 1841415 h 2451015"/>
                    <a:gd name="connsiteX1-85" fmla="*/ 10371374 w 10864860"/>
                    <a:gd name="connsiteY1-86" fmla="*/ 2436501 h 2451015"/>
                    <a:gd name="connsiteX2-87" fmla="*/ 269431 w 10864860"/>
                    <a:gd name="connsiteY2-88" fmla="*/ 2451015 h 2451015"/>
                    <a:gd name="connsiteX3-89" fmla="*/ 22688 w 10864860"/>
                    <a:gd name="connsiteY3-90" fmla="*/ 2131701 h 2451015"/>
                    <a:gd name="connsiteX4-91" fmla="*/ 0 w 10864860"/>
                    <a:gd name="connsiteY4-92" fmla="*/ 0 h 2451015"/>
                    <a:gd name="connsiteX0-93" fmla="*/ 10856761 w 10856761"/>
                    <a:gd name="connsiteY0-94" fmla="*/ 1841415 h 2451015"/>
                    <a:gd name="connsiteX1-95" fmla="*/ 10363275 w 10856761"/>
                    <a:gd name="connsiteY1-96" fmla="*/ 2436501 h 2451015"/>
                    <a:gd name="connsiteX2-97" fmla="*/ 261332 w 10856761"/>
                    <a:gd name="connsiteY2-98" fmla="*/ 2451015 h 2451015"/>
                    <a:gd name="connsiteX3-99" fmla="*/ 14589 w 10856761"/>
                    <a:gd name="connsiteY3-100" fmla="*/ 2131701 h 2451015"/>
                    <a:gd name="connsiteX4-101" fmla="*/ 3540 w 10856761"/>
                    <a:gd name="connsiteY4-102" fmla="*/ 0 h 2451015"/>
                    <a:gd name="connsiteX0-103" fmla="*/ 10858803 w 10858803"/>
                    <a:gd name="connsiteY0-104" fmla="*/ 1841415 h 2451015"/>
                    <a:gd name="connsiteX1-105" fmla="*/ 10365317 w 10858803"/>
                    <a:gd name="connsiteY1-106" fmla="*/ 2436501 h 2451015"/>
                    <a:gd name="connsiteX2-107" fmla="*/ 263374 w 10858803"/>
                    <a:gd name="connsiteY2-108" fmla="*/ 2451015 h 2451015"/>
                    <a:gd name="connsiteX3-109" fmla="*/ 16631 w 10858803"/>
                    <a:gd name="connsiteY3-110" fmla="*/ 2131701 h 2451015"/>
                    <a:gd name="connsiteX4-111" fmla="*/ 5582 w 10858803"/>
                    <a:gd name="connsiteY4-112" fmla="*/ 0 h 2451015"/>
                    <a:gd name="connsiteX0-113" fmla="*/ 10854255 w 10854255"/>
                    <a:gd name="connsiteY0-114" fmla="*/ 1841415 h 2451015"/>
                    <a:gd name="connsiteX1-115" fmla="*/ 10360769 w 10854255"/>
                    <a:gd name="connsiteY1-116" fmla="*/ 2436501 h 2451015"/>
                    <a:gd name="connsiteX2-117" fmla="*/ 258826 w 10854255"/>
                    <a:gd name="connsiteY2-118" fmla="*/ 2451015 h 2451015"/>
                    <a:gd name="connsiteX3-119" fmla="*/ 12083 w 10854255"/>
                    <a:gd name="connsiteY3-120" fmla="*/ 2131701 h 2451015"/>
                    <a:gd name="connsiteX4-121" fmla="*/ 1034 w 10854255"/>
                    <a:gd name="connsiteY4-122" fmla="*/ 0 h 2451015"/>
                    <a:gd name="connsiteX0-123" fmla="*/ 10846712 w 10846712"/>
                    <a:gd name="connsiteY0-124" fmla="*/ 1841415 h 2451015"/>
                    <a:gd name="connsiteX1-125" fmla="*/ 10353226 w 10846712"/>
                    <a:gd name="connsiteY1-126" fmla="*/ 2436501 h 2451015"/>
                    <a:gd name="connsiteX2-127" fmla="*/ 251283 w 10846712"/>
                    <a:gd name="connsiteY2-128" fmla="*/ 2451015 h 2451015"/>
                    <a:gd name="connsiteX3-129" fmla="*/ 4540 w 10846712"/>
                    <a:gd name="connsiteY3-130" fmla="*/ 2131701 h 2451015"/>
                    <a:gd name="connsiteX4-131" fmla="*/ 5130 w 10846712"/>
                    <a:gd name="connsiteY4-132" fmla="*/ 0 h 2451015"/>
                    <a:gd name="connsiteX0-133" fmla="*/ 10842172 w 10842172"/>
                    <a:gd name="connsiteY0-134" fmla="*/ 1841415 h 2451015"/>
                    <a:gd name="connsiteX1-135" fmla="*/ 10348686 w 10842172"/>
                    <a:gd name="connsiteY1-136" fmla="*/ 2436501 h 2451015"/>
                    <a:gd name="connsiteX2-137" fmla="*/ 246743 w 10842172"/>
                    <a:gd name="connsiteY2-138" fmla="*/ 2451015 h 2451015"/>
                    <a:gd name="connsiteX3-139" fmla="*/ 0 w 10842172"/>
                    <a:gd name="connsiteY3-140" fmla="*/ 2131701 h 2451015"/>
                    <a:gd name="connsiteX4-141" fmla="*/ 590 w 10842172"/>
                    <a:gd name="connsiteY4-142" fmla="*/ 0 h 2451015"/>
                    <a:gd name="connsiteX0-143" fmla="*/ 10842172 w 10842172"/>
                    <a:gd name="connsiteY0-144" fmla="*/ 1841415 h 2451015"/>
                    <a:gd name="connsiteX1-145" fmla="*/ 10348686 w 10842172"/>
                    <a:gd name="connsiteY1-146" fmla="*/ 2436501 h 2451015"/>
                    <a:gd name="connsiteX2-147" fmla="*/ 246743 w 10842172"/>
                    <a:gd name="connsiteY2-148" fmla="*/ 2451015 h 2451015"/>
                    <a:gd name="connsiteX3-149" fmla="*/ 0 w 10842172"/>
                    <a:gd name="connsiteY3-150" fmla="*/ 2131701 h 2451015"/>
                    <a:gd name="connsiteX4-151" fmla="*/ 590 w 10842172"/>
                    <a:gd name="connsiteY4-152" fmla="*/ 0 h 2451015"/>
                    <a:gd name="connsiteX0-153" fmla="*/ 10842172 w 10842172"/>
                    <a:gd name="connsiteY0-154" fmla="*/ 1841415 h 2451015"/>
                    <a:gd name="connsiteX1-155" fmla="*/ 10348686 w 10842172"/>
                    <a:gd name="connsiteY1-156" fmla="*/ 2436501 h 2451015"/>
                    <a:gd name="connsiteX2-157" fmla="*/ 246743 w 10842172"/>
                    <a:gd name="connsiteY2-158" fmla="*/ 2451015 h 2451015"/>
                    <a:gd name="connsiteX3-159" fmla="*/ 0 w 10842172"/>
                    <a:gd name="connsiteY3-160" fmla="*/ 2131701 h 2451015"/>
                    <a:gd name="connsiteX4-161" fmla="*/ 6410 w 10842172"/>
                    <a:gd name="connsiteY4-162" fmla="*/ 0 h 2451015"/>
                    <a:gd name="connsiteX0-163" fmla="*/ 10842172 w 10842172"/>
                    <a:gd name="connsiteY0-164" fmla="*/ 1841415 h 2451015"/>
                    <a:gd name="connsiteX1-165" fmla="*/ 10348686 w 10842172"/>
                    <a:gd name="connsiteY1-166" fmla="*/ 2436501 h 2451015"/>
                    <a:gd name="connsiteX2-167" fmla="*/ 246743 w 10842172"/>
                    <a:gd name="connsiteY2-168" fmla="*/ 2451015 h 2451015"/>
                    <a:gd name="connsiteX3-169" fmla="*/ 0 w 10842172"/>
                    <a:gd name="connsiteY3-170" fmla="*/ 2131701 h 2451015"/>
                    <a:gd name="connsiteX4-171" fmla="*/ 6410 w 10842172"/>
                    <a:gd name="connsiteY4-172" fmla="*/ 0 h 2451015"/>
                    <a:gd name="connsiteX0-173" fmla="*/ 10846950 w 10846950"/>
                    <a:gd name="connsiteY0-174" fmla="*/ 1841415 h 2451015"/>
                    <a:gd name="connsiteX1-175" fmla="*/ 10353464 w 10846950"/>
                    <a:gd name="connsiteY1-176" fmla="*/ 2436501 h 2451015"/>
                    <a:gd name="connsiteX2-177" fmla="*/ 251521 w 10846950"/>
                    <a:gd name="connsiteY2-178" fmla="*/ 2451015 h 2451015"/>
                    <a:gd name="connsiteX3-179" fmla="*/ 4778 w 10846950"/>
                    <a:gd name="connsiteY3-180" fmla="*/ 2131701 h 2451015"/>
                    <a:gd name="connsiteX4-181" fmla="*/ 11188 w 10846950"/>
                    <a:gd name="connsiteY4-182" fmla="*/ 0 h 2451015"/>
                    <a:gd name="connsiteX0-183" fmla="*/ 10846950 w 10846950"/>
                    <a:gd name="connsiteY0-184" fmla="*/ 1841415 h 2451015"/>
                    <a:gd name="connsiteX1-185" fmla="*/ 10568788 w 10846950"/>
                    <a:gd name="connsiteY1-186" fmla="*/ 2430680 h 2451015"/>
                    <a:gd name="connsiteX2-187" fmla="*/ 251521 w 10846950"/>
                    <a:gd name="connsiteY2-188" fmla="*/ 2451015 h 2451015"/>
                    <a:gd name="connsiteX3-189" fmla="*/ 4778 w 10846950"/>
                    <a:gd name="connsiteY3-190" fmla="*/ 2131701 h 2451015"/>
                    <a:gd name="connsiteX4-191" fmla="*/ 11188 w 10846950"/>
                    <a:gd name="connsiteY4-192" fmla="*/ 0 h 2451015"/>
                    <a:gd name="connsiteX0-193" fmla="*/ 10846950 w 10846950"/>
                    <a:gd name="connsiteY0-194" fmla="*/ 1841415 h 2451015"/>
                    <a:gd name="connsiteX1-195" fmla="*/ 10522232 w 10846950"/>
                    <a:gd name="connsiteY1-196" fmla="*/ 2430680 h 2451015"/>
                    <a:gd name="connsiteX2-197" fmla="*/ 251521 w 10846950"/>
                    <a:gd name="connsiteY2-198" fmla="*/ 2451015 h 2451015"/>
                    <a:gd name="connsiteX3-199" fmla="*/ 4778 w 10846950"/>
                    <a:gd name="connsiteY3-200" fmla="*/ 2131701 h 2451015"/>
                    <a:gd name="connsiteX4-201" fmla="*/ 11188 w 10846950"/>
                    <a:gd name="connsiteY4-202" fmla="*/ 0 h 2451015"/>
                    <a:gd name="connsiteX0-203" fmla="*/ 10846950 w 10846950"/>
                    <a:gd name="connsiteY0-204" fmla="*/ 1841415 h 2451015"/>
                    <a:gd name="connsiteX1-205" fmla="*/ 10745593 w 10846950"/>
                    <a:gd name="connsiteY1-206" fmla="*/ 2046023 h 2451015"/>
                    <a:gd name="connsiteX2-207" fmla="*/ 10522232 w 10846950"/>
                    <a:gd name="connsiteY2-208" fmla="*/ 2430680 h 2451015"/>
                    <a:gd name="connsiteX3-209" fmla="*/ 251521 w 10846950"/>
                    <a:gd name="connsiteY3-210" fmla="*/ 2451015 h 2451015"/>
                    <a:gd name="connsiteX4-211" fmla="*/ 4778 w 10846950"/>
                    <a:gd name="connsiteY4-212" fmla="*/ 2131701 h 2451015"/>
                    <a:gd name="connsiteX5-213" fmla="*/ 11188 w 10846950"/>
                    <a:gd name="connsiteY5-214" fmla="*/ 0 h 2451015"/>
                    <a:gd name="connsiteX0-215" fmla="*/ 10745593 w 10745593"/>
                    <a:gd name="connsiteY0-216" fmla="*/ 2046023 h 2451015"/>
                    <a:gd name="connsiteX1-217" fmla="*/ 10522232 w 10745593"/>
                    <a:gd name="connsiteY1-218" fmla="*/ 2430680 h 2451015"/>
                    <a:gd name="connsiteX2-219" fmla="*/ 251521 w 10745593"/>
                    <a:gd name="connsiteY2-220" fmla="*/ 2451015 h 2451015"/>
                    <a:gd name="connsiteX3-221" fmla="*/ 4778 w 10745593"/>
                    <a:gd name="connsiteY3-222" fmla="*/ 2131701 h 2451015"/>
                    <a:gd name="connsiteX4-223" fmla="*/ 11188 w 10745593"/>
                    <a:gd name="connsiteY4-224" fmla="*/ 0 h 2451015"/>
                    <a:gd name="connsiteX0-225" fmla="*/ 10830947 w 10830947"/>
                    <a:gd name="connsiteY0-226" fmla="*/ 2046023 h 2451015"/>
                    <a:gd name="connsiteX1-227" fmla="*/ 10522232 w 10830947"/>
                    <a:gd name="connsiteY1-228" fmla="*/ 2430680 h 2451015"/>
                    <a:gd name="connsiteX2-229" fmla="*/ 251521 w 10830947"/>
                    <a:gd name="connsiteY2-230" fmla="*/ 2451015 h 2451015"/>
                    <a:gd name="connsiteX3-231" fmla="*/ 4778 w 10830947"/>
                    <a:gd name="connsiteY3-232" fmla="*/ 2131701 h 2451015"/>
                    <a:gd name="connsiteX4-233" fmla="*/ 11188 w 10830947"/>
                    <a:gd name="connsiteY4-234" fmla="*/ 0 h 2451015"/>
                    <a:gd name="connsiteX0-235" fmla="*/ 10877504 w 10877504"/>
                    <a:gd name="connsiteY0-236" fmla="*/ 2046023 h 2451015"/>
                    <a:gd name="connsiteX1-237" fmla="*/ 10522232 w 10877504"/>
                    <a:gd name="connsiteY1-238" fmla="*/ 2430680 h 2451015"/>
                    <a:gd name="connsiteX2-239" fmla="*/ 251521 w 10877504"/>
                    <a:gd name="connsiteY2-240" fmla="*/ 2451015 h 2451015"/>
                    <a:gd name="connsiteX3-241" fmla="*/ 4778 w 10877504"/>
                    <a:gd name="connsiteY3-242" fmla="*/ 2131701 h 2451015"/>
                    <a:gd name="connsiteX4-243" fmla="*/ 11188 w 10877504"/>
                    <a:gd name="connsiteY4-244" fmla="*/ 0 h 2451015"/>
                    <a:gd name="connsiteX0-245" fmla="*/ 10861985 w 10861985"/>
                    <a:gd name="connsiteY0-246" fmla="*/ 2084821 h 2451015"/>
                    <a:gd name="connsiteX1-247" fmla="*/ 10522232 w 10861985"/>
                    <a:gd name="connsiteY1-248" fmla="*/ 2430680 h 2451015"/>
                    <a:gd name="connsiteX2-249" fmla="*/ 251521 w 10861985"/>
                    <a:gd name="connsiteY2-250" fmla="*/ 2451015 h 2451015"/>
                    <a:gd name="connsiteX3-251" fmla="*/ 4778 w 10861985"/>
                    <a:gd name="connsiteY3-252" fmla="*/ 2131701 h 2451015"/>
                    <a:gd name="connsiteX4-253" fmla="*/ 11188 w 10861985"/>
                    <a:gd name="connsiteY4-254" fmla="*/ 0 h 2451015"/>
                    <a:gd name="connsiteX0-255" fmla="*/ 10857207 w 10857207"/>
                    <a:gd name="connsiteY0-256" fmla="*/ 0 h 366194"/>
                    <a:gd name="connsiteX1-257" fmla="*/ 10517454 w 10857207"/>
                    <a:gd name="connsiteY1-258" fmla="*/ 345859 h 366194"/>
                    <a:gd name="connsiteX2-259" fmla="*/ 246743 w 10857207"/>
                    <a:gd name="connsiteY2-260" fmla="*/ 366194 h 366194"/>
                    <a:gd name="connsiteX3-261" fmla="*/ 0 w 10857207"/>
                    <a:gd name="connsiteY3-262" fmla="*/ 46880 h 366194"/>
                    <a:gd name="connsiteX0-263" fmla="*/ 10610464 w 10610464"/>
                    <a:gd name="connsiteY0-264" fmla="*/ 0 h 366194"/>
                    <a:gd name="connsiteX1-265" fmla="*/ 10270711 w 10610464"/>
                    <a:gd name="connsiteY1-266" fmla="*/ 345859 h 366194"/>
                    <a:gd name="connsiteX2-267" fmla="*/ 0 w 10610464"/>
                    <a:gd name="connsiteY2-268" fmla="*/ 366194 h 366194"/>
                    <a:gd name="connsiteX0-269" fmla="*/ 339753 w 339753"/>
                    <a:gd name="connsiteY0-270" fmla="*/ 0 h 345859"/>
                    <a:gd name="connsiteX1-271" fmla="*/ 0 w 339753"/>
                    <a:gd name="connsiteY1-272" fmla="*/ 345859 h 345859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</a:cxnLst>
                  <a:rect l="l" t="t" r="r" b="b"/>
                  <a:pathLst>
                    <a:path w="339753" h="345859">
                      <a:moveTo>
                        <a:pt x="339753" y="0"/>
                      </a:moveTo>
                      <a:lnTo>
                        <a:pt x="0" y="345859"/>
                      </a:lnTo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1" name="任意多边形: 形状 40"/>
                <p:cNvSpPr/>
                <p:nvPr/>
              </p:nvSpPr>
              <p:spPr>
                <a:xfrm>
                  <a:off x="10443054" y="4518989"/>
                  <a:ext cx="204022" cy="207689"/>
                </a:xfrm>
                <a:custGeom>
                  <a:avLst/>
                  <a:gdLst>
                    <a:gd name="connsiteX0" fmla="*/ 10856686 w 10856686"/>
                    <a:gd name="connsiteY0" fmla="*/ 4180114 h 4789714"/>
                    <a:gd name="connsiteX1" fmla="*/ 10363200 w 10856686"/>
                    <a:gd name="connsiteY1" fmla="*/ 4775200 h 4789714"/>
                    <a:gd name="connsiteX2" fmla="*/ 261257 w 10856686"/>
                    <a:gd name="connsiteY2" fmla="*/ 4789714 h 4789714"/>
                    <a:gd name="connsiteX3" fmla="*/ 14514 w 10856686"/>
                    <a:gd name="connsiteY3" fmla="*/ 4470400 h 4789714"/>
                    <a:gd name="connsiteX4" fmla="*/ 0 w 10856686"/>
                    <a:gd name="connsiteY4" fmla="*/ 0 h 4789714"/>
                    <a:gd name="connsiteX0-1" fmla="*/ 10856686 w 10856686"/>
                    <a:gd name="connsiteY0-2" fmla="*/ 4180114 h 4789714"/>
                    <a:gd name="connsiteX1-3" fmla="*/ 10363200 w 10856686"/>
                    <a:gd name="connsiteY1-4" fmla="*/ 4775200 h 4789714"/>
                    <a:gd name="connsiteX2-5" fmla="*/ 261257 w 10856686"/>
                    <a:gd name="connsiteY2-6" fmla="*/ 4789714 h 4789714"/>
                    <a:gd name="connsiteX3-7" fmla="*/ 14514 w 10856686"/>
                    <a:gd name="connsiteY3-8" fmla="*/ 4470400 h 4789714"/>
                    <a:gd name="connsiteX4-9" fmla="*/ 749 w 10856686"/>
                    <a:gd name="connsiteY4-10" fmla="*/ 1242677 h 4789714"/>
                    <a:gd name="connsiteX5" fmla="*/ 0 w 10856686"/>
                    <a:gd name="connsiteY5" fmla="*/ 0 h 4789714"/>
                    <a:gd name="connsiteX0-11" fmla="*/ 10855937 w 10855937"/>
                    <a:gd name="connsiteY0-12" fmla="*/ 2937437 h 3547037"/>
                    <a:gd name="connsiteX1-13" fmla="*/ 10362451 w 10855937"/>
                    <a:gd name="connsiteY1-14" fmla="*/ 3532523 h 3547037"/>
                    <a:gd name="connsiteX2-15" fmla="*/ 260508 w 10855937"/>
                    <a:gd name="connsiteY2-16" fmla="*/ 3547037 h 3547037"/>
                    <a:gd name="connsiteX3-17" fmla="*/ 13765 w 10855937"/>
                    <a:gd name="connsiteY3-18" fmla="*/ 3227723 h 3547037"/>
                    <a:gd name="connsiteX4-19" fmla="*/ 0 w 10855937"/>
                    <a:gd name="connsiteY4-20" fmla="*/ 0 h 3547037"/>
                    <a:gd name="connsiteX0-21" fmla="*/ 10855937 w 10855937"/>
                    <a:gd name="connsiteY0-22" fmla="*/ 2937437 h 3547037"/>
                    <a:gd name="connsiteX1-23" fmla="*/ 10362451 w 10855937"/>
                    <a:gd name="connsiteY1-24" fmla="*/ 3532523 h 3547037"/>
                    <a:gd name="connsiteX2-25" fmla="*/ 260508 w 10855937"/>
                    <a:gd name="connsiteY2-26" fmla="*/ 3547037 h 3547037"/>
                    <a:gd name="connsiteX3-27" fmla="*/ 13765 w 10855937"/>
                    <a:gd name="connsiteY3-28" fmla="*/ 3227723 h 3547037"/>
                    <a:gd name="connsiteX4-29" fmla="*/ 0 w 10855937"/>
                    <a:gd name="connsiteY4-30" fmla="*/ 0 h 3547037"/>
                    <a:gd name="connsiteX0-31" fmla="*/ 10868873 w 10868873"/>
                    <a:gd name="connsiteY0-32" fmla="*/ 2937437 h 3547037"/>
                    <a:gd name="connsiteX1-33" fmla="*/ 10375387 w 10868873"/>
                    <a:gd name="connsiteY1-34" fmla="*/ 3532523 h 3547037"/>
                    <a:gd name="connsiteX2-35" fmla="*/ 273444 w 10868873"/>
                    <a:gd name="connsiteY2-36" fmla="*/ 3547037 h 3547037"/>
                    <a:gd name="connsiteX3-37" fmla="*/ 26701 w 10868873"/>
                    <a:gd name="connsiteY3-38" fmla="*/ 3227723 h 3547037"/>
                    <a:gd name="connsiteX4-39" fmla="*/ 5177 w 10868873"/>
                    <a:gd name="connsiteY4-40" fmla="*/ 1101841 h 3547037"/>
                    <a:gd name="connsiteX5-41" fmla="*/ 12936 w 10868873"/>
                    <a:gd name="connsiteY5-42" fmla="*/ 0 h 3547037"/>
                    <a:gd name="connsiteX0-43" fmla="*/ 10868873 w 10868873"/>
                    <a:gd name="connsiteY0-44" fmla="*/ 1835596 h 2445196"/>
                    <a:gd name="connsiteX1-45" fmla="*/ 10375387 w 10868873"/>
                    <a:gd name="connsiteY1-46" fmla="*/ 2430682 h 2445196"/>
                    <a:gd name="connsiteX2-47" fmla="*/ 273444 w 10868873"/>
                    <a:gd name="connsiteY2-48" fmla="*/ 2445196 h 2445196"/>
                    <a:gd name="connsiteX3-49" fmla="*/ 26701 w 10868873"/>
                    <a:gd name="connsiteY3-50" fmla="*/ 2125882 h 2445196"/>
                    <a:gd name="connsiteX4-51" fmla="*/ 5177 w 10868873"/>
                    <a:gd name="connsiteY4-52" fmla="*/ 0 h 2445196"/>
                    <a:gd name="connsiteX0-53" fmla="*/ 10863696 w 10863696"/>
                    <a:gd name="connsiteY0-54" fmla="*/ 1835596 h 2445196"/>
                    <a:gd name="connsiteX1-55" fmla="*/ 10370210 w 10863696"/>
                    <a:gd name="connsiteY1-56" fmla="*/ 2430682 h 2445196"/>
                    <a:gd name="connsiteX2-57" fmla="*/ 268267 w 10863696"/>
                    <a:gd name="connsiteY2-58" fmla="*/ 2445196 h 2445196"/>
                    <a:gd name="connsiteX3-59" fmla="*/ 21524 w 10863696"/>
                    <a:gd name="connsiteY3-60" fmla="*/ 2125882 h 2445196"/>
                    <a:gd name="connsiteX4-61" fmla="*/ 0 w 10863696"/>
                    <a:gd name="connsiteY4-62" fmla="*/ 0 h 2445196"/>
                    <a:gd name="connsiteX0-63" fmla="*/ 10882319 w 10882319"/>
                    <a:gd name="connsiteY0-64" fmla="*/ 1835596 h 2445196"/>
                    <a:gd name="connsiteX1-65" fmla="*/ 10388833 w 10882319"/>
                    <a:gd name="connsiteY1-66" fmla="*/ 2430682 h 2445196"/>
                    <a:gd name="connsiteX2-67" fmla="*/ 286890 w 10882319"/>
                    <a:gd name="connsiteY2-68" fmla="*/ 2445196 h 2445196"/>
                    <a:gd name="connsiteX3-69" fmla="*/ 40147 w 10882319"/>
                    <a:gd name="connsiteY3-70" fmla="*/ 2125882 h 2445196"/>
                    <a:gd name="connsiteX4-71" fmla="*/ 0 w 10882319"/>
                    <a:gd name="connsiteY4-72" fmla="*/ 0 h 2445196"/>
                    <a:gd name="connsiteX0-73" fmla="*/ 10853134 w 10853134"/>
                    <a:gd name="connsiteY0-74" fmla="*/ 1841415 h 2451015"/>
                    <a:gd name="connsiteX1-75" fmla="*/ 10359648 w 10853134"/>
                    <a:gd name="connsiteY1-76" fmla="*/ 2436501 h 2451015"/>
                    <a:gd name="connsiteX2-77" fmla="*/ 257705 w 10853134"/>
                    <a:gd name="connsiteY2-78" fmla="*/ 2451015 h 2451015"/>
                    <a:gd name="connsiteX3-79" fmla="*/ 10962 w 10853134"/>
                    <a:gd name="connsiteY3-80" fmla="*/ 2131701 h 2451015"/>
                    <a:gd name="connsiteX4-81" fmla="*/ 11553 w 10853134"/>
                    <a:gd name="connsiteY4-82" fmla="*/ 0 h 2451015"/>
                    <a:gd name="connsiteX0-83" fmla="*/ 10864860 w 10864860"/>
                    <a:gd name="connsiteY0-84" fmla="*/ 1841415 h 2451015"/>
                    <a:gd name="connsiteX1-85" fmla="*/ 10371374 w 10864860"/>
                    <a:gd name="connsiteY1-86" fmla="*/ 2436501 h 2451015"/>
                    <a:gd name="connsiteX2-87" fmla="*/ 269431 w 10864860"/>
                    <a:gd name="connsiteY2-88" fmla="*/ 2451015 h 2451015"/>
                    <a:gd name="connsiteX3-89" fmla="*/ 22688 w 10864860"/>
                    <a:gd name="connsiteY3-90" fmla="*/ 2131701 h 2451015"/>
                    <a:gd name="connsiteX4-91" fmla="*/ 0 w 10864860"/>
                    <a:gd name="connsiteY4-92" fmla="*/ 0 h 2451015"/>
                    <a:gd name="connsiteX0-93" fmla="*/ 10856761 w 10856761"/>
                    <a:gd name="connsiteY0-94" fmla="*/ 1841415 h 2451015"/>
                    <a:gd name="connsiteX1-95" fmla="*/ 10363275 w 10856761"/>
                    <a:gd name="connsiteY1-96" fmla="*/ 2436501 h 2451015"/>
                    <a:gd name="connsiteX2-97" fmla="*/ 261332 w 10856761"/>
                    <a:gd name="connsiteY2-98" fmla="*/ 2451015 h 2451015"/>
                    <a:gd name="connsiteX3-99" fmla="*/ 14589 w 10856761"/>
                    <a:gd name="connsiteY3-100" fmla="*/ 2131701 h 2451015"/>
                    <a:gd name="connsiteX4-101" fmla="*/ 3540 w 10856761"/>
                    <a:gd name="connsiteY4-102" fmla="*/ 0 h 2451015"/>
                    <a:gd name="connsiteX0-103" fmla="*/ 10858803 w 10858803"/>
                    <a:gd name="connsiteY0-104" fmla="*/ 1841415 h 2451015"/>
                    <a:gd name="connsiteX1-105" fmla="*/ 10365317 w 10858803"/>
                    <a:gd name="connsiteY1-106" fmla="*/ 2436501 h 2451015"/>
                    <a:gd name="connsiteX2-107" fmla="*/ 263374 w 10858803"/>
                    <a:gd name="connsiteY2-108" fmla="*/ 2451015 h 2451015"/>
                    <a:gd name="connsiteX3-109" fmla="*/ 16631 w 10858803"/>
                    <a:gd name="connsiteY3-110" fmla="*/ 2131701 h 2451015"/>
                    <a:gd name="connsiteX4-111" fmla="*/ 5582 w 10858803"/>
                    <a:gd name="connsiteY4-112" fmla="*/ 0 h 2451015"/>
                    <a:gd name="connsiteX0-113" fmla="*/ 10854255 w 10854255"/>
                    <a:gd name="connsiteY0-114" fmla="*/ 1841415 h 2451015"/>
                    <a:gd name="connsiteX1-115" fmla="*/ 10360769 w 10854255"/>
                    <a:gd name="connsiteY1-116" fmla="*/ 2436501 h 2451015"/>
                    <a:gd name="connsiteX2-117" fmla="*/ 258826 w 10854255"/>
                    <a:gd name="connsiteY2-118" fmla="*/ 2451015 h 2451015"/>
                    <a:gd name="connsiteX3-119" fmla="*/ 12083 w 10854255"/>
                    <a:gd name="connsiteY3-120" fmla="*/ 2131701 h 2451015"/>
                    <a:gd name="connsiteX4-121" fmla="*/ 1034 w 10854255"/>
                    <a:gd name="connsiteY4-122" fmla="*/ 0 h 2451015"/>
                    <a:gd name="connsiteX0-123" fmla="*/ 10846712 w 10846712"/>
                    <a:gd name="connsiteY0-124" fmla="*/ 1841415 h 2451015"/>
                    <a:gd name="connsiteX1-125" fmla="*/ 10353226 w 10846712"/>
                    <a:gd name="connsiteY1-126" fmla="*/ 2436501 h 2451015"/>
                    <a:gd name="connsiteX2-127" fmla="*/ 251283 w 10846712"/>
                    <a:gd name="connsiteY2-128" fmla="*/ 2451015 h 2451015"/>
                    <a:gd name="connsiteX3-129" fmla="*/ 4540 w 10846712"/>
                    <a:gd name="connsiteY3-130" fmla="*/ 2131701 h 2451015"/>
                    <a:gd name="connsiteX4-131" fmla="*/ 5130 w 10846712"/>
                    <a:gd name="connsiteY4-132" fmla="*/ 0 h 2451015"/>
                    <a:gd name="connsiteX0-133" fmla="*/ 10842172 w 10842172"/>
                    <a:gd name="connsiteY0-134" fmla="*/ 1841415 h 2451015"/>
                    <a:gd name="connsiteX1-135" fmla="*/ 10348686 w 10842172"/>
                    <a:gd name="connsiteY1-136" fmla="*/ 2436501 h 2451015"/>
                    <a:gd name="connsiteX2-137" fmla="*/ 246743 w 10842172"/>
                    <a:gd name="connsiteY2-138" fmla="*/ 2451015 h 2451015"/>
                    <a:gd name="connsiteX3-139" fmla="*/ 0 w 10842172"/>
                    <a:gd name="connsiteY3-140" fmla="*/ 2131701 h 2451015"/>
                    <a:gd name="connsiteX4-141" fmla="*/ 590 w 10842172"/>
                    <a:gd name="connsiteY4-142" fmla="*/ 0 h 2451015"/>
                    <a:gd name="connsiteX0-143" fmla="*/ 10842172 w 10842172"/>
                    <a:gd name="connsiteY0-144" fmla="*/ 1841415 h 2451015"/>
                    <a:gd name="connsiteX1-145" fmla="*/ 10348686 w 10842172"/>
                    <a:gd name="connsiteY1-146" fmla="*/ 2436501 h 2451015"/>
                    <a:gd name="connsiteX2-147" fmla="*/ 246743 w 10842172"/>
                    <a:gd name="connsiteY2-148" fmla="*/ 2451015 h 2451015"/>
                    <a:gd name="connsiteX3-149" fmla="*/ 0 w 10842172"/>
                    <a:gd name="connsiteY3-150" fmla="*/ 2131701 h 2451015"/>
                    <a:gd name="connsiteX4-151" fmla="*/ 590 w 10842172"/>
                    <a:gd name="connsiteY4-152" fmla="*/ 0 h 2451015"/>
                    <a:gd name="connsiteX0-153" fmla="*/ 10842172 w 10842172"/>
                    <a:gd name="connsiteY0-154" fmla="*/ 1841415 h 2451015"/>
                    <a:gd name="connsiteX1-155" fmla="*/ 10348686 w 10842172"/>
                    <a:gd name="connsiteY1-156" fmla="*/ 2436501 h 2451015"/>
                    <a:gd name="connsiteX2-157" fmla="*/ 246743 w 10842172"/>
                    <a:gd name="connsiteY2-158" fmla="*/ 2451015 h 2451015"/>
                    <a:gd name="connsiteX3-159" fmla="*/ 0 w 10842172"/>
                    <a:gd name="connsiteY3-160" fmla="*/ 2131701 h 2451015"/>
                    <a:gd name="connsiteX4-161" fmla="*/ 6410 w 10842172"/>
                    <a:gd name="connsiteY4-162" fmla="*/ 0 h 2451015"/>
                    <a:gd name="connsiteX0-163" fmla="*/ 10842172 w 10842172"/>
                    <a:gd name="connsiteY0-164" fmla="*/ 1841415 h 2451015"/>
                    <a:gd name="connsiteX1-165" fmla="*/ 10348686 w 10842172"/>
                    <a:gd name="connsiteY1-166" fmla="*/ 2436501 h 2451015"/>
                    <a:gd name="connsiteX2-167" fmla="*/ 246743 w 10842172"/>
                    <a:gd name="connsiteY2-168" fmla="*/ 2451015 h 2451015"/>
                    <a:gd name="connsiteX3-169" fmla="*/ 0 w 10842172"/>
                    <a:gd name="connsiteY3-170" fmla="*/ 2131701 h 2451015"/>
                    <a:gd name="connsiteX4-171" fmla="*/ 6410 w 10842172"/>
                    <a:gd name="connsiteY4-172" fmla="*/ 0 h 2451015"/>
                    <a:gd name="connsiteX0-173" fmla="*/ 10846950 w 10846950"/>
                    <a:gd name="connsiteY0-174" fmla="*/ 1841415 h 2451015"/>
                    <a:gd name="connsiteX1-175" fmla="*/ 10353464 w 10846950"/>
                    <a:gd name="connsiteY1-176" fmla="*/ 2436501 h 2451015"/>
                    <a:gd name="connsiteX2-177" fmla="*/ 251521 w 10846950"/>
                    <a:gd name="connsiteY2-178" fmla="*/ 2451015 h 2451015"/>
                    <a:gd name="connsiteX3-179" fmla="*/ 4778 w 10846950"/>
                    <a:gd name="connsiteY3-180" fmla="*/ 2131701 h 2451015"/>
                    <a:gd name="connsiteX4-181" fmla="*/ 11188 w 10846950"/>
                    <a:gd name="connsiteY4-182" fmla="*/ 0 h 2451015"/>
                    <a:gd name="connsiteX0-183" fmla="*/ 10846950 w 10846950"/>
                    <a:gd name="connsiteY0-184" fmla="*/ 1841415 h 2451015"/>
                    <a:gd name="connsiteX1-185" fmla="*/ 10568788 w 10846950"/>
                    <a:gd name="connsiteY1-186" fmla="*/ 2430680 h 2451015"/>
                    <a:gd name="connsiteX2-187" fmla="*/ 251521 w 10846950"/>
                    <a:gd name="connsiteY2-188" fmla="*/ 2451015 h 2451015"/>
                    <a:gd name="connsiteX3-189" fmla="*/ 4778 w 10846950"/>
                    <a:gd name="connsiteY3-190" fmla="*/ 2131701 h 2451015"/>
                    <a:gd name="connsiteX4-191" fmla="*/ 11188 w 10846950"/>
                    <a:gd name="connsiteY4-192" fmla="*/ 0 h 2451015"/>
                    <a:gd name="connsiteX0-193" fmla="*/ 10846950 w 10846950"/>
                    <a:gd name="connsiteY0-194" fmla="*/ 1841415 h 2451015"/>
                    <a:gd name="connsiteX1-195" fmla="*/ 10522232 w 10846950"/>
                    <a:gd name="connsiteY1-196" fmla="*/ 2430680 h 2451015"/>
                    <a:gd name="connsiteX2-197" fmla="*/ 251521 w 10846950"/>
                    <a:gd name="connsiteY2-198" fmla="*/ 2451015 h 2451015"/>
                    <a:gd name="connsiteX3-199" fmla="*/ 4778 w 10846950"/>
                    <a:gd name="connsiteY3-200" fmla="*/ 2131701 h 2451015"/>
                    <a:gd name="connsiteX4-201" fmla="*/ 11188 w 10846950"/>
                    <a:gd name="connsiteY4-202" fmla="*/ 0 h 2451015"/>
                    <a:gd name="connsiteX0-203" fmla="*/ 10846950 w 10846950"/>
                    <a:gd name="connsiteY0-204" fmla="*/ 1841415 h 2451015"/>
                    <a:gd name="connsiteX1-205" fmla="*/ 10745593 w 10846950"/>
                    <a:gd name="connsiteY1-206" fmla="*/ 2046023 h 2451015"/>
                    <a:gd name="connsiteX2-207" fmla="*/ 10522232 w 10846950"/>
                    <a:gd name="connsiteY2-208" fmla="*/ 2430680 h 2451015"/>
                    <a:gd name="connsiteX3-209" fmla="*/ 251521 w 10846950"/>
                    <a:gd name="connsiteY3-210" fmla="*/ 2451015 h 2451015"/>
                    <a:gd name="connsiteX4-211" fmla="*/ 4778 w 10846950"/>
                    <a:gd name="connsiteY4-212" fmla="*/ 2131701 h 2451015"/>
                    <a:gd name="connsiteX5-213" fmla="*/ 11188 w 10846950"/>
                    <a:gd name="connsiteY5-214" fmla="*/ 0 h 2451015"/>
                    <a:gd name="connsiteX0-215" fmla="*/ 10745593 w 10745593"/>
                    <a:gd name="connsiteY0-216" fmla="*/ 2046023 h 2451015"/>
                    <a:gd name="connsiteX1-217" fmla="*/ 10522232 w 10745593"/>
                    <a:gd name="connsiteY1-218" fmla="*/ 2430680 h 2451015"/>
                    <a:gd name="connsiteX2-219" fmla="*/ 251521 w 10745593"/>
                    <a:gd name="connsiteY2-220" fmla="*/ 2451015 h 2451015"/>
                    <a:gd name="connsiteX3-221" fmla="*/ 4778 w 10745593"/>
                    <a:gd name="connsiteY3-222" fmla="*/ 2131701 h 2451015"/>
                    <a:gd name="connsiteX4-223" fmla="*/ 11188 w 10745593"/>
                    <a:gd name="connsiteY4-224" fmla="*/ 0 h 2451015"/>
                    <a:gd name="connsiteX0-225" fmla="*/ 10830947 w 10830947"/>
                    <a:gd name="connsiteY0-226" fmla="*/ 2046023 h 2451015"/>
                    <a:gd name="connsiteX1-227" fmla="*/ 10522232 w 10830947"/>
                    <a:gd name="connsiteY1-228" fmla="*/ 2430680 h 2451015"/>
                    <a:gd name="connsiteX2-229" fmla="*/ 251521 w 10830947"/>
                    <a:gd name="connsiteY2-230" fmla="*/ 2451015 h 2451015"/>
                    <a:gd name="connsiteX3-231" fmla="*/ 4778 w 10830947"/>
                    <a:gd name="connsiteY3-232" fmla="*/ 2131701 h 2451015"/>
                    <a:gd name="connsiteX4-233" fmla="*/ 11188 w 10830947"/>
                    <a:gd name="connsiteY4-234" fmla="*/ 0 h 2451015"/>
                    <a:gd name="connsiteX0-235" fmla="*/ 10877504 w 10877504"/>
                    <a:gd name="connsiteY0-236" fmla="*/ 2046023 h 2451015"/>
                    <a:gd name="connsiteX1-237" fmla="*/ 10522232 w 10877504"/>
                    <a:gd name="connsiteY1-238" fmla="*/ 2430680 h 2451015"/>
                    <a:gd name="connsiteX2-239" fmla="*/ 251521 w 10877504"/>
                    <a:gd name="connsiteY2-240" fmla="*/ 2451015 h 2451015"/>
                    <a:gd name="connsiteX3-241" fmla="*/ 4778 w 10877504"/>
                    <a:gd name="connsiteY3-242" fmla="*/ 2131701 h 2451015"/>
                    <a:gd name="connsiteX4-243" fmla="*/ 11188 w 10877504"/>
                    <a:gd name="connsiteY4-244" fmla="*/ 0 h 2451015"/>
                    <a:gd name="connsiteX0-245" fmla="*/ 10861985 w 10861985"/>
                    <a:gd name="connsiteY0-246" fmla="*/ 2084821 h 2451015"/>
                    <a:gd name="connsiteX1-247" fmla="*/ 10522232 w 10861985"/>
                    <a:gd name="connsiteY1-248" fmla="*/ 2430680 h 2451015"/>
                    <a:gd name="connsiteX2-249" fmla="*/ 251521 w 10861985"/>
                    <a:gd name="connsiteY2-250" fmla="*/ 2451015 h 2451015"/>
                    <a:gd name="connsiteX3-251" fmla="*/ 4778 w 10861985"/>
                    <a:gd name="connsiteY3-252" fmla="*/ 2131701 h 2451015"/>
                    <a:gd name="connsiteX4-253" fmla="*/ 11188 w 10861985"/>
                    <a:gd name="connsiteY4-254" fmla="*/ 0 h 2451015"/>
                    <a:gd name="connsiteX0-255" fmla="*/ 10857207 w 10857207"/>
                    <a:gd name="connsiteY0-256" fmla="*/ 0 h 366194"/>
                    <a:gd name="connsiteX1-257" fmla="*/ 10517454 w 10857207"/>
                    <a:gd name="connsiteY1-258" fmla="*/ 345859 h 366194"/>
                    <a:gd name="connsiteX2-259" fmla="*/ 246743 w 10857207"/>
                    <a:gd name="connsiteY2-260" fmla="*/ 366194 h 366194"/>
                    <a:gd name="connsiteX3-261" fmla="*/ 0 w 10857207"/>
                    <a:gd name="connsiteY3-262" fmla="*/ 46880 h 366194"/>
                    <a:gd name="connsiteX0-263" fmla="*/ 10610464 w 10610464"/>
                    <a:gd name="connsiteY0-264" fmla="*/ 0 h 366194"/>
                    <a:gd name="connsiteX1-265" fmla="*/ 10270711 w 10610464"/>
                    <a:gd name="connsiteY1-266" fmla="*/ 345859 h 366194"/>
                    <a:gd name="connsiteX2-267" fmla="*/ 0 w 10610464"/>
                    <a:gd name="connsiteY2-268" fmla="*/ 366194 h 366194"/>
                    <a:gd name="connsiteX0-269" fmla="*/ 339753 w 339753"/>
                    <a:gd name="connsiteY0-270" fmla="*/ 0 h 345859"/>
                    <a:gd name="connsiteX1-271" fmla="*/ 0 w 339753"/>
                    <a:gd name="connsiteY1-272" fmla="*/ 345859 h 345859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</a:cxnLst>
                  <a:rect l="l" t="t" r="r" b="b"/>
                  <a:pathLst>
                    <a:path w="339753" h="345859">
                      <a:moveTo>
                        <a:pt x="339753" y="0"/>
                      </a:moveTo>
                      <a:lnTo>
                        <a:pt x="0" y="345859"/>
                      </a:lnTo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2" name="任意多边形: 形状 41"/>
                <p:cNvSpPr/>
                <p:nvPr/>
              </p:nvSpPr>
              <p:spPr>
                <a:xfrm>
                  <a:off x="10443054" y="4342590"/>
                  <a:ext cx="204022" cy="207689"/>
                </a:xfrm>
                <a:custGeom>
                  <a:avLst/>
                  <a:gdLst>
                    <a:gd name="connsiteX0" fmla="*/ 10856686 w 10856686"/>
                    <a:gd name="connsiteY0" fmla="*/ 4180114 h 4789714"/>
                    <a:gd name="connsiteX1" fmla="*/ 10363200 w 10856686"/>
                    <a:gd name="connsiteY1" fmla="*/ 4775200 h 4789714"/>
                    <a:gd name="connsiteX2" fmla="*/ 261257 w 10856686"/>
                    <a:gd name="connsiteY2" fmla="*/ 4789714 h 4789714"/>
                    <a:gd name="connsiteX3" fmla="*/ 14514 w 10856686"/>
                    <a:gd name="connsiteY3" fmla="*/ 4470400 h 4789714"/>
                    <a:gd name="connsiteX4" fmla="*/ 0 w 10856686"/>
                    <a:gd name="connsiteY4" fmla="*/ 0 h 4789714"/>
                    <a:gd name="connsiteX0-1" fmla="*/ 10856686 w 10856686"/>
                    <a:gd name="connsiteY0-2" fmla="*/ 4180114 h 4789714"/>
                    <a:gd name="connsiteX1-3" fmla="*/ 10363200 w 10856686"/>
                    <a:gd name="connsiteY1-4" fmla="*/ 4775200 h 4789714"/>
                    <a:gd name="connsiteX2-5" fmla="*/ 261257 w 10856686"/>
                    <a:gd name="connsiteY2-6" fmla="*/ 4789714 h 4789714"/>
                    <a:gd name="connsiteX3-7" fmla="*/ 14514 w 10856686"/>
                    <a:gd name="connsiteY3-8" fmla="*/ 4470400 h 4789714"/>
                    <a:gd name="connsiteX4-9" fmla="*/ 749 w 10856686"/>
                    <a:gd name="connsiteY4-10" fmla="*/ 1242677 h 4789714"/>
                    <a:gd name="connsiteX5" fmla="*/ 0 w 10856686"/>
                    <a:gd name="connsiteY5" fmla="*/ 0 h 4789714"/>
                    <a:gd name="connsiteX0-11" fmla="*/ 10855937 w 10855937"/>
                    <a:gd name="connsiteY0-12" fmla="*/ 2937437 h 3547037"/>
                    <a:gd name="connsiteX1-13" fmla="*/ 10362451 w 10855937"/>
                    <a:gd name="connsiteY1-14" fmla="*/ 3532523 h 3547037"/>
                    <a:gd name="connsiteX2-15" fmla="*/ 260508 w 10855937"/>
                    <a:gd name="connsiteY2-16" fmla="*/ 3547037 h 3547037"/>
                    <a:gd name="connsiteX3-17" fmla="*/ 13765 w 10855937"/>
                    <a:gd name="connsiteY3-18" fmla="*/ 3227723 h 3547037"/>
                    <a:gd name="connsiteX4-19" fmla="*/ 0 w 10855937"/>
                    <a:gd name="connsiteY4-20" fmla="*/ 0 h 3547037"/>
                    <a:gd name="connsiteX0-21" fmla="*/ 10855937 w 10855937"/>
                    <a:gd name="connsiteY0-22" fmla="*/ 2937437 h 3547037"/>
                    <a:gd name="connsiteX1-23" fmla="*/ 10362451 w 10855937"/>
                    <a:gd name="connsiteY1-24" fmla="*/ 3532523 h 3547037"/>
                    <a:gd name="connsiteX2-25" fmla="*/ 260508 w 10855937"/>
                    <a:gd name="connsiteY2-26" fmla="*/ 3547037 h 3547037"/>
                    <a:gd name="connsiteX3-27" fmla="*/ 13765 w 10855937"/>
                    <a:gd name="connsiteY3-28" fmla="*/ 3227723 h 3547037"/>
                    <a:gd name="connsiteX4-29" fmla="*/ 0 w 10855937"/>
                    <a:gd name="connsiteY4-30" fmla="*/ 0 h 3547037"/>
                    <a:gd name="connsiteX0-31" fmla="*/ 10868873 w 10868873"/>
                    <a:gd name="connsiteY0-32" fmla="*/ 2937437 h 3547037"/>
                    <a:gd name="connsiteX1-33" fmla="*/ 10375387 w 10868873"/>
                    <a:gd name="connsiteY1-34" fmla="*/ 3532523 h 3547037"/>
                    <a:gd name="connsiteX2-35" fmla="*/ 273444 w 10868873"/>
                    <a:gd name="connsiteY2-36" fmla="*/ 3547037 h 3547037"/>
                    <a:gd name="connsiteX3-37" fmla="*/ 26701 w 10868873"/>
                    <a:gd name="connsiteY3-38" fmla="*/ 3227723 h 3547037"/>
                    <a:gd name="connsiteX4-39" fmla="*/ 5177 w 10868873"/>
                    <a:gd name="connsiteY4-40" fmla="*/ 1101841 h 3547037"/>
                    <a:gd name="connsiteX5-41" fmla="*/ 12936 w 10868873"/>
                    <a:gd name="connsiteY5-42" fmla="*/ 0 h 3547037"/>
                    <a:gd name="connsiteX0-43" fmla="*/ 10868873 w 10868873"/>
                    <a:gd name="connsiteY0-44" fmla="*/ 1835596 h 2445196"/>
                    <a:gd name="connsiteX1-45" fmla="*/ 10375387 w 10868873"/>
                    <a:gd name="connsiteY1-46" fmla="*/ 2430682 h 2445196"/>
                    <a:gd name="connsiteX2-47" fmla="*/ 273444 w 10868873"/>
                    <a:gd name="connsiteY2-48" fmla="*/ 2445196 h 2445196"/>
                    <a:gd name="connsiteX3-49" fmla="*/ 26701 w 10868873"/>
                    <a:gd name="connsiteY3-50" fmla="*/ 2125882 h 2445196"/>
                    <a:gd name="connsiteX4-51" fmla="*/ 5177 w 10868873"/>
                    <a:gd name="connsiteY4-52" fmla="*/ 0 h 2445196"/>
                    <a:gd name="connsiteX0-53" fmla="*/ 10863696 w 10863696"/>
                    <a:gd name="connsiteY0-54" fmla="*/ 1835596 h 2445196"/>
                    <a:gd name="connsiteX1-55" fmla="*/ 10370210 w 10863696"/>
                    <a:gd name="connsiteY1-56" fmla="*/ 2430682 h 2445196"/>
                    <a:gd name="connsiteX2-57" fmla="*/ 268267 w 10863696"/>
                    <a:gd name="connsiteY2-58" fmla="*/ 2445196 h 2445196"/>
                    <a:gd name="connsiteX3-59" fmla="*/ 21524 w 10863696"/>
                    <a:gd name="connsiteY3-60" fmla="*/ 2125882 h 2445196"/>
                    <a:gd name="connsiteX4-61" fmla="*/ 0 w 10863696"/>
                    <a:gd name="connsiteY4-62" fmla="*/ 0 h 2445196"/>
                    <a:gd name="connsiteX0-63" fmla="*/ 10882319 w 10882319"/>
                    <a:gd name="connsiteY0-64" fmla="*/ 1835596 h 2445196"/>
                    <a:gd name="connsiteX1-65" fmla="*/ 10388833 w 10882319"/>
                    <a:gd name="connsiteY1-66" fmla="*/ 2430682 h 2445196"/>
                    <a:gd name="connsiteX2-67" fmla="*/ 286890 w 10882319"/>
                    <a:gd name="connsiteY2-68" fmla="*/ 2445196 h 2445196"/>
                    <a:gd name="connsiteX3-69" fmla="*/ 40147 w 10882319"/>
                    <a:gd name="connsiteY3-70" fmla="*/ 2125882 h 2445196"/>
                    <a:gd name="connsiteX4-71" fmla="*/ 0 w 10882319"/>
                    <a:gd name="connsiteY4-72" fmla="*/ 0 h 2445196"/>
                    <a:gd name="connsiteX0-73" fmla="*/ 10853134 w 10853134"/>
                    <a:gd name="connsiteY0-74" fmla="*/ 1841415 h 2451015"/>
                    <a:gd name="connsiteX1-75" fmla="*/ 10359648 w 10853134"/>
                    <a:gd name="connsiteY1-76" fmla="*/ 2436501 h 2451015"/>
                    <a:gd name="connsiteX2-77" fmla="*/ 257705 w 10853134"/>
                    <a:gd name="connsiteY2-78" fmla="*/ 2451015 h 2451015"/>
                    <a:gd name="connsiteX3-79" fmla="*/ 10962 w 10853134"/>
                    <a:gd name="connsiteY3-80" fmla="*/ 2131701 h 2451015"/>
                    <a:gd name="connsiteX4-81" fmla="*/ 11553 w 10853134"/>
                    <a:gd name="connsiteY4-82" fmla="*/ 0 h 2451015"/>
                    <a:gd name="connsiteX0-83" fmla="*/ 10864860 w 10864860"/>
                    <a:gd name="connsiteY0-84" fmla="*/ 1841415 h 2451015"/>
                    <a:gd name="connsiteX1-85" fmla="*/ 10371374 w 10864860"/>
                    <a:gd name="connsiteY1-86" fmla="*/ 2436501 h 2451015"/>
                    <a:gd name="connsiteX2-87" fmla="*/ 269431 w 10864860"/>
                    <a:gd name="connsiteY2-88" fmla="*/ 2451015 h 2451015"/>
                    <a:gd name="connsiteX3-89" fmla="*/ 22688 w 10864860"/>
                    <a:gd name="connsiteY3-90" fmla="*/ 2131701 h 2451015"/>
                    <a:gd name="connsiteX4-91" fmla="*/ 0 w 10864860"/>
                    <a:gd name="connsiteY4-92" fmla="*/ 0 h 2451015"/>
                    <a:gd name="connsiteX0-93" fmla="*/ 10856761 w 10856761"/>
                    <a:gd name="connsiteY0-94" fmla="*/ 1841415 h 2451015"/>
                    <a:gd name="connsiteX1-95" fmla="*/ 10363275 w 10856761"/>
                    <a:gd name="connsiteY1-96" fmla="*/ 2436501 h 2451015"/>
                    <a:gd name="connsiteX2-97" fmla="*/ 261332 w 10856761"/>
                    <a:gd name="connsiteY2-98" fmla="*/ 2451015 h 2451015"/>
                    <a:gd name="connsiteX3-99" fmla="*/ 14589 w 10856761"/>
                    <a:gd name="connsiteY3-100" fmla="*/ 2131701 h 2451015"/>
                    <a:gd name="connsiteX4-101" fmla="*/ 3540 w 10856761"/>
                    <a:gd name="connsiteY4-102" fmla="*/ 0 h 2451015"/>
                    <a:gd name="connsiteX0-103" fmla="*/ 10858803 w 10858803"/>
                    <a:gd name="connsiteY0-104" fmla="*/ 1841415 h 2451015"/>
                    <a:gd name="connsiteX1-105" fmla="*/ 10365317 w 10858803"/>
                    <a:gd name="connsiteY1-106" fmla="*/ 2436501 h 2451015"/>
                    <a:gd name="connsiteX2-107" fmla="*/ 263374 w 10858803"/>
                    <a:gd name="connsiteY2-108" fmla="*/ 2451015 h 2451015"/>
                    <a:gd name="connsiteX3-109" fmla="*/ 16631 w 10858803"/>
                    <a:gd name="connsiteY3-110" fmla="*/ 2131701 h 2451015"/>
                    <a:gd name="connsiteX4-111" fmla="*/ 5582 w 10858803"/>
                    <a:gd name="connsiteY4-112" fmla="*/ 0 h 2451015"/>
                    <a:gd name="connsiteX0-113" fmla="*/ 10854255 w 10854255"/>
                    <a:gd name="connsiteY0-114" fmla="*/ 1841415 h 2451015"/>
                    <a:gd name="connsiteX1-115" fmla="*/ 10360769 w 10854255"/>
                    <a:gd name="connsiteY1-116" fmla="*/ 2436501 h 2451015"/>
                    <a:gd name="connsiteX2-117" fmla="*/ 258826 w 10854255"/>
                    <a:gd name="connsiteY2-118" fmla="*/ 2451015 h 2451015"/>
                    <a:gd name="connsiteX3-119" fmla="*/ 12083 w 10854255"/>
                    <a:gd name="connsiteY3-120" fmla="*/ 2131701 h 2451015"/>
                    <a:gd name="connsiteX4-121" fmla="*/ 1034 w 10854255"/>
                    <a:gd name="connsiteY4-122" fmla="*/ 0 h 2451015"/>
                    <a:gd name="connsiteX0-123" fmla="*/ 10846712 w 10846712"/>
                    <a:gd name="connsiteY0-124" fmla="*/ 1841415 h 2451015"/>
                    <a:gd name="connsiteX1-125" fmla="*/ 10353226 w 10846712"/>
                    <a:gd name="connsiteY1-126" fmla="*/ 2436501 h 2451015"/>
                    <a:gd name="connsiteX2-127" fmla="*/ 251283 w 10846712"/>
                    <a:gd name="connsiteY2-128" fmla="*/ 2451015 h 2451015"/>
                    <a:gd name="connsiteX3-129" fmla="*/ 4540 w 10846712"/>
                    <a:gd name="connsiteY3-130" fmla="*/ 2131701 h 2451015"/>
                    <a:gd name="connsiteX4-131" fmla="*/ 5130 w 10846712"/>
                    <a:gd name="connsiteY4-132" fmla="*/ 0 h 2451015"/>
                    <a:gd name="connsiteX0-133" fmla="*/ 10842172 w 10842172"/>
                    <a:gd name="connsiteY0-134" fmla="*/ 1841415 h 2451015"/>
                    <a:gd name="connsiteX1-135" fmla="*/ 10348686 w 10842172"/>
                    <a:gd name="connsiteY1-136" fmla="*/ 2436501 h 2451015"/>
                    <a:gd name="connsiteX2-137" fmla="*/ 246743 w 10842172"/>
                    <a:gd name="connsiteY2-138" fmla="*/ 2451015 h 2451015"/>
                    <a:gd name="connsiteX3-139" fmla="*/ 0 w 10842172"/>
                    <a:gd name="connsiteY3-140" fmla="*/ 2131701 h 2451015"/>
                    <a:gd name="connsiteX4-141" fmla="*/ 590 w 10842172"/>
                    <a:gd name="connsiteY4-142" fmla="*/ 0 h 2451015"/>
                    <a:gd name="connsiteX0-143" fmla="*/ 10842172 w 10842172"/>
                    <a:gd name="connsiteY0-144" fmla="*/ 1841415 h 2451015"/>
                    <a:gd name="connsiteX1-145" fmla="*/ 10348686 w 10842172"/>
                    <a:gd name="connsiteY1-146" fmla="*/ 2436501 h 2451015"/>
                    <a:gd name="connsiteX2-147" fmla="*/ 246743 w 10842172"/>
                    <a:gd name="connsiteY2-148" fmla="*/ 2451015 h 2451015"/>
                    <a:gd name="connsiteX3-149" fmla="*/ 0 w 10842172"/>
                    <a:gd name="connsiteY3-150" fmla="*/ 2131701 h 2451015"/>
                    <a:gd name="connsiteX4-151" fmla="*/ 590 w 10842172"/>
                    <a:gd name="connsiteY4-152" fmla="*/ 0 h 2451015"/>
                    <a:gd name="connsiteX0-153" fmla="*/ 10842172 w 10842172"/>
                    <a:gd name="connsiteY0-154" fmla="*/ 1841415 h 2451015"/>
                    <a:gd name="connsiteX1-155" fmla="*/ 10348686 w 10842172"/>
                    <a:gd name="connsiteY1-156" fmla="*/ 2436501 h 2451015"/>
                    <a:gd name="connsiteX2-157" fmla="*/ 246743 w 10842172"/>
                    <a:gd name="connsiteY2-158" fmla="*/ 2451015 h 2451015"/>
                    <a:gd name="connsiteX3-159" fmla="*/ 0 w 10842172"/>
                    <a:gd name="connsiteY3-160" fmla="*/ 2131701 h 2451015"/>
                    <a:gd name="connsiteX4-161" fmla="*/ 6410 w 10842172"/>
                    <a:gd name="connsiteY4-162" fmla="*/ 0 h 2451015"/>
                    <a:gd name="connsiteX0-163" fmla="*/ 10842172 w 10842172"/>
                    <a:gd name="connsiteY0-164" fmla="*/ 1841415 h 2451015"/>
                    <a:gd name="connsiteX1-165" fmla="*/ 10348686 w 10842172"/>
                    <a:gd name="connsiteY1-166" fmla="*/ 2436501 h 2451015"/>
                    <a:gd name="connsiteX2-167" fmla="*/ 246743 w 10842172"/>
                    <a:gd name="connsiteY2-168" fmla="*/ 2451015 h 2451015"/>
                    <a:gd name="connsiteX3-169" fmla="*/ 0 w 10842172"/>
                    <a:gd name="connsiteY3-170" fmla="*/ 2131701 h 2451015"/>
                    <a:gd name="connsiteX4-171" fmla="*/ 6410 w 10842172"/>
                    <a:gd name="connsiteY4-172" fmla="*/ 0 h 2451015"/>
                    <a:gd name="connsiteX0-173" fmla="*/ 10846950 w 10846950"/>
                    <a:gd name="connsiteY0-174" fmla="*/ 1841415 h 2451015"/>
                    <a:gd name="connsiteX1-175" fmla="*/ 10353464 w 10846950"/>
                    <a:gd name="connsiteY1-176" fmla="*/ 2436501 h 2451015"/>
                    <a:gd name="connsiteX2-177" fmla="*/ 251521 w 10846950"/>
                    <a:gd name="connsiteY2-178" fmla="*/ 2451015 h 2451015"/>
                    <a:gd name="connsiteX3-179" fmla="*/ 4778 w 10846950"/>
                    <a:gd name="connsiteY3-180" fmla="*/ 2131701 h 2451015"/>
                    <a:gd name="connsiteX4-181" fmla="*/ 11188 w 10846950"/>
                    <a:gd name="connsiteY4-182" fmla="*/ 0 h 2451015"/>
                    <a:gd name="connsiteX0-183" fmla="*/ 10846950 w 10846950"/>
                    <a:gd name="connsiteY0-184" fmla="*/ 1841415 h 2451015"/>
                    <a:gd name="connsiteX1-185" fmla="*/ 10568788 w 10846950"/>
                    <a:gd name="connsiteY1-186" fmla="*/ 2430680 h 2451015"/>
                    <a:gd name="connsiteX2-187" fmla="*/ 251521 w 10846950"/>
                    <a:gd name="connsiteY2-188" fmla="*/ 2451015 h 2451015"/>
                    <a:gd name="connsiteX3-189" fmla="*/ 4778 w 10846950"/>
                    <a:gd name="connsiteY3-190" fmla="*/ 2131701 h 2451015"/>
                    <a:gd name="connsiteX4-191" fmla="*/ 11188 w 10846950"/>
                    <a:gd name="connsiteY4-192" fmla="*/ 0 h 2451015"/>
                    <a:gd name="connsiteX0-193" fmla="*/ 10846950 w 10846950"/>
                    <a:gd name="connsiteY0-194" fmla="*/ 1841415 h 2451015"/>
                    <a:gd name="connsiteX1-195" fmla="*/ 10522232 w 10846950"/>
                    <a:gd name="connsiteY1-196" fmla="*/ 2430680 h 2451015"/>
                    <a:gd name="connsiteX2-197" fmla="*/ 251521 w 10846950"/>
                    <a:gd name="connsiteY2-198" fmla="*/ 2451015 h 2451015"/>
                    <a:gd name="connsiteX3-199" fmla="*/ 4778 w 10846950"/>
                    <a:gd name="connsiteY3-200" fmla="*/ 2131701 h 2451015"/>
                    <a:gd name="connsiteX4-201" fmla="*/ 11188 w 10846950"/>
                    <a:gd name="connsiteY4-202" fmla="*/ 0 h 2451015"/>
                    <a:gd name="connsiteX0-203" fmla="*/ 10846950 w 10846950"/>
                    <a:gd name="connsiteY0-204" fmla="*/ 1841415 h 2451015"/>
                    <a:gd name="connsiteX1-205" fmla="*/ 10745593 w 10846950"/>
                    <a:gd name="connsiteY1-206" fmla="*/ 2046023 h 2451015"/>
                    <a:gd name="connsiteX2-207" fmla="*/ 10522232 w 10846950"/>
                    <a:gd name="connsiteY2-208" fmla="*/ 2430680 h 2451015"/>
                    <a:gd name="connsiteX3-209" fmla="*/ 251521 w 10846950"/>
                    <a:gd name="connsiteY3-210" fmla="*/ 2451015 h 2451015"/>
                    <a:gd name="connsiteX4-211" fmla="*/ 4778 w 10846950"/>
                    <a:gd name="connsiteY4-212" fmla="*/ 2131701 h 2451015"/>
                    <a:gd name="connsiteX5-213" fmla="*/ 11188 w 10846950"/>
                    <a:gd name="connsiteY5-214" fmla="*/ 0 h 2451015"/>
                    <a:gd name="connsiteX0-215" fmla="*/ 10745593 w 10745593"/>
                    <a:gd name="connsiteY0-216" fmla="*/ 2046023 h 2451015"/>
                    <a:gd name="connsiteX1-217" fmla="*/ 10522232 w 10745593"/>
                    <a:gd name="connsiteY1-218" fmla="*/ 2430680 h 2451015"/>
                    <a:gd name="connsiteX2-219" fmla="*/ 251521 w 10745593"/>
                    <a:gd name="connsiteY2-220" fmla="*/ 2451015 h 2451015"/>
                    <a:gd name="connsiteX3-221" fmla="*/ 4778 w 10745593"/>
                    <a:gd name="connsiteY3-222" fmla="*/ 2131701 h 2451015"/>
                    <a:gd name="connsiteX4-223" fmla="*/ 11188 w 10745593"/>
                    <a:gd name="connsiteY4-224" fmla="*/ 0 h 2451015"/>
                    <a:gd name="connsiteX0-225" fmla="*/ 10830947 w 10830947"/>
                    <a:gd name="connsiteY0-226" fmla="*/ 2046023 h 2451015"/>
                    <a:gd name="connsiteX1-227" fmla="*/ 10522232 w 10830947"/>
                    <a:gd name="connsiteY1-228" fmla="*/ 2430680 h 2451015"/>
                    <a:gd name="connsiteX2-229" fmla="*/ 251521 w 10830947"/>
                    <a:gd name="connsiteY2-230" fmla="*/ 2451015 h 2451015"/>
                    <a:gd name="connsiteX3-231" fmla="*/ 4778 w 10830947"/>
                    <a:gd name="connsiteY3-232" fmla="*/ 2131701 h 2451015"/>
                    <a:gd name="connsiteX4-233" fmla="*/ 11188 w 10830947"/>
                    <a:gd name="connsiteY4-234" fmla="*/ 0 h 2451015"/>
                    <a:gd name="connsiteX0-235" fmla="*/ 10877504 w 10877504"/>
                    <a:gd name="connsiteY0-236" fmla="*/ 2046023 h 2451015"/>
                    <a:gd name="connsiteX1-237" fmla="*/ 10522232 w 10877504"/>
                    <a:gd name="connsiteY1-238" fmla="*/ 2430680 h 2451015"/>
                    <a:gd name="connsiteX2-239" fmla="*/ 251521 w 10877504"/>
                    <a:gd name="connsiteY2-240" fmla="*/ 2451015 h 2451015"/>
                    <a:gd name="connsiteX3-241" fmla="*/ 4778 w 10877504"/>
                    <a:gd name="connsiteY3-242" fmla="*/ 2131701 h 2451015"/>
                    <a:gd name="connsiteX4-243" fmla="*/ 11188 w 10877504"/>
                    <a:gd name="connsiteY4-244" fmla="*/ 0 h 2451015"/>
                    <a:gd name="connsiteX0-245" fmla="*/ 10861985 w 10861985"/>
                    <a:gd name="connsiteY0-246" fmla="*/ 2084821 h 2451015"/>
                    <a:gd name="connsiteX1-247" fmla="*/ 10522232 w 10861985"/>
                    <a:gd name="connsiteY1-248" fmla="*/ 2430680 h 2451015"/>
                    <a:gd name="connsiteX2-249" fmla="*/ 251521 w 10861985"/>
                    <a:gd name="connsiteY2-250" fmla="*/ 2451015 h 2451015"/>
                    <a:gd name="connsiteX3-251" fmla="*/ 4778 w 10861985"/>
                    <a:gd name="connsiteY3-252" fmla="*/ 2131701 h 2451015"/>
                    <a:gd name="connsiteX4-253" fmla="*/ 11188 w 10861985"/>
                    <a:gd name="connsiteY4-254" fmla="*/ 0 h 2451015"/>
                    <a:gd name="connsiteX0-255" fmla="*/ 10857207 w 10857207"/>
                    <a:gd name="connsiteY0-256" fmla="*/ 0 h 366194"/>
                    <a:gd name="connsiteX1-257" fmla="*/ 10517454 w 10857207"/>
                    <a:gd name="connsiteY1-258" fmla="*/ 345859 h 366194"/>
                    <a:gd name="connsiteX2-259" fmla="*/ 246743 w 10857207"/>
                    <a:gd name="connsiteY2-260" fmla="*/ 366194 h 366194"/>
                    <a:gd name="connsiteX3-261" fmla="*/ 0 w 10857207"/>
                    <a:gd name="connsiteY3-262" fmla="*/ 46880 h 366194"/>
                    <a:gd name="connsiteX0-263" fmla="*/ 10610464 w 10610464"/>
                    <a:gd name="connsiteY0-264" fmla="*/ 0 h 366194"/>
                    <a:gd name="connsiteX1-265" fmla="*/ 10270711 w 10610464"/>
                    <a:gd name="connsiteY1-266" fmla="*/ 345859 h 366194"/>
                    <a:gd name="connsiteX2-267" fmla="*/ 0 w 10610464"/>
                    <a:gd name="connsiteY2-268" fmla="*/ 366194 h 366194"/>
                    <a:gd name="connsiteX0-269" fmla="*/ 339753 w 339753"/>
                    <a:gd name="connsiteY0-270" fmla="*/ 0 h 345859"/>
                    <a:gd name="connsiteX1-271" fmla="*/ 0 w 339753"/>
                    <a:gd name="connsiteY1-272" fmla="*/ 345859 h 345859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</a:cxnLst>
                  <a:rect l="l" t="t" r="r" b="b"/>
                  <a:pathLst>
                    <a:path w="339753" h="345859">
                      <a:moveTo>
                        <a:pt x="339753" y="0"/>
                      </a:moveTo>
                      <a:lnTo>
                        <a:pt x="0" y="345859"/>
                      </a:lnTo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</p:grpSp>
        <p:sp>
          <p:nvSpPr>
            <p:cNvPr id="3" name="矩形 2"/>
            <p:cNvSpPr/>
            <p:nvPr/>
          </p:nvSpPr>
          <p:spPr>
            <a:xfrm>
              <a:off x="6342937" y="3025223"/>
              <a:ext cx="4469381" cy="17305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4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直接</a:t>
              </a:r>
              <a:r>
                <a:rPr lang="zh-CN" altLang="en-US" sz="2400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使用关于顺序栈类模板的声明实现代码的</a:t>
              </a:r>
              <a:r>
                <a:rPr lang="en-US" altLang="zh-CN" sz="2400" dirty="0" err="1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LinearStack.h</a:t>
              </a:r>
              <a:r>
                <a:rPr lang="zh-CN" altLang="en-US" sz="2400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文件，快速完成顺序栈的相关应用问题的求解。</a:t>
              </a:r>
              <a:endParaRPr lang="zh-CN" altLang="en-US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549001" y="555626"/>
            <a:ext cx="3565799" cy="876848"/>
            <a:chOff x="326687" y="247818"/>
            <a:chExt cx="4861582" cy="725466"/>
          </a:xfrm>
        </p:grpSpPr>
        <p:sp>
          <p:nvSpPr>
            <p:cNvPr id="26" name="文本框 25"/>
            <p:cNvSpPr txBox="1"/>
            <p:nvPr/>
          </p:nvSpPr>
          <p:spPr bwMode="auto">
            <a:xfrm>
              <a:off x="1416685" y="412399"/>
              <a:ext cx="2936607" cy="38196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400" kern="0" dirty="0">
                  <a:solidFill>
                    <a:srgbClr val="0070C0"/>
                  </a:solidFill>
                  <a:latin typeface="+mn-ea"/>
                </a:rPr>
                <a:t>顺序栈的应用</a:t>
              </a:r>
              <a:endParaRPr lang="zh-CN" altLang="en-US" sz="2400" kern="0" dirty="0">
                <a:solidFill>
                  <a:srgbClr val="0070C0"/>
                </a:solidFill>
                <a:latin typeface="+mn-ea"/>
              </a:endParaRPr>
            </a:p>
          </p:txBody>
        </p:sp>
        <p:grpSp>
          <p:nvGrpSpPr>
            <p:cNvPr id="27" name="组合 26"/>
            <p:cNvGrpSpPr/>
            <p:nvPr/>
          </p:nvGrpSpPr>
          <p:grpSpPr>
            <a:xfrm>
              <a:off x="326687" y="247818"/>
              <a:ext cx="4861582" cy="725466"/>
              <a:chOff x="326687" y="247818"/>
              <a:chExt cx="4861582" cy="725466"/>
            </a:xfrm>
          </p:grpSpPr>
          <p:grpSp>
            <p:nvGrpSpPr>
              <p:cNvPr id="28" name="组合 27"/>
              <p:cNvGrpSpPr/>
              <p:nvPr/>
            </p:nvGrpSpPr>
            <p:grpSpPr>
              <a:xfrm>
                <a:off x="349799" y="247818"/>
                <a:ext cx="4791980" cy="261575"/>
                <a:chOff x="349799" y="247818"/>
                <a:chExt cx="4791980" cy="261575"/>
              </a:xfrm>
            </p:grpSpPr>
            <p:cxnSp>
              <p:nvCxnSpPr>
                <p:cNvPr id="64" name="直接连接符 63"/>
                <p:cNvCxnSpPr/>
                <p:nvPr/>
              </p:nvCxnSpPr>
              <p:spPr>
                <a:xfrm>
                  <a:off x="638117" y="248864"/>
                  <a:ext cx="3287537" cy="0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直接连接符 64"/>
                <p:cNvCxnSpPr/>
                <p:nvPr/>
              </p:nvCxnSpPr>
              <p:spPr>
                <a:xfrm>
                  <a:off x="4824514" y="335707"/>
                  <a:ext cx="313542" cy="173686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直接连接符 65"/>
                <p:cNvCxnSpPr/>
                <p:nvPr/>
              </p:nvCxnSpPr>
              <p:spPr>
                <a:xfrm>
                  <a:off x="4084534" y="335707"/>
                  <a:ext cx="737870" cy="0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直接连接符 66"/>
                <p:cNvCxnSpPr/>
                <p:nvPr/>
              </p:nvCxnSpPr>
              <p:spPr>
                <a:xfrm>
                  <a:off x="3927764" y="248864"/>
                  <a:ext cx="156771" cy="86843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8" name="任意多边形: 形状 28"/>
                <p:cNvSpPr/>
                <p:nvPr/>
              </p:nvSpPr>
              <p:spPr>
                <a:xfrm>
                  <a:off x="349799" y="247818"/>
                  <a:ext cx="4791980" cy="257189"/>
                </a:xfrm>
                <a:custGeom>
                  <a:avLst/>
                  <a:gdLst>
                    <a:gd name="connsiteX0" fmla="*/ 0 w 5405438"/>
                    <a:gd name="connsiteY0" fmla="*/ 233362 h 366712"/>
                    <a:gd name="connsiteX1" fmla="*/ 328613 w 5405438"/>
                    <a:gd name="connsiteY1" fmla="*/ 0 h 366712"/>
                    <a:gd name="connsiteX2" fmla="*/ 4043363 w 5405438"/>
                    <a:gd name="connsiteY2" fmla="*/ 0 h 366712"/>
                    <a:gd name="connsiteX3" fmla="*/ 4214813 w 5405438"/>
                    <a:gd name="connsiteY3" fmla="*/ 123825 h 366712"/>
                    <a:gd name="connsiteX4" fmla="*/ 5048250 w 5405438"/>
                    <a:gd name="connsiteY4" fmla="*/ 123825 h 366712"/>
                    <a:gd name="connsiteX5" fmla="*/ 5405438 w 5405438"/>
                    <a:gd name="connsiteY5" fmla="*/ 366712 h 3667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405438" h="366712">
                      <a:moveTo>
                        <a:pt x="0" y="233362"/>
                      </a:moveTo>
                      <a:lnTo>
                        <a:pt x="328613" y="0"/>
                      </a:lnTo>
                      <a:lnTo>
                        <a:pt x="4043363" y="0"/>
                      </a:lnTo>
                      <a:lnTo>
                        <a:pt x="4214813" y="123825"/>
                      </a:lnTo>
                      <a:lnTo>
                        <a:pt x="5048250" y="123825"/>
                      </a:lnTo>
                      <a:lnTo>
                        <a:pt x="5405438" y="366712"/>
                      </a:lnTo>
                    </a:path>
                  </a:pathLst>
                </a:cu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endParaRPr lang="zh-CN" altLang="en-US" dirty="0">
                    <a:latin typeface="+mn-ea"/>
                  </a:endParaRPr>
                </a:p>
              </p:txBody>
            </p:sp>
            <p:sp>
              <p:nvSpPr>
                <p:cNvPr id="69" name="任意多边形: 形状 29"/>
                <p:cNvSpPr/>
                <p:nvPr/>
              </p:nvSpPr>
              <p:spPr>
                <a:xfrm flipV="1">
                  <a:off x="737468" y="249336"/>
                  <a:ext cx="3029477" cy="84093"/>
                </a:xfrm>
                <a:custGeom>
                  <a:avLst/>
                  <a:gdLst>
                    <a:gd name="connsiteX0" fmla="*/ 0 w 4221480"/>
                    <a:gd name="connsiteY0" fmla="*/ 236220 h 236220"/>
                    <a:gd name="connsiteX1" fmla="*/ 320040 w 4221480"/>
                    <a:gd name="connsiteY1" fmla="*/ 0 h 236220"/>
                    <a:gd name="connsiteX2" fmla="*/ 4053840 w 4221480"/>
                    <a:gd name="connsiteY2" fmla="*/ 0 h 236220"/>
                    <a:gd name="connsiteX3" fmla="*/ 4221480 w 4221480"/>
                    <a:gd name="connsiteY3" fmla="*/ 137160 h 236220"/>
                    <a:gd name="connsiteX4" fmla="*/ 152400 w 4221480"/>
                    <a:gd name="connsiteY4" fmla="*/ 129540 h 236220"/>
                    <a:gd name="connsiteX0-1" fmla="*/ 167640 w 4069080"/>
                    <a:gd name="connsiteY0-2" fmla="*/ 0 h 137160"/>
                    <a:gd name="connsiteX1-3" fmla="*/ 3901440 w 4069080"/>
                    <a:gd name="connsiteY1-4" fmla="*/ 0 h 137160"/>
                    <a:gd name="connsiteX2-5" fmla="*/ 4069080 w 4069080"/>
                    <a:gd name="connsiteY2-6" fmla="*/ 137160 h 137160"/>
                    <a:gd name="connsiteX3-7" fmla="*/ 0 w 4069080"/>
                    <a:gd name="connsiteY3-8" fmla="*/ 129540 h 137160"/>
                    <a:gd name="connsiteX0-9" fmla="*/ 167640 w 4069080"/>
                    <a:gd name="connsiteY0-10" fmla="*/ 0 h 137160"/>
                    <a:gd name="connsiteX1-11" fmla="*/ 3901440 w 4069080"/>
                    <a:gd name="connsiteY1-12" fmla="*/ 0 h 137160"/>
                    <a:gd name="connsiteX2-13" fmla="*/ 4069080 w 4069080"/>
                    <a:gd name="connsiteY2-14" fmla="*/ 137160 h 137160"/>
                    <a:gd name="connsiteX3-15" fmla="*/ 0 w 4069080"/>
                    <a:gd name="connsiteY3-16" fmla="*/ 129540 h 137160"/>
                    <a:gd name="connsiteX4-17" fmla="*/ 167640 w 4069080"/>
                    <a:gd name="connsiteY4-18" fmla="*/ 0 h 137160"/>
                    <a:gd name="connsiteX0-19" fmla="*/ 167640 w 4069080"/>
                    <a:gd name="connsiteY0-20" fmla="*/ 0 h 137160"/>
                    <a:gd name="connsiteX1-21" fmla="*/ 3901440 w 4069080"/>
                    <a:gd name="connsiteY1-22" fmla="*/ 0 h 137160"/>
                    <a:gd name="connsiteX2-23" fmla="*/ 4069080 w 4069080"/>
                    <a:gd name="connsiteY2-24" fmla="*/ 137160 h 137160"/>
                    <a:gd name="connsiteX3-25" fmla="*/ 0 w 4069080"/>
                    <a:gd name="connsiteY3-26" fmla="*/ 135212 h 137160"/>
                    <a:gd name="connsiteX4-27" fmla="*/ 167640 w 4069080"/>
                    <a:gd name="connsiteY4-28" fmla="*/ 0 h 137160"/>
                    <a:gd name="connsiteX0-29" fmla="*/ 167640 w 4069080"/>
                    <a:gd name="connsiteY0-30" fmla="*/ 0 h 142773"/>
                    <a:gd name="connsiteX1-31" fmla="*/ 3901440 w 4069080"/>
                    <a:gd name="connsiteY1-32" fmla="*/ 0 h 142773"/>
                    <a:gd name="connsiteX2-33" fmla="*/ 4069080 w 4069080"/>
                    <a:gd name="connsiteY2-34" fmla="*/ 137160 h 142773"/>
                    <a:gd name="connsiteX3-35" fmla="*/ 0 w 4069080"/>
                    <a:gd name="connsiteY3-36" fmla="*/ 142773 h 142773"/>
                    <a:gd name="connsiteX4-37" fmla="*/ 167640 w 4069080"/>
                    <a:gd name="connsiteY4-38" fmla="*/ 0 h 142773"/>
                    <a:gd name="connsiteX0-39" fmla="*/ 167640 w 4069080"/>
                    <a:gd name="connsiteY0-40" fmla="*/ 0 h 142773"/>
                    <a:gd name="connsiteX1-41" fmla="*/ 3901440 w 4069080"/>
                    <a:gd name="connsiteY1-42" fmla="*/ 0 h 142773"/>
                    <a:gd name="connsiteX2-43" fmla="*/ 4069080 w 4069080"/>
                    <a:gd name="connsiteY2-44" fmla="*/ 140940 h 142773"/>
                    <a:gd name="connsiteX3-45" fmla="*/ 0 w 4069080"/>
                    <a:gd name="connsiteY3-46" fmla="*/ 142773 h 142773"/>
                    <a:gd name="connsiteX4-47" fmla="*/ 167640 w 4069080"/>
                    <a:gd name="connsiteY4-48" fmla="*/ 0 h 142773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17" y="connsiteY4-18"/>
                    </a:cxn>
                  </a:cxnLst>
                  <a:rect l="l" t="t" r="r" b="b"/>
                  <a:pathLst>
                    <a:path w="4069080" h="142773">
                      <a:moveTo>
                        <a:pt x="167640" y="0"/>
                      </a:moveTo>
                      <a:lnTo>
                        <a:pt x="3901440" y="0"/>
                      </a:lnTo>
                      <a:lnTo>
                        <a:pt x="4069080" y="140940"/>
                      </a:lnTo>
                      <a:lnTo>
                        <a:pt x="0" y="142773"/>
                      </a:lnTo>
                      <a:lnTo>
                        <a:pt x="167640" y="0"/>
                      </a:lnTo>
                      <a:close/>
                    </a:path>
                  </a:pathLst>
                </a:custGeom>
                <a:solidFill>
                  <a:srgbClr val="0070C0"/>
                </a:solidFill>
                <a:ln w="254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endParaRPr lang="zh-CN" altLang="en-US" dirty="0">
                    <a:latin typeface="+mn-ea"/>
                  </a:endParaRPr>
                </a:p>
              </p:txBody>
            </p:sp>
          </p:grpSp>
          <p:grpSp>
            <p:nvGrpSpPr>
              <p:cNvPr id="29" name="组合 28"/>
              <p:cNvGrpSpPr/>
              <p:nvPr/>
            </p:nvGrpSpPr>
            <p:grpSpPr>
              <a:xfrm>
                <a:off x="349799" y="711709"/>
                <a:ext cx="4815092" cy="261575"/>
                <a:chOff x="358852" y="925118"/>
                <a:chExt cx="4815092" cy="261575"/>
              </a:xfrm>
            </p:grpSpPr>
            <p:cxnSp>
              <p:nvCxnSpPr>
                <p:cNvPr id="57" name="直接连接符 56"/>
                <p:cNvCxnSpPr/>
                <p:nvPr/>
              </p:nvCxnSpPr>
              <p:spPr>
                <a:xfrm flipH="1" flipV="1">
                  <a:off x="1574976" y="1185647"/>
                  <a:ext cx="3287537" cy="0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直接连接符 57"/>
                <p:cNvCxnSpPr/>
                <p:nvPr/>
              </p:nvCxnSpPr>
              <p:spPr>
                <a:xfrm flipH="1" flipV="1">
                  <a:off x="362574" y="925118"/>
                  <a:ext cx="313542" cy="173686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直接连接符 58"/>
                <p:cNvCxnSpPr/>
                <p:nvPr/>
              </p:nvCxnSpPr>
              <p:spPr>
                <a:xfrm flipV="1">
                  <a:off x="4860402" y="1011961"/>
                  <a:ext cx="313542" cy="173686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直接连接符 59"/>
                <p:cNvCxnSpPr/>
                <p:nvPr/>
              </p:nvCxnSpPr>
              <p:spPr>
                <a:xfrm flipH="1" flipV="1">
                  <a:off x="678226" y="1098804"/>
                  <a:ext cx="737870" cy="0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直接连接符 60"/>
                <p:cNvCxnSpPr/>
                <p:nvPr/>
              </p:nvCxnSpPr>
              <p:spPr>
                <a:xfrm flipH="1" flipV="1">
                  <a:off x="1416096" y="1098804"/>
                  <a:ext cx="156771" cy="86843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2" name="任意多边形: 形状 22"/>
                <p:cNvSpPr/>
                <p:nvPr/>
              </p:nvSpPr>
              <p:spPr>
                <a:xfrm flipH="1" flipV="1">
                  <a:off x="358852" y="929504"/>
                  <a:ext cx="4791980" cy="257189"/>
                </a:xfrm>
                <a:custGeom>
                  <a:avLst/>
                  <a:gdLst>
                    <a:gd name="connsiteX0" fmla="*/ 0 w 5405438"/>
                    <a:gd name="connsiteY0" fmla="*/ 233362 h 366712"/>
                    <a:gd name="connsiteX1" fmla="*/ 328613 w 5405438"/>
                    <a:gd name="connsiteY1" fmla="*/ 0 h 366712"/>
                    <a:gd name="connsiteX2" fmla="*/ 4043363 w 5405438"/>
                    <a:gd name="connsiteY2" fmla="*/ 0 h 366712"/>
                    <a:gd name="connsiteX3" fmla="*/ 4214813 w 5405438"/>
                    <a:gd name="connsiteY3" fmla="*/ 123825 h 366712"/>
                    <a:gd name="connsiteX4" fmla="*/ 5048250 w 5405438"/>
                    <a:gd name="connsiteY4" fmla="*/ 123825 h 366712"/>
                    <a:gd name="connsiteX5" fmla="*/ 5405438 w 5405438"/>
                    <a:gd name="connsiteY5" fmla="*/ 366712 h 3667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405438" h="366712">
                      <a:moveTo>
                        <a:pt x="0" y="233362"/>
                      </a:moveTo>
                      <a:lnTo>
                        <a:pt x="328613" y="0"/>
                      </a:lnTo>
                      <a:lnTo>
                        <a:pt x="4043363" y="0"/>
                      </a:lnTo>
                      <a:lnTo>
                        <a:pt x="4214813" y="123825"/>
                      </a:lnTo>
                      <a:lnTo>
                        <a:pt x="5048250" y="123825"/>
                      </a:lnTo>
                      <a:lnTo>
                        <a:pt x="5405438" y="366712"/>
                      </a:lnTo>
                    </a:path>
                  </a:pathLst>
                </a:cu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63" name="任意多边形: 形状 23"/>
                <p:cNvSpPr/>
                <p:nvPr/>
              </p:nvSpPr>
              <p:spPr>
                <a:xfrm flipH="1">
                  <a:off x="1733685" y="1101082"/>
                  <a:ext cx="3029477" cy="84093"/>
                </a:xfrm>
                <a:custGeom>
                  <a:avLst/>
                  <a:gdLst>
                    <a:gd name="connsiteX0" fmla="*/ 0 w 4221480"/>
                    <a:gd name="connsiteY0" fmla="*/ 236220 h 236220"/>
                    <a:gd name="connsiteX1" fmla="*/ 320040 w 4221480"/>
                    <a:gd name="connsiteY1" fmla="*/ 0 h 236220"/>
                    <a:gd name="connsiteX2" fmla="*/ 4053840 w 4221480"/>
                    <a:gd name="connsiteY2" fmla="*/ 0 h 236220"/>
                    <a:gd name="connsiteX3" fmla="*/ 4221480 w 4221480"/>
                    <a:gd name="connsiteY3" fmla="*/ 137160 h 236220"/>
                    <a:gd name="connsiteX4" fmla="*/ 152400 w 4221480"/>
                    <a:gd name="connsiteY4" fmla="*/ 129540 h 236220"/>
                    <a:gd name="connsiteX0-1" fmla="*/ 167640 w 4069080"/>
                    <a:gd name="connsiteY0-2" fmla="*/ 0 h 137160"/>
                    <a:gd name="connsiteX1-3" fmla="*/ 3901440 w 4069080"/>
                    <a:gd name="connsiteY1-4" fmla="*/ 0 h 137160"/>
                    <a:gd name="connsiteX2-5" fmla="*/ 4069080 w 4069080"/>
                    <a:gd name="connsiteY2-6" fmla="*/ 137160 h 137160"/>
                    <a:gd name="connsiteX3-7" fmla="*/ 0 w 4069080"/>
                    <a:gd name="connsiteY3-8" fmla="*/ 129540 h 137160"/>
                    <a:gd name="connsiteX0-9" fmla="*/ 167640 w 4069080"/>
                    <a:gd name="connsiteY0-10" fmla="*/ 0 h 137160"/>
                    <a:gd name="connsiteX1-11" fmla="*/ 3901440 w 4069080"/>
                    <a:gd name="connsiteY1-12" fmla="*/ 0 h 137160"/>
                    <a:gd name="connsiteX2-13" fmla="*/ 4069080 w 4069080"/>
                    <a:gd name="connsiteY2-14" fmla="*/ 137160 h 137160"/>
                    <a:gd name="connsiteX3-15" fmla="*/ 0 w 4069080"/>
                    <a:gd name="connsiteY3-16" fmla="*/ 129540 h 137160"/>
                    <a:gd name="connsiteX4-17" fmla="*/ 167640 w 4069080"/>
                    <a:gd name="connsiteY4-18" fmla="*/ 0 h 137160"/>
                    <a:gd name="connsiteX0-19" fmla="*/ 167640 w 4069080"/>
                    <a:gd name="connsiteY0-20" fmla="*/ 0 h 137160"/>
                    <a:gd name="connsiteX1-21" fmla="*/ 3901440 w 4069080"/>
                    <a:gd name="connsiteY1-22" fmla="*/ 0 h 137160"/>
                    <a:gd name="connsiteX2-23" fmla="*/ 4069080 w 4069080"/>
                    <a:gd name="connsiteY2-24" fmla="*/ 137160 h 137160"/>
                    <a:gd name="connsiteX3-25" fmla="*/ 0 w 4069080"/>
                    <a:gd name="connsiteY3-26" fmla="*/ 135212 h 137160"/>
                    <a:gd name="connsiteX4-27" fmla="*/ 167640 w 4069080"/>
                    <a:gd name="connsiteY4-28" fmla="*/ 0 h 137160"/>
                    <a:gd name="connsiteX0-29" fmla="*/ 167640 w 4069080"/>
                    <a:gd name="connsiteY0-30" fmla="*/ 0 h 142773"/>
                    <a:gd name="connsiteX1-31" fmla="*/ 3901440 w 4069080"/>
                    <a:gd name="connsiteY1-32" fmla="*/ 0 h 142773"/>
                    <a:gd name="connsiteX2-33" fmla="*/ 4069080 w 4069080"/>
                    <a:gd name="connsiteY2-34" fmla="*/ 137160 h 142773"/>
                    <a:gd name="connsiteX3-35" fmla="*/ 0 w 4069080"/>
                    <a:gd name="connsiteY3-36" fmla="*/ 142773 h 142773"/>
                    <a:gd name="connsiteX4-37" fmla="*/ 167640 w 4069080"/>
                    <a:gd name="connsiteY4-38" fmla="*/ 0 h 142773"/>
                    <a:gd name="connsiteX0-39" fmla="*/ 167640 w 4069080"/>
                    <a:gd name="connsiteY0-40" fmla="*/ 0 h 142773"/>
                    <a:gd name="connsiteX1-41" fmla="*/ 3901440 w 4069080"/>
                    <a:gd name="connsiteY1-42" fmla="*/ 0 h 142773"/>
                    <a:gd name="connsiteX2-43" fmla="*/ 4069080 w 4069080"/>
                    <a:gd name="connsiteY2-44" fmla="*/ 140940 h 142773"/>
                    <a:gd name="connsiteX3-45" fmla="*/ 0 w 4069080"/>
                    <a:gd name="connsiteY3-46" fmla="*/ 142773 h 142773"/>
                    <a:gd name="connsiteX4-47" fmla="*/ 167640 w 4069080"/>
                    <a:gd name="connsiteY4-48" fmla="*/ 0 h 142773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17" y="connsiteY4-18"/>
                    </a:cxn>
                  </a:cxnLst>
                  <a:rect l="l" t="t" r="r" b="b"/>
                  <a:pathLst>
                    <a:path w="4069080" h="142773">
                      <a:moveTo>
                        <a:pt x="167640" y="0"/>
                      </a:moveTo>
                      <a:lnTo>
                        <a:pt x="3901440" y="0"/>
                      </a:lnTo>
                      <a:lnTo>
                        <a:pt x="4069080" y="140940"/>
                      </a:lnTo>
                      <a:lnTo>
                        <a:pt x="0" y="142773"/>
                      </a:lnTo>
                      <a:lnTo>
                        <a:pt x="167640" y="0"/>
                      </a:lnTo>
                      <a:close/>
                    </a:path>
                  </a:pathLst>
                </a:custGeom>
                <a:solidFill>
                  <a:srgbClr val="0070C0"/>
                </a:solidFill>
                <a:ln w="254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endParaRPr lang="zh-CN" altLang="en-US" dirty="0">
                    <a:latin typeface="+mn-ea"/>
                  </a:endParaRPr>
                </a:p>
              </p:txBody>
            </p:sp>
          </p:grpSp>
          <p:grpSp>
            <p:nvGrpSpPr>
              <p:cNvPr id="30" name="组合 29"/>
              <p:cNvGrpSpPr/>
              <p:nvPr/>
            </p:nvGrpSpPr>
            <p:grpSpPr>
              <a:xfrm>
                <a:off x="5138963" y="489126"/>
                <a:ext cx="49306" cy="329693"/>
                <a:chOff x="5138963" y="489126"/>
                <a:chExt cx="49306" cy="329693"/>
              </a:xfrm>
            </p:grpSpPr>
            <p:sp>
              <p:nvSpPr>
                <p:cNvPr id="55" name="椭圆 54"/>
                <p:cNvSpPr/>
                <p:nvPr/>
              </p:nvSpPr>
              <p:spPr>
                <a:xfrm>
                  <a:off x="5138963" y="769513"/>
                  <a:ext cx="49306" cy="49306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56" name="椭圆 55"/>
                <p:cNvSpPr/>
                <p:nvPr/>
              </p:nvSpPr>
              <p:spPr>
                <a:xfrm>
                  <a:off x="5138963" y="489126"/>
                  <a:ext cx="49306" cy="49306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+mn-ea"/>
                  </a:endParaRPr>
                </a:p>
              </p:txBody>
            </p:sp>
          </p:grpSp>
          <p:grpSp>
            <p:nvGrpSpPr>
              <p:cNvPr id="52" name="组合 51"/>
              <p:cNvGrpSpPr/>
              <p:nvPr/>
            </p:nvGrpSpPr>
            <p:grpSpPr>
              <a:xfrm>
                <a:off x="326687" y="399838"/>
                <a:ext cx="49306" cy="329693"/>
                <a:chOff x="5138963" y="489126"/>
                <a:chExt cx="49306" cy="329693"/>
              </a:xfrm>
            </p:grpSpPr>
            <p:sp>
              <p:nvSpPr>
                <p:cNvPr id="53" name="椭圆 52"/>
                <p:cNvSpPr/>
                <p:nvPr/>
              </p:nvSpPr>
              <p:spPr>
                <a:xfrm>
                  <a:off x="5138963" y="769513"/>
                  <a:ext cx="49306" cy="49306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54" name="椭圆 53"/>
                <p:cNvSpPr/>
                <p:nvPr/>
              </p:nvSpPr>
              <p:spPr>
                <a:xfrm>
                  <a:off x="5138963" y="489126"/>
                  <a:ext cx="49306" cy="49306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+mn-ea"/>
                  </a:endParaRPr>
                </a:p>
              </p:txBody>
            </p:sp>
          </p:grpSp>
        </p:grpSp>
      </p:grp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组合 38"/>
          <p:cNvGrpSpPr/>
          <p:nvPr/>
        </p:nvGrpSpPr>
        <p:grpSpPr>
          <a:xfrm>
            <a:off x="1177361" y="2207893"/>
            <a:ext cx="2483531" cy="2483534"/>
            <a:chOff x="1384152" y="2393101"/>
            <a:chExt cx="2483531" cy="2483534"/>
          </a:xfrm>
        </p:grpSpPr>
        <p:sp>
          <p:nvSpPr>
            <p:cNvPr id="40" name="椭圆 39"/>
            <p:cNvSpPr/>
            <p:nvPr/>
          </p:nvSpPr>
          <p:spPr>
            <a:xfrm rot="16200000">
              <a:off x="1384151" y="2393102"/>
              <a:ext cx="2483534" cy="2483531"/>
            </a:xfrm>
            <a:prstGeom prst="ellipse">
              <a:avLst/>
            </a:prstGeom>
            <a:solidFill>
              <a:srgbClr val="0070C0"/>
            </a:solidFill>
            <a:ln w="6350">
              <a:solidFill>
                <a:srgbClr val="0070C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" name="矩形 1"/>
            <p:cNvSpPr/>
            <p:nvPr/>
          </p:nvSpPr>
          <p:spPr>
            <a:xfrm>
              <a:off x="1713257" y="3110556"/>
              <a:ext cx="2043302" cy="1569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spcBef>
                  <a:spcPts val="600"/>
                </a:spcBef>
                <a:buClr>
                  <a:srgbClr val="7030A0"/>
                </a:buClr>
              </a:pPr>
              <a:r>
                <a:rPr lang="zh-CN" altLang="en-US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将十进制数转换为其他各种进制（如</a:t>
              </a:r>
              <a:r>
                <a:rPr lang="en-US" altLang="zh-CN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r>
                <a:rPr lang="zh-CN" altLang="en-US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、</a:t>
              </a:r>
              <a:r>
                <a:rPr lang="en-US" altLang="zh-CN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8</a:t>
              </a:r>
              <a:r>
                <a:rPr lang="zh-CN" altLang="en-US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、</a:t>
              </a:r>
              <a:r>
                <a:rPr lang="en-US" altLang="zh-CN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16</a:t>
              </a:r>
              <a:r>
                <a:rPr lang="zh-CN" altLang="en-US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）数。</a:t>
              </a:r>
              <a:endParaRPr lang="zh-CN" alt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1134613" y="2165145"/>
            <a:ext cx="779195" cy="779196"/>
            <a:chOff x="777424" y="1659420"/>
            <a:chExt cx="779195" cy="779196"/>
          </a:xfrm>
        </p:grpSpPr>
        <p:grpSp>
          <p:nvGrpSpPr>
            <p:cNvPr id="29" name="组合 28"/>
            <p:cNvGrpSpPr/>
            <p:nvPr/>
          </p:nvGrpSpPr>
          <p:grpSpPr>
            <a:xfrm>
              <a:off x="777424" y="1659420"/>
              <a:ext cx="779195" cy="779196"/>
              <a:chOff x="2124362" y="2491950"/>
              <a:chExt cx="779195" cy="779196"/>
            </a:xfrm>
          </p:grpSpPr>
          <p:sp>
            <p:nvSpPr>
              <p:cNvPr id="32" name="椭圆 31"/>
              <p:cNvSpPr/>
              <p:nvPr/>
            </p:nvSpPr>
            <p:spPr>
              <a:xfrm rot="16200000">
                <a:off x="2124362" y="2491950"/>
                <a:ext cx="779196" cy="779195"/>
              </a:xfrm>
              <a:prstGeom prst="ellipse">
                <a:avLst/>
              </a:prstGeom>
              <a:solidFill>
                <a:srgbClr val="EBEDEC"/>
              </a:solidFill>
              <a:ln w="6350">
                <a:solidFill>
                  <a:srgbClr val="0070C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30" name="组合 29"/>
              <p:cNvGrpSpPr/>
              <p:nvPr/>
            </p:nvGrpSpPr>
            <p:grpSpPr>
              <a:xfrm>
                <a:off x="2167109" y="2534697"/>
                <a:ext cx="693703" cy="693701"/>
                <a:chOff x="1187907" y="1083137"/>
                <a:chExt cx="850422" cy="850420"/>
              </a:xfrm>
            </p:grpSpPr>
            <p:sp>
              <p:nvSpPr>
                <p:cNvPr id="36" name="弧形 35"/>
                <p:cNvSpPr/>
                <p:nvPr/>
              </p:nvSpPr>
              <p:spPr>
                <a:xfrm>
                  <a:off x="1187908" y="1083137"/>
                  <a:ext cx="850421" cy="850420"/>
                </a:xfrm>
                <a:prstGeom prst="arc">
                  <a:avLst>
                    <a:gd name="adj1" fmla="val 16515091"/>
                    <a:gd name="adj2" fmla="val 8042095"/>
                  </a:avLst>
                </a:prstGeom>
                <a:ln w="12700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7" name="弧形 36"/>
                <p:cNvSpPr/>
                <p:nvPr/>
              </p:nvSpPr>
              <p:spPr>
                <a:xfrm flipH="1">
                  <a:off x="1187907" y="1083137"/>
                  <a:ext cx="850421" cy="850420"/>
                </a:xfrm>
                <a:prstGeom prst="arc">
                  <a:avLst>
                    <a:gd name="adj1" fmla="val 19108016"/>
                    <a:gd name="adj2" fmla="val 947009"/>
                  </a:avLst>
                </a:prstGeom>
                <a:ln w="12700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grpSp>
            <p:nvGrpSpPr>
              <p:cNvPr id="31" name="组合 30"/>
              <p:cNvGrpSpPr/>
              <p:nvPr/>
            </p:nvGrpSpPr>
            <p:grpSpPr>
              <a:xfrm>
                <a:off x="2167109" y="2534697"/>
                <a:ext cx="693703" cy="693701"/>
                <a:chOff x="1187907" y="1083137"/>
                <a:chExt cx="850422" cy="850420"/>
              </a:xfrm>
            </p:grpSpPr>
            <p:sp>
              <p:nvSpPr>
                <p:cNvPr id="34" name="弧形 33"/>
                <p:cNvSpPr/>
                <p:nvPr/>
              </p:nvSpPr>
              <p:spPr>
                <a:xfrm flipH="1">
                  <a:off x="1187908" y="1083137"/>
                  <a:ext cx="850421" cy="850420"/>
                </a:xfrm>
                <a:prstGeom prst="arc">
                  <a:avLst>
                    <a:gd name="adj1" fmla="val 16221398"/>
                    <a:gd name="adj2" fmla="val 17074317"/>
                  </a:avLst>
                </a:prstGeom>
                <a:ln w="25400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5" name="弧形 34"/>
                <p:cNvSpPr/>
                <p:nvPr/>
              </p:nvSpPr>
              <p:spPr>
                <a:xfrm flipH="1">
                  <a:off x="1187907" y="1083137"/>
                  <a:ext cx="850421" cy="850420"/>
                </a:xfrm>
                <a:prstGeom prst="arc">
                  <a:avLst>
                    <a:gd name="adj1" fmla="val 1732279"/>
                    <a:gd name="adj2" fmla="val 2508284"/>
                  </a:avLst>
                </a:prstGeom>
                <a:ln w="25400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sp>
          <p:nvSpPr>
            <p:cNvPr id="3" name="矩形 2"/>
            <p:cNvSpPr/>
            <p:nvPr/>
          </p:nvSpPr>
          <p:spPr>
            <a:xfrm>
              <a:off x="867542" y="1818184"/>
              <a:ext cx="646331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zh-CN" sz="2400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例1</a:t>
              </a:r>
              <a:endParaRPr lang="zh-CN" altLang="en-US" sz="2400" dirty="0">
                <a:solidFill>
                  <a:srgbClr val="0070C0"/>
                </a:solidFill>
              </a:endParaRPr>
            </a:p>
          </p:txBody>
        </p:sp>
      </p:grpSp>
      <p:sp>
        <p:nvSpPr>
          <p:cNvPr id="42" name="Rectangle 3"/>
          <p:cNvSpPr txBox="1">
            <a:spLocks noChangeArrowheads="1"/>
          </p:cNvSpPr>
          <p:nvPr/>
        </p:nvSpPr>
        <p:spPr>
          <a:xfrm>
            <a:off x="3703641" y="1726905"/>
            <a:ext cx="7675593" cy="4968635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2755" indent="-452755" algn="just">
              <a:lnSpc>
                <a:spcPct val="120000"/>
              </a:lnSpc>
              <a:spcBef>
                <a:spcPts val="600"/>
              </a:spcBef>
              <a:buClr>
                <a:srgbClr val="7030A0"/>
              </a:buClr>
              <a:buNone/>
            </a:pPr>
            <a:r>
              <a:rPr lang="zh-CN" altLang="en-US" sz="24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分析：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2755" indent="-452755" algn="just">
              <a:lnSpc>
                <a:spcPct val="120000"/>
              </a:lnSpc>
              <a:spcBef>
                <a:spcPts val="600"/>
              </a:spcBef>
              <a:buClr>
                <a:srgbClr val="7030A0"/>
              </a:buClr>
              <a:buNone/>
            </a:pP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将一个给定的十进制数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转化成基数为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base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的进制数，可以采用“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除基取余法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”。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2755" indent="-452755" algn="just">
              <a:lnSpc>
                <a:spcPct val="120000"/>
              </a:lnSpc>
              <a:spcBef>
                <a:spcPts val="600"/>
              </a:spcBef>
              <a:buClr>
                <a:srgbClr val="7030A0"/>
              </a:buClr>
              <a:buNone/>
            </a:pP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由于该方法最早除得的余数最后使用，所以可以使用栈。将每一次除得的余数进栈，等到所有除法结束后，再将栈中元素依次出栈即可得到转换后的结果。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2755" indent="-452755" algn="just">
              <a:lnSpc>
                <a:spcPct val="120000"/>
              </a:lnSpc>
              <a:spcBef>
                <a:spcPts val="600"/>
              </a:spcBef>
              <a:buClr>
                <a:srgbClr val="7030A0"/>
              </a:buClr>
              <a:buNone/>
            </a:pP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下面只需要基于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LinearStack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类模板生成数据类型为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类的模板类对象，就可以直接使用类中提供的相应成员函数解决问题了。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2755" indent="-452755" algn="just">
              <a:lnSpc>
                <a:spcPct val="120000"/>
              </a:lnSpc>
              <a:spcBef>
                <a:spcPts val="600"/>
              </a:spcBef>
              <a:buClr>
                <a:srgbClr val="7030A0"/>
              </a:buClr>
              <a:buFont typeface="Arial" panose="020B0604020202020204" pitchFamily="34" charset="0"/>
              <a:buNone/>
            </a:pPr>
            <a:endParaRPr lang="en-US" altLang="zh-CN" sz="14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549001" y="555626"/>
            <a:ext cx="3565799" cy="876848"/>
            <a:chOff x="326687" y="247818"/>
            <a:chExt cx="4861582" cy="725466"/>
          </a:xfrm>
        </p:grpSpPr>
        <p:sp>
          <p:nvSpPr>
            <p:cNvPr id="17" name="文本框 16"/>
            <p:cNvSpPr txBox="1"/>
            <p:nvPr/>
          </p:nvSpPr>
          <p:spPr bwMode="auto">
            <a:xfrm>
              <a:off x="1416685" y="412399"/>
              <a:ext cx="2936607" cy="38196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400" kern="0" dirty="0">
                  <a:solidFill>
                    <a:srgbClr val="0070C0"/>
                  </a:solidFill>
                  <a:latin typeface="+mn-ea"/>
                </a:rPr>
                <a:t>顺序栈的应用</a:t>
              </a:r>
              <a:endParaRPr lang="zh-CN" altLang="en-US" sz="2400" kern="0" dirty="0">
                <a:solidFill>
                  <a:srgbClr val="0070C0"/>
                </a:solidFill>
                <a:latin typeface="+mn-ea"/>
              </a:endParaRPr>
            </a:p>
          </p:txBody>
        </p:sp>
        <p:grpSp>
          <p:nvGrpSpPr>
            <p:cNvPr id="18" name="组合 17"/>
            <p:cNvGrpSpPr/>
            <p:nvPr/>
          </p:nvGrpSpPr>
          <p:grpSpPr>
            <a:xfrm>
              <a:off x="326687" y="247818"/>
              <a:ext cx="4861582" cy="725466"/>
              <a:chOff x="326687" y="247818"/>
              <a:chExt cx="4861582" cy="725466"/>
            </a:xfrm>
          </p:grpSpPr>
          <p:grpSp>
            <p:nvGrpSpPr>
              <p:cNvPr id="19" name="组合 18"/>
              <p:cNvGrpSpPr/>
              <p:nvPr/>
            </p:nvGrpSpPr>
            <p:grpSpPr>
              <a:xfrm>
                <a:off x="349799" y="247818"/>
                <a:ext cx="4791980" cy="261575"/>
                <a:chOff x="349799" y="247818"/>
                <a:chExt cx="4791980" cy="261575"/>
              </a:xfrm>
            </p:grpSpPr>
            <p:cxnSp>
              <p:nvCxnSpPr>
                <p:cNvPr id="46" name="直接连接符 45"/>
                <p:cNvCxnSpPr/>
                <p:nvPr/>
              </p:nvCxnSpPr>
              <p:spPr>
                <a:xfrm>
                  <a:off x="638117" y="248864"/>
                  <a:ext cx="3287537" cy="0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直接连接符 46"/>
                <p:cNvCxnSpPr/>
                <p:nvPr/>
              </p:nvCxnSpPr>
              <p:spPr>
                <a:xfrm>
                  <a:off x="4824514" y="335707"/>
                  <a:ext cx="313542" cy="173686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直接连接符 47"/>
                <p:cNvCxnSpPr/>
                <p:nvPr/>
              </p:nvCxnSpPr>
              <p:spPr>
                <a:xfrm>
                  <a:off x="4084534" y="335707"/>
                  <a:ext cx="737870" cy="0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直接连接符 48"/>
                <p:cNvCxnSpPr/>
                <p:nvPr/>
              </p:nvCxnSpPr>
              <p:spPr>
                <a:xfrm>
                  <a:off x="3927764" y="248864"/>
                  <a:ext cx="156771" cy="86843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0" name="任意多边形: 形状 28"/>
                <p:cNvSpPr/>
                <p:nvPr/>
              </p:nvSpPr>
              <p:spPr>
                <a:xfrm>
                  <a:off x="349799" y="247818"/>
                  <a:ext cx="4791980" cy="257189"/>
                </a:xfrm>
                <a:custGeom>
                  <a:avLst/>
                  <a:gdLst>
                    <a:gd name="connsiteX0" fmla="*/ 0 w 5405438"/>
                    <a:gd name="connsiteY0" fmla="*/ 233362 h 366712"/>
                    <a:gd name="connsiteX1" fmla="*/ 328613 w 5405438"/>
                    <a:gd name="connsiteY1" fmla="*/ 0 h 366712"/>
                    <a:gd name="connsiteX2" fmla="*/ 4043363 w 5405438"/>
                    <a:gd name="connsiteY2" fmla="*/ 0 h 366712"/>
                    <a:gd name="connsiteX3" fmla="*/ 4214813 w 5405438"/>
                    <a:gd name="connsiteY3" fmla="*/ 123825 h 366712"/>
                    <a:gd name="connsiteX4" fmla="*/ 5048250 w 5405438"/>
                    <a:gd name="connsiteY4" fmla="*/ 123825 h 366712"/>
                    <a:gd name="connsiteX5" fmla="*/ 5405438 w 5405438"/>
                    <a:gd name="connsiteY5" fmla="*/ 366712 h 3667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405438" h="366712">
                      <a:moveTo>
                        <a:pt x="0" y="233362"/>
                      </a:moveTo>
                      <a:lnTo>
                        <a:pt x="328613" y="0"/>
                      </a:lnTo>
                      <a:lnTo>
                        <a:pt x="4043363" y="0"/>
                      </a:lnTo>
                      <a:lnTo>
                        <a:pt x="4214813" y="123825"/>
                      </a:lnTo>
                      <a:lnTo>
                        <a:pt x="5048250" y="123825"/>
                      </a:lnTo>
                      <a:lnTo>
                        <a:pt x="5405438" y="366712"/>
                      </a:lnTo>
                    </a:path>
                  </a:pathLst>
                </a:cu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endParaRPr lang="zh-CN" altLang="en-US" dirty="0">
                    <a:latin typeface="+mn-ea"/>
                  </a:endParaRPr>
                </a:p>
              </p:txBody>
            </p:sp>
            <p:sp>
              <p:nvSpPr>
                <p:cNvPr id="51" name="任意多边形: 形状 29"/>
                <p:cNvSpPr/>
                <p:nvPr/>
              </p:nvSpPr>
              <p:spPr>
                <a:xfrm flipV="1">
                  <a:off x="737468" y="249336"/>
                  <a:ext cx="3029477" cy="84093"/>
                </a:xfrm>
                <a:custGeom>
                  <a:avLst/>
                  <a:gdLst>
                    <a:gd name="connsiteX0" fmla="*/ 0 w 4221480"/>
                    <a:gd name="connsiteY0" fmla="*/ 236220 h 236220"/>
                    <a:gd name="connsiteX1" fmla="*/ 320040 w 4221480"/>
                    <a:gd name="connsiteY1" fmla="*/ 0 h 236220"/>
                    <a:gd name="connsiteX2" fmla="*/ 4053840 w 4221480"/>
                    <a:gd name="connsiteY2" fmla="*/ 0 h 236220"/>
                    <a:gd name="connsiteX3" fmla="*/ 4221480 w 4221480"/>
                    <a:gd name="connsiteY3" fmla="*/ 137160 h 236220"/>
                    <a:gd name="connsiteX4" fmla="*/ 152400 w 4221480"/>
                    <a:gd name="connsiteY4" fmla="*/ 129540 h 236220"/>
                    <a:gd name="connsiteX0-1" fmla="*/ 167640 w 4069080"/>
                    <a:gd name="connsiteY0-2" fmla="*/ 0 h 137160"/>
                    <a:gd name="connsiteX1-3" fmla="*/ 3901440 w 4069080"/>
                    <a:gd name="connsiteY1-4" fmla="*/ 0 h 137160"/>
                    <a:gd name="connsiteX2-5" fmla="*/ 4069080 w 4069080"/>
                    <a:gd name="connsiteY2-6" fmla="*/ 137160 h 137160"/>
                    <a:gd name="connsiteX3-7" fmla="*/ 0 w 4069080"/>
                    <a:gd name="connsiteY3-8" fmla="*/ 129540 h 137160"/>
                    <a:gd name="connsiteX0-9" fmla="*/ 167640 w 4069080"/>
                    <a:gd name="connsiteY0-10" fmla="*/ 0 h 137160"/>
                    <a:gd name="connsiteX1-11" fmla="*/ 3901440 w 4069080"/>
                    <a:gd name="connsiteY1-12" fmla="*/ 0 h 137160"/>
                    <a:gd name="connsiteX2-13" fmla="*/ 4069080 w 4069080"/>
                    <a:gd name="connsiteY2-14" fmla="*/ 137160 h 137160"/>
                    <a:gd name="connsiteX3-15" fmla="*/ 0 w 4069080"/>
                    <a:gd name="connsiteY3-16" fmla="*/ 129540 h 137160"/>
                    <a:gd name="connsiteX4-17" fmla="*/ 167640 w 4069080"/>
                    <a:gd name="connsiteY4-18" fmla="*/ 0 h 137160"/>
                    <a:gd name="connsiteX0-19" fmla="*/ 167640 w 4069080"/>
                    <a:gd name="connsiteY0-20" fmla="*/ 0 h 137160"/>
                    <a:gd name="connsiteX1-21" fmla="*/ 3901440 w 4069080"/>
                    <a:gd name="connsiteY1-22" fmla="*/ 0 h 137160"/>
                    <a:gd name="connsiteX2-23" fmla="*/ 4069080 w 4069080"/>
                    <a:gd name="connsiteY2-24" fmla="*/ 137160 h 137160"/>
                    <a:gd name="connsiteX3-25" fmla="*/ 0 w 4069080"/>
                    <a:gd name="connsiteY3-26" fmla="*/ 135212 h 137160"/>
                    <a:gd name="connsiteX4-27" fmla="*/ 167640 w 4069080"/>
                    <a:gd name="connsiteY4-28" fmla="*/ 0 h 137160"/>
                    <a:gd name="connsiteX0-29" fmla="*/ 167640 w 4069080"/>
                    <a:gd name="connsiteY0-30" fmla="*/ 0 h 142773"/>
                    <a:gd name="connsiteX1-31" fmla="*/ 3901440 w 4069080"/>
                    <a:gd name="connsiteY1-32" fmla="*/ 0 h 142773"/>
                    <a:gd name="connsiteX2-33" fmla="*/ 4069080 w 4069080"/>
                    <a:gd name="connsiteY2-34" fmla="*/ 137160 h 142773"/>
                    <a:gd name="connsiteX3-35" fmla="*/ 0 w 4069080"/>
                    <a:gd name="connsiteY3-36" fmla="*/ 142773 h 142773"/>
                    <a:gd name="connsiteX4-37" fmla="*/ 167640 w 4069080"/>
                    <a:gd name="connsiteY4-38" fmla="*/ 0 h 142773"/>
                    <a:gd name="connsiteX0-39" fmla="*/ 167640 w 4069080"/>
                    <a:gd name="connsiteY0-40" fmla="*/ 0 h 142773"/>
                    <a:gd name="connsiteX1-41" fmla="*/ 3901440 w 4069080"/>
                    <a:gd name="connsiteY1-42" fmla="*/ 0 h 142773"/>
                    <a:gd name="connsiteX2-43" fmla="*/ 4069080 w 4069080"/>
                    <a:gd name="connsiteY2-44" fmla="*/ 140940 h 142773"/>
                    <a:gd name="connsiteX3-45" fmla="*/ 0 w 4069080"/>
                    <a:gd name="connsiteY3-46" fmla="*/ 142773 h 142773"/>
                    <a:gd name="connsiteX4-47" fmla="*/ 167640 w 4069080"/>
                    <a:gd name="connsiteY4-48" fmla="*/ 0 h 142773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17" y="connsiteY4-18"/>
                    </a:cxn>
                  </a:cxnLst>
                  <a:rect l="l" t="t" r="r" b="b"/>
                  <a:pathLst>
                    <a:path w="4069080" h="142773">
                      <a:moveTo>
                        <a:pt x="167640" y="0"/>
                      </a:moveTo>
                      <a:lnTo>
                        <a:pt x="3901440" y="0"/>
                      </a:lnTo>
                      <a:lnTo>
                        <a:pt x="4069080" y="140940"/>
                      </a:lnTo>
                      <a:lnTo>
                        <a:pt x="0" y="142773"/>
                      </a:lnTo>
                      <a:lnTo>
                        <a:pt x="167640" y="0"/>
                      </a:lnTo>
                      <a:close/>
                    </a:path>
                  </a:pathLst>
                </a:custGeom>
                <a:solidFill>
                  <a:srgbClr val="0070C0"/>
                </a:solidFill>
                <a:ln w="254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endParaRPr lang="zh-CN" altLang="en-US" dirty="0">
                    <a:latin typeface="+mn-ea"/>
                  </a:endParaRPr>
                </a:p>
              </p:txBody>
            </p:sp>
          </p:grpSp>
          <p:grpSp>
            <p:nvGrpSpPr>
              <p:cNvPr id="20" name="组合 19"/>
              <p:cNvGrpSpPr/>
              <p:nvPr/>
            </p:nvGrpSpPr>
            <p:grpSpPr>
              <a:xfrm>
                <a:off x="349799" y="711709"/>
                <a:ext cx="4815092" cy="261575"/>
                <a:chOff x="358852" y="925118"/>
                <a:chExt cx="4815092" cy="261575"/>
              </a:xfrm>
            </p:grpSpPr>
            <p:cxnSp>
              <p:nvCxnSpPr>
                <p:cNvPr id="27" name="直接连接符 26"/>
                <p:cNvCxnSpPr/>
                <p:nvPr/>
              </p:nvCxnSpPr>
              <p:spPr>
                <a:xfrm flipH="1" flipV="1">
                  <a:off x="1574976" y="1185647"/>
                  <a:ext cx="3287537" cy="0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直接连接符 27"/>
                <p:cNvCxnSpPr/>
                <p:nvPr/>
              </p:nvCxnSpPr>
              <p:spPr>
                <a:xfrm flipH="1" flipV="1">
                  <a:off x="362574" y="925118"/>
                  <a:ext cx="313542" cy="173686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直接连接符 32"/>
                <p:cNvCxnSpPr/>
                <p:nvPr/>
              </p:nvCxnSpPr>
              <p:spPr>
                <a:xfrm flipV="1">
                  <a:off x="4860402" y="1011961"/>
                  <a:ext cx="313542" cy="173686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直接连接符 40"/>
                <p:cNvCxnSpPr/>
                <p:nvPr/>
              </p:nvCxnSpPr>
              <p:spPr>
                <a:xfrm flipH="1" flipV="1">
                  <a:off x="678226" y="1098804"/>
                  <a:ext cx="737870" cy="0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直接连接符 42"/>
                <p:cNvCxnSpPr/>
                <p:nvPr/>
              </p:nvCxnSpPr>
              <p:spPr>
                <a:xfrm flipH="1" flipV="1">
                  <a:off x="1416096" y="1098804"/>
                  <a:ext cx="156771" cy="86843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4" name="任意多边形: 形状 22"/>
                <p:cNvSpPr/>
                <p:nvPr/>
              </p:nvSpPr>
              <p:spPr>
                <a:xfrm flipH="1" flipV="1">
                  <a:off x="358852" y="929504"/>
                  <a:ext cx="4791980" cy="257189"/>
                </a:xfrm>
                <a:custGeom>
                  <a:avLst/>
                  <a:gdLst>
                    <a:gd name="connsiteX0" fmla="*/ 0 w 5405438"/>
                    <a:gd name="connsiteY0" fmla="*/ 233362 h 366712"/>
                    <a:gd name="connsiteX1" fmla="*/ 328613 w 5405438"/>
                    <a:gd name="connsiteY1" fmla="*/ 0 h 366712"/>
                    <a:gd name="connsiteX2" fmla="*/ 4043363 w 5405438"/>
                    <a:gd name="connsiteY2" fmla="*/ 0 h 366712"/>
                    <a:gd name="connsiteX3" fmla="*/ 4214813 w 5405438"/>
                    <a:gd name="connsiteY3" fmla="*/ 123825 h 366712"/>
                    <a:gd name="connsiteX4" fmla="*/ 5048250 w 5405438"/>
                    <a:gd name="connsiteY4" fmla="*/ 123825 h 366712"/>
                    <a:gd name="connsiteX5" fmla="*/ 5405438 w 5405438"/>
                    <a:gd name="connsiteY5" fmla="*/ 366712 h 3667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405438" h="366712">
                      <a:moveTo>
                        <a:pt x="0" y="233362"/>
                      </a:moveTo>
                      <a:lnTo>
                        <a:pt x="328613" y="0"/>
                      </a:lnTo>
                      <a:lnTo>
                        <a:pt x="4043363" y="0"/>
                      </a:lnTo>
                      <a:lnTo>
                        <a:pt x="4214813" y="123825"/>
                      </a:lnTo>
                      <a:lnTo>
                        <a:pt x="5048250" y="123825"/>
                      </a:lnTo>
                      <a:lnTo>
                        <a:pt x="5405438" y="366712"/>
                      </a:lnTo>
                    </a:path>
                  </a:pathLst>
                </a:cu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45" name="任意多边形: 形状 23"/>
                <p:cNvSpPr/>
                <p:nvPr/>
              </p:nvSpPr>
              <p:spPr>
                <a:xfrm flipH="1">
                  <a:off x="1733685" y="1101082"/>
                  <a:ext cx="3029477" cy="84093"/>
                </a:xfrm>
                <a:custGeom>
                  <a:avLst/>
                  <a:gdLst>
                    <a:gd name="connsiteX0" fmla="*/ 0 w 4221480"/>
                    <a:gd name="connsiteY0" fmla="*/ 236220 h 236220"/>
                    <a:gd name="connsiteX1" fmla="*/ 320040 w 4221480"/>
                    <a:gd name="connsiteY1" fmla="*/ 0 h 236220"/>
                    <a:gd name="connsiteX2" fmla="*/ 4053840 w 4221480"/>
                    <a:gd name="connsiteY2" fmla="*/ 0 h 236220"/>
                    <a:gd name="connsiteX3" fmla="*/ 4221480 w 4221480"/>
                    <a:gd name="connsiteY3" fmla="*/ 137160 h 236220"/>
                    <a:gd name="connsiteX4" fmla="*/ 152400 w 4221480"/>
                    <a:gd name="connsiteY4" fmla="*/ 129540 h 236220"/>
                    <a:gd name="connsiteX0-1" fmla="*/ 167640 w 4069080"/>
                    <a:gd name="connsiteY0-2" fmla="*/ 0 h 137160"/>
                    <a:gd name="connsiteX1-3" fmla="*/ 3901440 w 4069080"/>
                    <a:gd name="connsiteY1-4" fmla="*/ 0 h 137160"/>
                    <a:gd name="connsiteX2-5" fmla="*/ 4069080 w 4069080"/>
                    <a:gd name="connsiteY2-6" fmla="*/ 137160 h 137160"/>
                    <a:gd name="connsiteX3-7" fmla="*/ 0 w 4069080"/>
                    <a:gd name="connsiteY3-8" fmla="*/ 129540 h 137160"/>
                    <a:gd name="connsiteX0-9" fmla="*/ 167640 w 4069080"/>
                    <a:gd name="connsiteY0-10" fmla="*/ 0 h 137160"/>
                    <a:gd name="connsiteX1-11" fmla="*/ 3901440 w 4069080"/>
                    <a:gd name="connsiteY1-12" fmla="*/ 0 h 137160"/>
                    <a:gd name="connsiteX2-13" fmla="*/ 4069080 w 4069080"/>
                    <a:gd name="connsiteY2-14" fmla="*/ 137160 h 137160"/>
                    <a:gd name="connsiteX3-15" fmla="*/ 0 w 4069080"/>
                    <a:gd name="connsiteY3-16" fmla="*/ 129540 h 137160"/>
                    <a:gd name="connsiteX4-17" fmla="*/ 167640 w 4069080"/>
                    <a:gd name="connsiteY4-18" fmla="*/ 0 h 137160"/>
                    <a:gd name="connsiteX0-19" fmla="*/ 167640 w 4069080"/>
                    <a:gd name="connsiteY0-20" fmla="*/ 0 h 137160"/>
                    <a:gd name="connsiteX1-21" fmla="*/ 3901440 w 4069080"/>
                    <a:gd name="connsiteY1-22" fmla="*/ 0 h 137160"/>
                    <a:gd name="connsiteX2-23" fmla="*/ 4069080 w 4069080"/>
                    <a:gd name="connsiteY2-24" fmla="*/ 137160 h 137160"/>
                    <a:gd name="connsiteX3-25" fmla="*/ 0 w 4069080"/>
                    <a:gd name="connsiteY3-26" fmla="*/ 135212 h 137160"/>
                    <a:gd name="connsiteX4-27" fmla="*/ 167640 w 4069080"/>
                    <a:gd name="connsiteY4-28" fmla="*/ 0 h 137160"/>
                    <a:gd name="connsiteX0-29" fmla="*/ 167640 w 4069080"/>
                    <a:gd name="connsiteY0-30" fmla="*/ 0 h 142773"/>
                    <a:gd name="connsiteX1-31" fmla="*/ 3901440 w 4069080"/>
                    <a:gd name="connsiteY1-32" fmla="*/ 0 h 142773"/>
                    <a:gd name="connsiteX2-33" fmla="*/ 4069080 w 4069080"/>
                    <a:gd name="connsiteY2-34" fmla="*/ 137160 h 142773"/>
                    <a:gd name="connsiteX3-35" fmla="*/ 0 w 4069080"/>
                    <a:gd name="connsiteY3-36" fmla="*/ 142773 h 142773"/>
                    <a:gd name="connsiteX4-37" fmla="*/ 167640 w 4069080"/>
                    <a:gd name="connsiteY4-38" fmla="*/ 0 h 142773"/>
                    <a:gd name="connsiteX0-39" fmla="*/ 167640 w 4069080"/>
                    <a:gd name="connsiteY0-40" fmla="*/ 0 h 142773"/>
                    <a:gd name="connsiteX1-41" fmla="*/ 3901440 w 4069080"/>
                    <a:gd name="connsiteY1-42" fmla="*/ 0 h 142773"/>
                    <a:gd name="connsiteX2-43" fmla="*/ 4069080 w 4069080"/>
                    <a:gd name="connsiteY2-44" fmla="*/ 140940 h 142773"/>
                    <a:gd name="connsiteX3-45" fmla="*/ 0 w 4069080"/>
                    <a:gd name="connsiteY3-46" fmla="*/ 142773 h 142773"/>
                    <a:gd name="connsiteX4-47" fmla="*/ 167640 w 4069080"/>
                    <a:gd name="connsiteY4-48" fmla="*/ 0 h 142773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17" y="connsiteY4-18"/>
                    </a:cxn>
                  </a:cxnLst>
                  <a:rect l="l" t="t" r="r" b="b"/>
                  <a:pathLst>
                    <a:path w="4069080" h="142773">
                      <a:moveTo>
                        <a:pt x="167640" y="0"/>
                      </a:moveTo>
                      <a:lnTo>
                        <a:pt x="3901440" y="0"/>
                      </a:lnTo>
                      <a:lnTo>
                        <a:pt x="4069080" y="140940"/>
                      </a:lnTo>
                      <a:lnTo>
                        <a:pt x="0" y="142773"/>
                      </a:lnTo>
                      <a:lnTo>
                        <a:pt x="167640" y="0"/>
                      </a:lnTo>
                      <a:close/>
                    </a:path>
                  </a:pathLst>
                </a:custGeom>
                <a:solidFill>
                  <a:srgbClr val="0070C0"/>
                </a:solidFill>
                <a:ln w="254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endParaRPr lang="zh-CN" altLang="en-US" dirty="0">
                    <a:latin typeface="+mn-ea"/>
                  </a:endParaRPr>
                </a:p>
              </p:txBody>
            </p:sp>
          </p:grpSp>
          <p:grpSp>
            <p:nvGrpSpPr>
              <p:cNvPr id="21" name="组合 20"/>
              <p:cNvGrpSpPr/>
              <p:nvPr/>
            </p:nvGrpSpPr>
            <p:grpSpPr>
              <a:xfrm>
                <a:off x="5138963" y="489126"/>
                <a:ext cx="49306" cy="329693"/>
                <a:chOff x="5138963" y="489126"/>
                <a:chExt cx="49306" cy="329693"/>
              </a:xfrm>
            </p:grpSpPr>
            <p:sp>
              <p:nvSpPr>
                <p:cNvPr id="25" name="椭圆 24"/>
                <p:cNvSpPr/>
                <p:nvPr/>
              </p:nvSpPr>
              <p:spPr>
                <a:xfrm>
                  <a:off x="5138963" y="769513"/>
                  <a:ext cx="49306" cy="49306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26" name="椭圆 25"/>
                <p:cNvSpPr/>
                <p:nvPr/>
              </p:nvSpPr>
              <p:spPr>
                <a:xfrm>
                  <a:off x="5138963" y="489126"/>
                  <a:ext cx="49306" cy="49306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+mn-ea"/>
                  </a:endParaRPr>
                </a:p>
              </p:txBody>
            </p:sp>
          </p:grpSp>
          <p:grpSp>
            <p:nvGrpSpPr>
              <p:cNvPr id="22" name="组合 21"/>
              <p:cNvGrpSpPr/>
              <p:nvPr/>
            </p:nvGrpSpPr>
            <p:grpSpPr>
              <a:xfrm>
                <a:off x="326687" y="399838"/>
                <a:ext cx="49306" cy="329693"/>
                <a:chOff x="5138963" y="489126"/>
                <a:chExt cx="49306" cy="329693"/>
              </a:xfrm>
            </p:grpSpPr>
            <p:sp>
              <p:nvSpPr>
                <p:cNvPr id="23" name="椭圆 22"/>
                <p:cNvSpPr/>
                <p:nvPr/>
              </p:nvSpPr>
              <p:spPr>
                <a:xfrm>
                  <a:off x="5138963" y="769513"/>
                  <a:ext cx="49306" cy="49306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24" name="椭圆 23"/>
                <p:cNvSpPr/>
                <p:nvPr/>
              </p:nvSpPr>
              <p:spPr>
                <a:xfrm>
                  <a:off x="5138963" y="489126"/>
                  <a:ext cx="49306" cy="49306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+mn-ea"/>
                  </a:endParaRPr>
                </a:p>
              </p:txBody>
            </p:sp>
          </p:grp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3" presetClass="entr" presetSubtype="28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663583" y="1418551"/>
            <a:ext cx="8213278" cy="5837840"/>
            <a:chOff x="3818192" y="938862"/>
            <a:chExt cx="4123816" cy="5506620"/>
          </a:xfrm>
        </p:grpSpPr>
        <p:sp>
          <p:nvSpPr>
            <p:cNvPr id="29" name="Rectangle 3"/>
            <p:cNvSpPr txBox="1">
              <a:spLocks noChangeArrowheads="1"/>
            </p:cNvSpPr>
            <p:nvPr/>
          </p:nvSpPr>
          <p:spPr>
            <a:xfrm>
              <a:off x="4202620" y="1213941"/>
              <a:ext cx="3517655" cy="5231541"/>
            </a:xfrm>
            <a:prstGeom prst="rect">
              <a:avLst/>
            </a:prstGeom>
            <a:ln>
              <a:noFill/>
            </a:ln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452755" indent="-452755">
                <a:spcBef>
                  <a:spcPts val="600"/>
                </a:spcBef>
                <a:buClr>
                  <a:srgbClr val="7030A0"/>
                </a:buClr>
                <a:buNone/>
              </a:pPr>
              <a:r>
                <a:rPr lang="en-US" altLang="zh-CN" sz="2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#include &lt;iostream&gt;</a:t>
              </a:r>
              <a:endPara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452755" indent="-452755">
                <a:spcBef>
                  <a:spcPts val="600"/>
                </a:spcBef>
                <a:buClr>
                  <a:srgbClr val="7030A0"/>
                </a:buClr>
                <a:buNone/>
              </a:pPr>
              <a:r>
                <a:rPr lang="en-US" altLang="zh-CN" sz="2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using namespace std;</a:t>
              </a:r>
              <a:endPara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452755" indent="-452755">
                <a:spcBef>
                  <a:spcPts val="600"/>
                </a:spcBef>
                <a:buClr>
                  <a:srgbClr val="7030A0"/>
                </a:buClr>
                <a:buNone/>
              </a:pPr>
              <a:r>
                <a:rPr lang="en-US" altLang="zh-CN" sz="22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#include "</a:t>
              </a:r>
              <a:r>
                <a:rPr lang="en-US" altLang="zh-CN" sz="2200" dirty="0" err="1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LinearStack.h</a:t>
              </a:r>
              <a:r>
                <a:rPr lang="en-US" altLang="zh-CN" sz="22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"</a:t>
              </a:r>
              <a:endParaRPr lang="en-US" altLang="zh-CN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452755" indent="-452755">
                <a:spcBef>
                  <a:spcPts val="600"/>
                </a:spcBef>
                <a:buClr>
                  <a:srgbClr val="7030A0"/>
                </a:buClr>
                <a:buNone/>
              </a:pPr>
              <a:r>
                <a:rPr lang="en-US" altLang="zh-CN" sz="22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void conversion(</a:t>
              </a:r>
              <a:r>
                <a:rPr lang="en-US" altLang="zh-CN" sz="2200" dirty="0" err="1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int,int</a:t>
              </a:r>
              <a:r>
                <a:rPr lang="en-US" altLang="zh-CN" sz="22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);	//</a:t>
              </a:r>
              <a:r>
                <a:rPr lang="zh-CN" altLang="en-US" sz="22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转换函数</a:t>
              </a:r>
              <a:endParaRPr lang="zh-CN" altLang="en-US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452755" indent="-452755">
                <a:spcBef>
                  <a:spcPts val="600"/>
                </a:spcBef>
                <a:buClr>
                  <a:srgbClr val="7030A0"/>
                </a:buClr>
                <a:buNone/>
              </a:pPr>
              <a:r>
                <a:rPr lang="en-US" altLang="zh-CN" sz="2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int main()</a:t>
              </a:r>
              <a:endPara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452755" indent="-452755">
                <a:spcBef>
                  <a:spcPts val="600"/>
                </a:spcBef>
                <a:buClr>
                  <a:srgbClr val="7030A0"/>
                </a:buClr>
                <a:buNone/>
              </a:pPr>
              <a:r>
                <a:rPr lang="en-US" altLang="zh-CN" sz="2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{</a:t>
              </a:r>
              <a:endPara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452755" indent="-452755">
                <a:spcBef>
                  <a:spcPts val="600"/>
                </a:spcBef>
                <a:buClr>
                  <a:srgbClr val="7030A0"/>
                </a:buClr>
                <a:buNone/>
              </a:pPr>
              <a:r>
                <a:rPr lang="en-US" altLang="zh-CN" sz="2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	int </a:t>
              </a:r>
              <a:r>
                <a:rPr lang="en-US" altLang="zh-CN" sz="22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n,base</a:t>
              </a:r>
              <a:r>
                <a:rPr lang="en-US" altLang="zh-CN" sz="2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;</a:t>
              </a:r>
              <a:endPara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452755" indent="-452755">
                <a:spcBef>
                  <a:spcPts val="600"/>
                </a:spcBef>
                <a:buClr>
                  <a:srgbClr val="7030A0"/>
                </a:buClr>
                <a:buNone/>
              </a:pPr>
              <a:r>
                <a:rPr lang="en-US" altLang="zh-CN" sz="2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	</a:t>
              </a:r>
              <a:r>
                <a:rPr lang="en-US" altLang="zh-CN" sz="22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cout</a:t>
              </a:r>
              <a:r>
                <a:rPr lang="en-US" altLang="zh-CN" sz="2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&lt;&lt;"</a:t>
              </a:r>
              <a:r>
                <a:rPr lang="zh-CN" alt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请输入十进制数和要转换的进制的基数</a:t>
              </a:r>
              <a:r>
                <a:rPr lang="en-US" altLang="zh-CN" sz="2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:\n ";</a:t>
              </a:r>
              <a:endPara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452755" indent="-452755">
                <a:spcBef>
                  <a:spcPts val="600"/>
                </a:spcBef>
                <a:buClr>
                  <a:srgbClr val="7030A0"/>
                </a:buClr>
                <a:buNone/>
              </a:pPr>
              <a:r>
                <a:rPr lang="en-US" altLang="zh-CN" sz="2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	</a:t>
              </a:r>
              <a:r>
                <a:rPr lang="en-US" altLang="zh-CN" sz="22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cin</a:t>
              </a:r>
              <a:r>
                <a:rPr lang="en-US" altLang="zh-CN" sz="2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&gt;&gt;n&gt;&gt;base;</a:t>
              </a:r>
              <a:endPara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452755" indent="-452755">
                <a:spcBef>
                  <a:spcPts val="600"/>
                </a:spcBef>
                <a:buClr>
                  <a:srgbClr val="7030A0"/>
                </a:buClr>
                <a:buNone/>
              </a:pPr>
              <a:r>
                <a:rPr lang="en-US" altLang="zh-CN" sz="2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	conversion(</a:t>
              </a:r>
              <a:r>
                <a:rPr lang="en-US" altLang="zh-CN" sz="22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n,base</a:t>
              </a:r>
              <a:r>
                <a:rPr lang="en-US" altLang="zh-CN" sz="2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);</a:t>
              </a:r>
              <a:endPara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452755" indent="-452755">
                <a:spcBef>
                  <a:spcPts val="600"/>
                </a:spcBef>
                <a:buClr>
                  <a:srgbClr val="7030A0"/>
                </a:buClr>
                <a:buNone/>
              </a:pPr>
              <a:r>
                <a:rPr lang="en-US" altLang="zh-CN" sz="2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	</a:t>
              </a:r>
              <a:r>
                <a:rPr lang="en-US" altLang="zh-CN" sz="22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cout</a:t>
              </a:r>
              <a:r>
                <a:rPr lang="en-US" altLang="zh-CN" sz="2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&lt;&lt;</a:t>
              </a:r>
              <a:r>
                <a:rPr lang="en-US" altLang="zh-CN" sz="22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endl</a:t>
              </a:r>
              <a:r>
                <a:rPr lang="en-US" altLang="zh-CN" sz="2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;</a:t>
              </a:r>
              <a:endPara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452755" indent="-452755">
                <a:spcBef>
                  <a:spcPts val="600"/>
                </a:spcBef>
                <a:buClr>
                  <a:srgbClr val="7030A0"/>
                </a:buClr>
                <a:buNone/>
              </a:pPr>
              <a:r>
                <a:rPr lang="en-US" altLang="zh-CN" sz="2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	return 0;</a:t>
              </a:r>
              <a:endPara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452755" indent="-452755">
                <a:spcBef>
                  <a:spcPts val="600"/>
                </a:spcBef>
                <a:buClr>
                  <a:srgbClr val="7030A0"/>
                </a:buClr>
                <a:buNone/>
              </a:pPr>
              <a:r>
                <a:rPr lang="en-US" altLang="zh-CN" sz="2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}</a:t>
              </a:r>
              <a:endPara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3" name="组合 2"/>
            <p:cNvGrpSpPr/>
            <p:nvPr/>
          </p:nvGrpSpPr>
          <p:grpSpPr>
            <a:xfrm>
              <a:off x="3818192" y="938862"/>
              <a:ext cx="4123816" cy="5053302"/>
              <a:chOff x="3898055" y="821440"/>
              <a:chExt cx="4123816" cy="5053302"/>
            </a:xfrm>
          </p:grpSpPr>
          <p:sp>
            <p:nvSpPr>
              <p:cNvPr id="4" name="半闭框 3"/>
              <p:cNvSpPr/>
              <p:nvPr/>
            </p:nvSpPr>
            <p:spPr>
              <a:xfrm>
                <a:off x="4025308" y="935162"/>
                <a:ext cx="514350" cy="640192"/>
              </a:xfrm>
              <a:prstGeom prst="halfFrame">
                <a:avLst>
                  <a:gd name="adj1" fmla="val 7407"/>
                  <a:gd name="adj2" fmla="val 7407"/>
                </a:avLst>
              </a:prstGeom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" name="半闭框 4"/>
              <p:cNvSpPr/>
              <p:nvPr/>
            </p:nvSpPr>
            <p:spPr>
              <a:xfrm rot="10800000">
                <a:off x="7507521" y="5234550"/>
                <a:ext cx="514350" cy="640192"/>
              </a:xfrm>
              <a:prstGeom prst="halfFrame">
                <a:avLst>
                  <a:gd name="adj1" fmla="val 7407"/>
                  <a:gd name="adj2" fmla="val 7407"/>
                </a:avLst>
              </a:prstGeom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" name="矩形 5"/>
              <p:cNvSpPr/>
              <p:nvPr/>
            </p:nvSpPr>
            <p:spPr>
              <a:xfrm>
                <a:off x="3970338" y="891596"/>
                <a:ext cx="3954462" cy="4873168"/>
              </a:xfrm>
              <a:prstGeom prst="rect">
                <a:avLst/>
              </a:prstGeom>
              <a:noFill/>
              <a:ln w="1905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" name="半闭框 6"/>
              <p:cNvSpPr/>
              <p:nvPr/>
            </p:nvSpPr>
            <p:spPr>
              <a:xfrm>
                <a:off x="3898055" y="821440"/>
                <a:ext cx="1237994" cy="1076285"/>
              </a:xfrm>
              <a:prstGeom prst="halfFrame">
                <a:avLst>
                  <a:gd name="adj1" fmla="val 2544"/>
                  <a:gd name="adj2" fmla="val 2289"/>
                </a:avLst>
              </a:prstGeom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" name="直角三角形 7"/>
              <p:cNvSpPr/>
              <p:nvPr/>
            </p:nvSpPr>
            <p:spPr>
              <a:xfrm flipH="1">
                <a:off x="7645502" y="5282333"/>
                <a:ext cx="238386" cy="431600"/>
              </a:xfrm>
              <a:prstGeom prst="rtTriangle">
                <a:avLst/>
              </a:prstGeom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10" name="组合 9"/>
          <p:cNvGrpSpPr/>
          <p:nvPr/>
        </p:nvGrpSpPr>
        <p:grpSpPr>
          <a:xfrm>
            <a:off x="549001" y="382949"/>
            <a:ext cx="3565799" cy="876848"/>
            <a:chOff x="326687" y="247818"/>
            <a:chExt cx="4861582" cy="725466"/>
          </a:xfrm>
        </p:grpSpPr>
        <p:sp>
          <p:nvSpPr>
            <p:cNvPr id="11" name="文本框 10"/>
            <p:cNvSpPr txBox="1"/>
            <p:nvPr/>
          </p:nvSpPr>
          <p:spPr bwMode="auto">
            <a:xfrm>
              <a:off x="1416685" y="412399"/>
              <a:ext cx="2936607" cy="38196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400" kern="0" dirty="0">
                  <a:solidFill>
                    <a:srgbClr val="0070C0"/>
                  </a:solidFill>
                  <a:latin typeface="+mn-ea"/>
                </a:rPr>
                <a:t>顺序栈的应用</a:t>
              </a:r>
              <a:endParaRPr lang="zh-CN" altLang="en-US" sz="2400" kern="0" dirty="0">
                <a:solidFill>
                  <a:srgbClr val="0070C0"/>
                </a:solidFill>
                <a:latin typeface="+mn-ea"/>
              </a:endParaRPr>
            </a:p>
          </p:txBody>
        </p:sp>
        <p:grpSp>
          <p:nvGrpSpPr>
            <p:cNvPr id="12" name="组合 11"/>
            <p:cNvGrpSpPr/>
            <p:nvPr/>
          </p:nvGrpSpPr>
          <p:grpSpPr>
            <a:xfrm>
              <a:off x="326687" y="247818"/>
              <a:ext cx="4861582" cy="725466"/>
              <a:chOff x="326687" y="247818"/>
              <a:chExt cx="4861582" cy="725466"/>
            </a:xfrm>
          </p:grpSpPr>
          <p:grpSp>
            <p:nvGrpSpPr>
              <p:cNvPr id="13" name="组合 12"/>
              <p:cNvGrpSpPr/>
              <p:nvPr/>
            </p:nvGrpSpPr>
            <p:grpSpPr>
              <a:xfrm>
                <a:off x="349799" y="247818"/>
                <a:ext cx="4791980" cy="261575"/>
                <a:chOff x="349799" y="247818"/>
                <a:chExt cx="4791980" cy="261575"/>
              </a:xfrm>
            </p:grpSpPr>
            <p:cxnSp>
              <p:nvCxnSpPr>
                <p:cNvPr id="28" name="直接连接符 27"/>
                <p:cNvCxnSpPr/>
                <p:nvPr/>
              </p:nvCxnSpPr>
              <p:spPr>
                <a:xfrm>
                  <a:off x="638117" y="248864"/>
                  <a:ext cx="3287537" cy="0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直接连接符 29"/>
                <p:cNvCxnSpPr/>
                <p:nvPr/>
              </p:nvCxnSpPr>
              <p:spPr>
                <a:xfrm>
                  <a:off x="4824514" y="335707"/>
                  <a:ext cx="313542" cy="173686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直接连接符 30"/>
                <p:cNvCxnSpPr/>
                <p:nvPr/>
              </p:nvCxnSpPr>
              <p:spPr>
                <a:xfrm>
                  <a:off x="4084534" y="335707"/>
                  <a:ext cx="737870" cy="0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直接连接符 31"/>
                <p:cNvCxnSpPr/>
                <p:nvPr/>
              </p:nvCxnSpPr>
              <p:spPr>
                <a:xfrm>
                  <a:off x="3927764" y="248864"/>
                  <a:ext cx="156771" cy="86843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3" name="任意多边形: 形状 28"/>
                <p:cNvSpPr/>
                <p:nvPr/>
              </p:nvSpPr>
              <p:spPr>
                <a:xfrm>
                  <a:off x="349799" y="247818"/>
                  <a:ext cx="4791980" cy="257189"/>
                </a:xfrm>
                <a:custGeom>
                  <a:avLst/>
                  <a:gdLst>
                    <a:gd name="connsiteX0" fmla="*/ 0 w 5405438"/>
                    <a:gd name="connsiteY0" fmla="*/ 233362 h 366712"/>
                    <a:gd name="connsiteX1" fmla="*/ 328613 w 5405438"/>
                    <a:gd name="connsiteY1" fmla="*/ 0 h 366712"/>
                    <a:gd name="connsiteX2" fmla="*/ 4043363 w 5405438"/>
                    <a:gd name="connsiteY2" fmla="*/ 0 h 366712"/>
                    <a:gd name="connsiteX3" fmla="*/ 4214813 w 5405438"/>
                    <a:gd name="connsiteY3" fmla="*/ 123825 h 366712"/>
                    <a:gd name="connsiteX4" fmla="*/ 5048250 w 5405438"/>
                    <a:gd name="connsiteY4" fmla="*/ 123825 h 366712"/>
                    <a:gd name="connsiteX5" fmla="*/ 5405438 w 5405438"/>
                    <a:gd name="connsiteY5" fmla="*/ 366712 h 3667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405438" h="366712">
                      <a:moveTo>
                        <a:pt x="0" y="233362"/>
                      </a:moveTo>
                      <a:lnTo>
                        <a:pt x="328613" y="0"/>
                      </a:lnTo>
                      <a:lnTo>
                        <a:pt x="4043363" y="0"/>
                      </a:lnTo>
                      <a:lnTo>
                        <a:pt x="4214813" y="123825"/>
                      </a:lnTo>
                      <a:lnTo>
                        <a:pt x="5048250" y="123825"/>
                      </a:lnTo>
                      <a:lnTo>
                        <a:pt x="5405438" y="366712"/>
                      </a:lnTo>
                    </a:path>
                  </a:pathLst>
                </a:cu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endParaRPr lang="zh-CN" altLang="en-US" dirty="0">
                    <a:latin typeface="+mn-ea"/>
                  </a:endParaRPr>
                </a:p>
              </p:txBody>
            </p:sp>
            <p:sp>
              <p:nvSpPr>
                <p:cNvPr id="34" name="任意多边形: 形状 29"/>
                <p:cNvSpPr/>
                <p:nvPr/>
              </p:nvSpPr>
              <p:spPr>
                <a:xfrm flipV="1">
                  <a:off x="737468" y="249336"/>
                  <a:ext cx="3029477" cy="84093"/>
                </a:xfrm>
                <a:custGeom>
                  <a:avLst/>
                  <a:gdLst>
                    <a:gd name="connsiteX0" fmla="*/ 0 w 4221480"/>
                    <a:gd name="connsiteY0" fmla="*/ 236220 h 236220"/>
                    <a:gd name="connsiteX1" fmla="*/ 320040 w 4221480"/>
                    <a:gd name="connsiteY1" fmla="*/ 0 h 236220"/>
                    <a:gd name="connsiteX2" fmla="*/ 4053840 w 4221480"/>
                    <a:gd name="connsiteY2" fmla="*/ 0 h 236220"/>
                    <a:gd name="connsiteX3" fmla="*/ 4221480 w 4221480"/>
                    <a:gd name="connsiteY3" fmla="*/ 137160 h 236220"/>
                    <a:gd name="connsiteX4" fmla="*/ 152400 w 4221480"/>
                    <a:gd name="connsiteY4" fmla="*/ 129540 h 236220"/>
                    <a:gd name="connsiteX0-1" fmla="*/ 167640 w 4069080"/>
                    <a:gd name="connsiteY0-2" fmla="*/ 0 h 137160"/>
                    <a:gd name="connsiteX1-3" fmla="*/ 3901440 w 4069080"/>
                    <a:gd name="connsiteY1-4" fmla="*/ 0 h 137160"/>
                    <a:gd name="connsiteX2-5" fmla="*/ 4069080 w 4069080"/>
                    <a:gd name="connsiteY2-6" fmla="*/ 137160 h 137160"/>
                    <a:gd name="connsiteX3-7" fmla="*/ 0 w 4069080"/>
                    <a:gd name="connsiteY3-8" fmla="*/ 129540 h 137160"/>
                    <a:gd name="connsiteX0-9" fmla="*/ 167640 w 4069080"/>
                    <a:gd name="connsiteY0-10" fmla="*/ 0 h 137160"/>
                    <a:gd name="connsiteX1-11" fmla="*/ 3901440 w 4069080"/>
                    <a:gd name="connsiteY1-12" fmla="*/ 0 h 137160"/>
                    <a:gd name="connsiteX2-13" fmla="*/ 4069080 w 4069080"/>
                    <a:gd name="connsiteY2-14" fmla="*/ 137160 h 137160"/>
                    <a:gd name="connsiteX3-15" fmla="*/ 0 w 4069080"/>
                    <a:gd name="connsiteY3-16" fmla="*/ 129540 h 137160"/>
                    <a:gd name="connsiteX4-17" fmla="*/ 167640 w 4069080"/>
                    <a:gd name="connsiteY4-18" fmla="*/ 0 h 137160"/>
                    <a:gd name="connsiteX0-19" fmla="*/ 167640 w 4069080"/>
                    <a:gd name="connsiteY0-20" fmla="*/ 0 h 137160"/>
                    <a:gd name="connsiteX1-21" fmla="*/ 3901440 w 4069080"/>
                    <a:gd name="connsiteY1-22" fmla="*/ 0 h 137160"/>
                    <a:gd name="connsiteX2-23" fmla="*/ 4069080 w 4069080"/>
                    <a:gd name="connsiteY2-24" fmla="*/ 137160 h 137160"/>
                    <a:gd name="connsiteX3-25" fmla="*/ 0 w 4069080"/>
                    <a:gd name="connsiteY3-26" fmla="*/ 135212 h 137160"/>
                    <a:gd name="connsiteX4-27" fmla="*/ 167640 w 4069080"/>
                    <a:gd name="connsiteY4-28" fmla="*/ 0 h 137160"/>
                    <a:gd name="connsiteX0-29" fmla="*/ 167640 w 4069080"/>
                    <a:gd name="connsiteY0-30" fmla="*/ 0 h 142773"/>
                    <a:gd name="connsiteX1-31" fmla="*/ 3901440 w 4069080"/>
                    <a:gd name="connsiteY1-32" fmla="*/ 0 h 142773"/>
                    <a:gd name="connsiteX2-33" fmla="*/ 4069080 w 4069080"/>
                    <a:gd name="connsiteY2-34" fmla="*/ 137160 h 142773"/>
                    <a:gd name="connsiteX3-35" fmla="*/ 0 w 4069080"/>
                    <a:gd name="connsiteY3-36" fmla="*/ 142773 h 142773"/>
                    <a:gd name="connsiteX4-37" fmla="*/ 167640 w 4069080"/>
                    <a:gd name="connsiteY4-38" fmla="*/ 0 h 142773"/>
                    <a:gd name="connsiteX0-39" fmla="*/ 167640 w 4069080"/>
                    <a:gd name="connsiteY0-40" fmla="*/ 0 h 142773"/>
                    <a:gd name="connsiteX1-41" fmla="*/ 3901440 w 4069080"/>
                    <a:gd name="connsiteY1-42" fmla="*/ 0 h 142773"/>
                    <a:gd name="connsiteX2-43" fmla="*/ 4069080 w 4069080"/>
                    <a:gd name="connsiteY2-44" fmla="*/ 140940 h 142773"/>
                    <a:gd name="connsiteX3-45" fmla="*/ 0 w 4069080"/>
                    <a:gd name="connsiteY3-46" fmla="*/ 142773 h 142773"/>
                    <a:gd name="connsiteX4-47" fmla="*/ 167640 w 4069080"/>
                    <a:gd name="connsiteY4-48" fmla="*/ 0 h 142773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17" y="connsiteY4-18"/>
                    </a:cxn>
                  </a:cxnLst>
                  <a:rect l="l" t="t" r="r" b="b"/>
                  <a:pathLst>
                    <a:path w="4069080" h="142773">
                      <a:moveTo>
                        <a:pt x="167640" y="0"/>
                      </a:moveTo>
                      <a:lnTo>
                        <a:pt x="3901440" y="0"/>
                      </a:lnTo>
                      <a:lnTo>
                        <a:pt x="4069080" y="140940"/>
                      </a:lnTo>
                      <a:lnTo>
                        <a:pt x="0" y="142773"/>
                      </a:lnTo>
                      <a:lnTo>
                        <a:pt x="167640" y="0"/>
                      </a:lnTo>
                      <a:close/>
                    </a:path>
                  </a:pathLst>
                </a:custGeom>
                <a:solidFill>
                  <a:srgbClr val="0070C0"/>
                </a:solidFill>
                <a:ln w="254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endParaRPr lang="zh-CN" altLang="en-US" dirty="0">
                    <a:latin typeface="+mn-ea"/>
                  </a:endParaRPr>
                </a:p>
              </p:txBody>
            </p:sp>
          </p:grpSp>
          <p:grpSp>
            <p:nvGrpSpPr>
              <p:cNvPr id="14" name="组合 13"/>
              <p:cNvGrpSpPr/>
              <p:nvPr/>
            </p:nvGrpSpPr>
            <p:grpSpPr>
              <a:xfrm>
                <a:off x="349799" y="711709"/>
                <a:ext cx="4815092" cy="261575"/>
                <a:chOff x="358852" y="925118"/>
                <a:chExt cx="4815092" cy="261575"/>
              </a:xfrm>
            </p:grpSpPr>
            <p:cxnSp>
              <p:nvCxnSpPr>
                <p:cNvPr id="21" name="直接连接符 20"/>
                <p:cNvCxnSpPr/>
                <p:nvPr/>
              </p:nvCxnSpPr>
              <p:spPr>
                <a:xfrm flipH="1" flipV="1">
                  <a:off x="1574976" y="1185647"/>
                  <a:ext cx="3287537" cy="0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直接连接符 21"/>
                <p:cNvCxnSpPr/>
                <p:nvPr/>
              </p:nvCxnSpPr>
              <p:spPr>
                <a:xfrm flipH="1" flipV="1">
                  <a:off x="362574" y="925118"/>
                  <a:ext cx="313542" cy="173686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直接连接符 22"/>
                <p:cNvCxnSpPr/>
                <p:nvPr/>
              </p:nvCxnSpPr>
              <p:spPr>
                <a:xfrm flipV="1">
                  <a:off x="4860402" y="1011961"/>
                  <a:ext cx="313542" cy="173686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直接连接符 23"/>
                <p:cNvCxnSpPr/>
                <p:nvPr/>
              </p:nvCxnSpPr>
              <p:spPr>
                <a:xfrm flipH="1" flipV="1">
                  <a:off x="678226" y="1098804"/>
                  <a:ext cx="737870" cy="0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直接连接符 24"/>
                <p:cNvCxnSpPr/>
                <p:nvPr/>
              </p:nvCxnSpPr>
              <p:spPr>
                <a:xfrm flipH="1" flipV="1">
                  <a:off x="1416096" y="1098804"/>
                  <a:ext cx="156771" cy="86843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6" name="任意多边形: 形状 22"/>
                <p:cNvSpPr/>
                <p:nvPr/>
              </p:nvSpPr>
              <p:spPr>
                <a:xfrm flipH="1" flipV="1">
                  <a:off x="358852" y="929504"/>
                  <a:ext cx="4791980" cy="257189"/>
                </a:xfrm>
                <a:custGeom>
                  <a:avLst/>
                  <a:gdLst>
                    <a:gd name="connsiteX0" fmla="*/ 0 w 5405438"/>
                    <a:gd name="connsiteY0" fmla="*/ 233362 h 366712"/>
                    <a:gd name="connsiteX1" fmla="*/ 328613 w 5405438"/>
                    <a:gd name="connsiteY1" fmla="*/ 0 h 366712"/>
                    <a:gd name="connsiteX2" fmla="*/ 4043363 w 5405438"/>
                    <a:gd name="connsiteY2" fmla="*/ 0 h 366712"/>
                    <a:gd name="connsiteX3" fmla="*/ 4214813 w 5405438"/>
                    <a:gd name="connsiteY3" fmla="*/ 123825 h 366712"/>
                    <a:gd name="connsiteX4" fmla="*/ 5048250 w 5405438"/>
                    <a:gd name="connsiteY4" fmla="*/ 123825 h 366712"/>
                    <a:gd name="connsiteX5" fmla="*/ 5405438 w 5405438"/>
                    <a:gd name="connsiteY5" fmla="*/ 366712 h 3667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405438" h="366712">
                      <a:moveTo>
                        <a:pt x="0" y="233362"/>
                      </a:moveTo>
                      <a:lnTo>
                        <a:pt x="328613" y="0"/>
                      </a:lnTo>
                      <a:lnTo>
                        <a:pt x="4043363" y="0"/>
                      </a:lnTo>
                      <a:lnTo>
                        <a:pt x="4214813" y="123825"/>
                      </a:lnTo>
                      <a:lnTo>
                        <a:pt x="5048250" y="123825"/>
                      </a:lnTo>
                      <a:lnTo>
                        <a:pt x="5405438" y="366712"/>
                      </a:lnTo>
                    </a:path>
                  </a:pathLst>
                </a:cu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27" name="任意多边形: 形状 23"/>
                <p:cNvSpPr/>
                <p:nvPr/>
              </p:nvSpPr>
              <p:spPr>
                <a:xfrm flipH="1">
                  <a:off x="1733685" y="1101082"/>
                  <a:ext cx="3029477" cy="84093"/>
                </a:xfrm>
                <a:custGeom>
                  <a:avLst/>
                  <a:gdLst>
                    <a:gd name="connsiteX0" fmla="*/ 0 w 4221480"/>
                    <a:gd name="connsiteY0" fmla="*/ 236220 h 236220"/>
                    <a:gd name="connsiteX1" fmla="*/ 320040 w 4221480"/>
                    <a:gd name="connsiteY1" fmla="*/ 0 h 236220"/>
                    <a:gd name="connsiteX2" fmla="*/ 4053840 w 4221480"/>
                    <a:gd name="connsiteY2" fmla="*/ 0 h 236220"/>
                    <a:gd name="connsiteX3" fmla="*/ 4221480 w 4221480"/>
                    <a:gd name="connsiteY3" fmla="*/ 137160 h 236220"/>
                    <a:gd name="connsiteX4" fmla="*/ 152400 w 4221480"/>
                    <a:gd name="connsiteY4" fmla="*/ 129540 h 236220"/>
                    <a:gd name="connsiteX0-1" fmla="*/ 167640 w 4069080"/>
                    <a:gd name="connsiteY0-2" fmla="*/ 0 h 137160"/>
                    <a:gd name="connsiteX1-3" fmla="*/ 3901440 w 4069080"/>
                    <a:gd name="connsiteY1-4" fmla="*/ 0 h 137160"/>
                    <a:gd name="connsiteX2-5" fmla="*/ 4069080 w 4069080"/>
                    <a:gd name="connsiteY2-6" fmla="*/ 137160 h 137160"/>
                    <a:gd name="connsiteX3-7" fmla="*/ 0 w 4069080"/>
                    <a:gd name="connsiteY3-8" fmla="*/ 129540 h 137160"/>
                    <a:gd name="connsiteX0-9" fmla="*/ 167640 w 4069080"/>
                    <a:gd name="connsiteY0-10" fmla="*/ 0 h 137160"/>
                    <a:gd name="connsiteX1-11" fmla="*/ 3901440 w 4069080"/>
                    <a:gd name="connsiteY1-12" fmla="*/ 0 h 137160"/>
                    <a:gd name="connsiteX2-13" fmla="*/ 4069080 w 4069080"/>
                    <a:gd name="connsiteY2-14" fmla="*/ 137160 h 137160"/>
                    <a:gd name="connsiteX3-15" fmla="*/ 0 w 4069080"/>
                    <a:gd name="connsiteY3-16" fmla="*/ 129540 h 137160"/>
                    <a:gd name="connsiteX4-17" fmla="*/ 167640 w 4069080"/>
                    <a:gd name="connsiteY4-18" fmla="*/ 0 h 137160"/>
                    <a:gd name="connsiteX0-19" fmla="*/ 167640 w 4069080"/>
                    <a:gd name="connsiteY0-20" fmla="*/ 0 h 137160"/>
                    <a:gd name="connsiteX1-21" fmla="*/ 3901440 w 4069080"/>
                    <a:gd name="connsiteY1-22" fmla="*/ 0 h 137160"/>
                    <a:gd name="connsiteX2-23" fmla="*/ 4069080 w 4069080"/>
                    <a:gd name="connsiteY2-24" fmla="*/ 137160 h 137160"/>
                    <a:gd name="connsiteX3-25" fmla="*/ 0 w 4069080"/>
                    <a:gd name="connsiteY3-26" fmla="*/ 135212 h 137160"/>
                    <a:gd name="connsiteX4-27" fmla="*/ 167640 w 4069080"/>
                    <a:gd name="connsiteY4-28" fmla="*/ 0 h 137160"/>
                    <a:gd name="connsiteX0-29" fmla="*/ 167640 w 4069080"/>
                    <a:gd name="connsiteY0-30" fmla="*/ 0 h 142773"/>
                    <a:gd name="connsiteX1-31" fmla="*/ 3901440 w 4069080"/>
                    <a:gd name="connsiteY1-32" fmla="*/ 0 h 142773"/>
                    <a:gd name="connsiteX2-33" fmla="*/ 4069080 w 4069080"/>
                    <a:gd name="connsiteY2-34" fmla="*/ 137160 h 142773"/>
                    <a:gd name="connsiteX3-35" fmla="*/ 0 w 4069080"/>
                    <a:gd name="connsiteY3-36" fmla="*/ 142773 h 142773"/>
                    <a:gd name="connsiteX4-37" fmla="*/ 167640 w 4069080"/>
                    <a:gd name="connsiteY4-38" fmla="*/ 0 h 142773"/>
                    <a:gd name="connsiteX0-39" fmla="*/ 167640 w 4069080"/>
                    <a:gd name="connsiteY0-40" fmla="*/ 0 h 142773"/>
                    <a:gd name="connsiteX1-41" fmla="*/ 3901440 w 4069080"/>
                    <a:gd name="connsiteY1-42" fmla="*/ 0 h 142773"/>
                    <a:gd name="connsiteX2-43" fmla="*/ 4069080 w 4069080"/>
                    <a:gd name="connsiteY2-44" fmla="*/ 140940 h 142773"/>
                    <a:gd name="connsiteX3-45" fmla="*/ 0 w 4069080"/>
                    <a:gd name="connsiteY3-46" fmla="*/ 142773 h 142773"/>
                    <a:gd name="connsiteX4-47" fmla="*/ 167640 w 4069080"/>
                    <a:gd name="connsiteY4-48" fmla="*/ 0 h 142773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17" y="connsiteY4-18"/>
                    </a:cxn>
                  </a:cxnLst>
                  <a:rect l="l" t="t" r="r" b="b"/>
                  <a:pathLst>
                    <a:path w="4069080" h="142773">
                      <a:moveTo>
                        <a:pt x="167640" y="0"/>
                      </a:moveTo>
                      <a:lnTo>
                        <a:pt x="3901440" y="0"/>
                      </a:lnTo>
                      <a:lnTo>
                        <a:pt x="4069080" y="140940"/>
                      </a:lnTo>
                      <a:lnTo>
                        <a:pt x="0" y="142773"/>
                      </a:lnTo>
                      <a:lnTo>
                        <a:pt x="167640" y="0"/>
                      </a:lnTo>
                      <a:close/>
                    </a:path>
                  </a:pathLst>
                </a:custGeom>
                <a:solidFill>
                  <a:srgbClr val="0070C0"/>
                </a:solidFill>
                <a:ln w="254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endParaRPr lang="zh-CN" altLang="en-US" dirty="0">
                    <a:latin typeface="+mn-ea"/>
                  </a:endParaRPr>
                </a:p>
              </p:txBody>
            </p:sp>
          </p:grpSp>
          <p:grpSp>
            <p:nvGrpSpPr>
              <p:cNvPr id="15" name="组合 14"/>
              <p:cNvGrpSpPr/>
              <p:nvPr/>
            </p:nvGrpSpPr>
            <p:grpSpPr>
              <a:xfrm>
                <a:off x="5138963" y="489126"/>
                <a:ext cx="49306" cy="329693"/>
                <a:chOff x="5138963" y="489126"/>
                <a:chExt cx="49306" cy="329693"/>
              </a:xfrm>
            </p:grpSpPr>
            <p:sp>
              <p:nvSpPr>
                <p:cNvPr id="19" name="椭圆 18"/>
                <p:cNvSpPr/>
                <p:nvPr/>
              </p:nvSpPr>
              <p:spPr>
                <a:xfrm>
                  <a:off x="5138963" y="769513"/>
                  <a:ext cx="49306" cy="49306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20" name="椭圆 19"/>
                <p:cNvSpPr/>
                <p:nvPr/>
              </p:nvSpPr>
              <p:spPr>
                <a:xfrm>
                  <a:off x="5138963" y="489126"/>
                  <a:ext cx="49306" cy="49306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+mn-ea"/>
                  </a:endParaRPr>
                </a:p>
              </p:txBody>
            </p:sp>
          </p:grpSp>
          <p:grpSp>
            <p:nvGrpSpPr>
              <p:cNvPr id="16" name="组合 15"/>
              <p:cNvGrpSpPr/>
              <p:nvPr/>
            </p:nvGrpSpPr>
            <p:grpSpPr>
              <a:xfrm>
                <a:off x="326687" y="399838"/>
                <a:ext cx="49306" cy="329693"/>
                <a:chOff x="5138963" y="489126"/>
                <a:chExt cx="49306" cy="329693"/>
              </a:xfrm>
            </p:grpSpPr>
            <p:sp>
              <p:nvSpPr>
                <p:cNvPr id="17" name="椭圆 16"/>
                <p:cNvSpPr/>
                <p:nvPr/>
              </p:nvSpPr>
              <p:spPr>
                <a:xfrm>
                  <a:off x="5138963" y="769513"/>
                  <a:ext cx="49306" cy="49306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18" name="椭圆 17"/>
                <p:cNvSpPr/>
                <p:nvPr/>
              </p:nvSpPr>
              <p:spPr>
                <a:xfrm>
                  <a:off x="5138963" y="489126"/>
                  <a:ext cx="49306" cy="49306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+mn-ea"/>
                  </a:endParaRPr>
                </a:p>
              </p:txBody>
            </p:sp>
          </p:grp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2589098" y="1569943"/>
            <a:ext cx="8359475" cy="527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void conversion(</a:t>
            </a:r>
            <a:r>
              <a:rPr lang="en-US" altLang="zh-CN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n,int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base)</a:t>
            </a:r>
            <a:endParaRPr lang="en-US" altLang="zh-C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US" altLang="zh-C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altLang="zh-CN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x,y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US" altLang="zh-C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y=n;</a:t>
            </a:r>
            <a:endParaRPr lang="en-US" altLang="zh-C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altLang="zh-CN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LinearStack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altLang="zh-CN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&gt; s(100);</a:t>
            </a:r>
            <a:endParaRPr lang="en-US" altLang="zh-C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while(y)</a:t>
            </a:r>
            <a:endParaRPr lang="en-US" altLang="zh-C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{</a:t>
            </a:r>
            <a:endParaRPr lang="en-US" altLang="zh-C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  <a:r>
              <a:rPr lang="en-US" altLang="zh-CN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s.Push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y%base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en-US" altLang="zh-C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y = y/base;</a:t>
            </a:r>
            <a:endParaRPr lang="en-US" altLang="zh-C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}</a:t>
            </a:r>
            <a:endParaRPr lang="en-US" altLang="zh-C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altLang="zh-CN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cout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&lt;&lt;"</a:t>
            </a:r>
            <a:r>
              <a:rPr lang="zh-CN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十进制数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"&lt;&lt;n&lt;&lt;"</a:t>
            </a:r>
            <a:r>
              <a:rPr lang="zh-CN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转换为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"&lt;&lt;base&lt;&lt;"</a:t>
            </a:r>
            <a:r>
              <a:rPr lang="zh-CN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进制为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:\n";</a:t>
            </a:r>
            <a:endParaRPr lang="en-US" altLang="zh-C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while(!</a:t>
            </a:r>
            <a:r>
              <a:rPr lang="en-US" altLang="zh-CN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s.IsEmpty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())</a:t>
            </a:r>
            <a:endParaRPr lang="en-US" altLang="zh-C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{</a:t>
            </a:r>
            <a:endParaRPr lang="en-US" altLang="zh-C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  <a:r>
              <a:rPr lang="en-US" altLang="zh-CN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s.Pop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(x);</a:t>
            </a:r>
            <a:endParaRPr lang="en-US" altLang="zh-C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  <a:r>
              <a:rPr lang="en-US" altLang="zh-CN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cout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&lt;&lt;x;</a:t>
            </a:r>
            <a:endParaRPr lang="en-US" altLang="zh-C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}</a:t>
            </a:r>
            <a:endParaRPr lang="en-US" altLang="zh-C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zh-CN" alt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549001" y="555626"/>
            <a:ext cx="3565799" cy="876848"/>
            <a:chOff x="326687" y="247818"/>
            <a:chExt cx="4861582" cy="725466"/>
          </a:xfrm>
        </p:grpSpPr>
        <p:sp>
          <p:nvSpPr>
            <p:cNvPr id="12" name="文本框 11"/>
            <p:cNvSpPr txBox="1"/>
            <p:nvPr/>
          </p:nvSpPr>
          <p:spPr bwMode="auto">
            <a:xfrm>
              <a:off x="1416685" y="412399"/>
              <a:ext cx="2936607" cy="38196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400" kern="0" dirty="0">
                  <a:solidFill>
                    <a:srgbClr val="0070C0"/>
                  </a:solidFill>
                  <a:latin typeface="+mn-ea"/>
                </a:rPr>
                <a:t>顺序栈的应用</a:t>
              </a:r>
              <a:endParaRPr lang="zh-CN" altLang="en-US" sz="2400" kern="0" dirty="0">
                <a:solidFill>
                  <a:srgbClr val="0070C0"/>
                </a:solidFill>
                <a:latin typeface="+mn-ea"/>
              </a:endParaRPr>
            </a:p>
          </p:txBody>
        </p:sp>
        <p:grpSp>
          <p:nvGrpSpPr>
            <p:cNvPr id="13" name="组合 12"/>
            <p:cNvGrpSpPr/>
            <p:nvPr/>
          </p:nvGrpSpPr>
          <p:grpSpPr>
            <a:xfrm>
              <a:off x="326687" y="247818"/>
              <a:ext cx="4861582" cy="725466"/>
              <a:chOff x="326687" y="247818"/>
              <a:chExt cx="4861582" cy="725466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349799" y="247818"/>
                <a:ext cx="4791980" cy="261575"/>
                <a:chOff x="349799" y="247818"/>
                <a:chExt cx="4791980" cy="261575"/>
              </a:xfrm>
            </p:grpSpPr>
            <p:cxnSp>
              <p:nvCxnSpPr>
                <p:cNvPr id="29" name="直接连接符 28"/>
                <p:cNvCxnSpPr/>
                <p:nvPr/>
              </p:nvCxnSpPr>
              <p:spPr>
                <a:xfrm>
                  <a:off x="638117" y="248864"/>
                  <a:ext cx="3287537" cy="0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直接连接符 29"/>
                <p:cNvCxnSpPr/>
                <p:nvPr/>
              </p:nvCxnSpPr>
              <p:spPr>
                <a:xfrm>
                  <a:off x="4824514" y="335707"/>
                  <a:ext cx="313542" cy="173686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直接连接符 30"/>
                <p:cNvCxnSpPr/>
                <p:nvPr/>
              </p:nvCxnSpPr>
              <p:spPr>
                <a:xfrm>
                  <a:off x="4084534" y="335707"/>
                  <a:ext cx="737870" cy="0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直接连接符 31"/>
                <p:cNvCxnSpPr/>
                <p:nvPr/>
              </p:nvCxnSpPr>
              <p:spPr>
                <a:xfrm>
                  <a:off x="3927764" y="248864"/>
                  <a:ext cx="156771" cy="86843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3" name="任意多边形: 形状 28"/>
                <p:cNvSpPr/>
                <p:nvPr/>
              </p:nvSpPr>
              <p:spPr>
                <a:xfrm>
                  <a:off x="349799" y="247818"/>
                  <a:ext cx="4791980" cy="257189"/>
                </a:xfrm>
                <a:custGeom>
                  <a:avLst/>
                  <a:gdLst>
                    <a:gd name="connsiteX0" fmla="*/ 0 w 5405438"/>
                    <a:gd name="connsiteY0" fmla="*/ 233362 h 366712"/>
                    <a:gd name="connsiteX1" fmla="*/ 328613 w 5405438"/>
                    <a:gd name="connsiteY1" fmla="*/ 0 h 366712"/>
                    <a:gd name="connsiteX2" fmla="*/ 4043363 w 5405438"/>
                    <a:gd name="connsiteY2" fmla="*/ 0 h 366712"/>
                    <a:gd name="connsiteX3" fmla="*/ 4214813 w 5405438"/>
                    <a:gd name="connsiteY3" fmla="*/ 123825 h 366712"/>
                    <a:gd name="connsiteX4" fmla="*/ 5048250 w 5405438"/>
                    <a:gd name="connsiteY4" fmla="*/ 123825 h 366712"/>
                    <a:gd name="connsiteX5" fmla="*/ 5405438 w 5405438"/>
                    <a:gd name="connsiteY5" fmla="*/ 366712 h 3667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405438" h="366712">
                      <a:moveTo>
                        <a:pt x="0" y="233362"/>
                      </a:moveTo>
                      <a:lnTo>
                        <a:pt x="328613" y="0"/>
                      </a:lnTo>
                      <a:lnTo>
                        <a:pt x="4043363" y="0"/>
                      </a:lnTo>
                      <a:lnTo>
                        <a:pt x="4214813" y="123825"/>
                      </a:lnTo>
                      <a:lnTo>
                        <a:pt x="5048250" y="123825"/>
                      </a:lnTo>
                      <a:lnTo>
                        <a:pt x="5405438" y="366712"/>
                      </a:lnTo>
                    </a:path>
                  </a:pathLst>
                </a:cu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endParaRPr lang="zh-CN" altLang="en-US" dirty="0">
                    <a:latin typeface="+mn-ea"/>
                  </a:endParaRPr>
                </a:p>
              </p:txBody>
            </p:sp>
            <p:sp>
              <p:nvSpPr>
                <p:cNvPr id="34" name="任意多边形: 形状 29"/>
                <p:cNvSpPr/>
                <p:nvPr/>
              </p:nvSpPr>
              <p:spPr>
                <a:xfrm flipV="1">
                  <a:off x="737468" y="249336"/>
                  <a:ext cx="3029477" cy="84093"/>
                </a:xfrm>
                <a:custGeom>
                  <a:avLst/>
                  <a:gdLst>
                    <a:gd name="connsiteX0" fmla="*/ 0 w 4221480"/>
                    <a:gd name="connsiteY0" fmla="*/ 236220 h 236220"/>
                    <a:gd name="connsiteX1" fmla="*/ 320040 w 4221480"/>
                    <a:gd name="connsiteY1" fmla="*/ 0 h 236220"/>
                    <a:gd name="connsiteX2" fmla="*/ 4053840 w 4221480"/>
                    <a:gd name="connsiteY2" fmla="*/ 0 h 236220"/>
                    <a:gd name="connsiteX3" fmla="*/ 4221480 w 4221480"/>
                    <a:gd name="connsiteY3" fmla="*/ 137160 h 236220"/>
                    <a:gd name="connsiteX4" fmla="*/ 152400 w 4221480"/>
                    <a:gd name="connsiteY4" fmla="*/ 129540 h 236220"/>
                    <a:gd name="connsiteX0-1" fmla="*/ 167640 w 4069080"/>
                    <a:gd name="connsiteY0-2" fmla="*/ 0 h 137160"/>
                    <a:gd name="connsiteX1-3" fmla="*/ 3901440 w 4069080"/>
                    <a:gd name="connsiteY1-4" fmla="*/ 0 h 137160"/>
                    <a:gd name="connsiteX2-5" fmla="*/ 4069080 w 4069080"/>
                    <a:gd name="connsiteY2-6" fmla="*/ 137160 h 137160"/>
                    <a:gd name="connsiteX3-7" fmla="*/ 0 w 4069080"/>
                    <a:gd name="connsiteY3-8" fmla="*/ 129540 h 137160"/>
                    <a:gd name="connsiteX0-9" fmla="*/ 167640 w 4069080"/>
                    <a:gd name="connsiteY0-10" fmla="*/ 0 h 137160"/>
                    <a:gd name="connsiteX1-11" fmla="*/ 3901440 w 4069080"/>
                    <a:gd name="connsiteY1-12" fmla="*/ 0 h 137160"/>
                    <a:gd name="connsiteX2-13" fmla="*/ 4069080 w 4069080"/>
                    <a:gd name="connsiteY2-14" fmla="*/ 137160 h 137160"/>
                    <a:gd name="connsiteX3-15" fmla="*/ 0 w 4069080"/>
                    <a:gd name="connsiteY3-16" fmla="*/ 129540 h 137160"/>
                    <a:gd name="connsiteX4-17" fmla="*/ 167640 w 4069080"/>
                    <a:gd name="connsiteY4-18" fmla="*/ 0 h 137160"/>
                    <a:gd name="connsiteX0-19" fmla="*/ 167640 w 4069080"/>
                    <a:gd name="connsiteY0-20" fmla="*/ 0 h 137160"/>
                    <a:gd name="connsiteX1-21" fmla="*/ 3901440 w 4069080"/>
                    <a:gd name="connsiteY1-22" fmla="*/ 0 h 137160"/>
                    <a:gd name="connsiteX2-23" fmla="*/ 4069080 w 4069080"/>
                    <a:gd name="connsiteY2-24" fmla="*/ 137160 h 137160"/>
                    <a:gd name="connsiteX3-25" fmla="*/ 0 w 4069080"/>
                    <a:gd name="connsiteY3-26" fmla="*/ 135212 h 137160"/>
                    <a:gd name="connsiteX4-27" fmla="*/ 167640 w 4069080"/>
                    <a:gd name="connsiteY4-28" fmla="*/ 0 h 137160"/>
                    <a:gd name="connsiteX0-29" fmla="*/ 167640 w 4069080"/>
                    <a:gd name="connsiteY0-30" fmla="*/ 0 h 142773"/>
                    <a:gd name="connsiteX1-31" fmla="*/ 3901440 w 4069080"/>
                    <a:gd name="connsiteY1-32" fmla="*/ 0 h 142773"/>
                    <a:gd name="connsiteX2-33" fmla="*/ 4069080 w 4069080"/>
                    <a:gd name="connsiteY2-34" fmla="*/ 137160 h 142773"/>
                    <a:gd name="connsiteX3-35" fmla="*/ 0 w 4069080"/>
                    <a:gd name="connsiteY3-36" fmla="*/ 142773 h 142773"/>
                    <a:gd name="connsiteX4-37" fmla="*/ 167640 w 4069080"/>
                    <a:gd name="connsiteY4-38" fmla="*/ 0 h 142773"/>
                    <a:gd name="connsiteX0-39" fmla="*/ 167640 w 4069080"/>
                    <a:gd name="connsiteY0-40" fmla="*/ 0 h 142773"/>
                    <a:gd name="connsiteX1-41" fmla="*/ 3901440 w 4069080"/>
                    <a:gd name="connsiteY1-42" fmla="*/ 0 h 142773"/>
                    <a:gd name="connsiteX2-43" fmla="*/ 4069080 w 4069080"/>
                    <a:gd name="connsiteY2-44" fmla="*/ 140940 h 142773"/>
                    <a:gd name="connsiteX3-45" fmla="*/ 0 w 4069080"/>
                    <a:gd name="connsiteY3-46" fmla="*/ 142773 h 142773"/>
                    <a:gd name="connsiteX4-47" fmla="*/ 167640 w 4069080"/>
                    <a:gd name="connsiteY4-48" fmla="*/ 0 h 142773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17" y="connsiteY4-18"/>
                    </a:cxn>
                  </a:cxnLst>
                  <a:rect l="l" t="t" r="r" b="b"/>
                  <a:pathLst>
                    <a:path w="4069080" h="142773">
                      <a:moveTo>
                        <a:pt x="167640" y="0"/>
                      </a:moveTo>
                      <a:lnTo>
                        <a:pt x="3901440" y="0"/>
                      </a:lnTo>
                      <a:lnTo>
                        <a:pt x="4069080" y="140940"/>
                      </a:lnTo>
                      <a:lnTo>
                        <a:pt x="0" y="142773"/>
                      </a:lnTo>
                      <a:lnTo>
                        <a:pt x="167640" y="0"/>
                      </a:lnTo>
                      <a:close/>
                    </a:path>
                  </a:pathLst>
                </a:custGeom>
                <a:solidFill>
                  <a:srgbClr val="0070C0"/>
                </a:solidFill>
                <a:ln w="254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endParaRPr lang="zh-CN" altLang="en-US" dirty="0">
                    <a:latin typeface="+mn-ea"/>
                  </a:endParaRPr>
                </a:p>
              </p:txBody>
            </p:sp>
          </p:grpSp>
          <p:grpSp>
            <p:nvGrpSpPr>
              <p:cNvPr id="15" name="组合 14"/>
              <p:cNvGrpSpPr/>
              <p:nvPr/>
            </p:nvGrpSpPr>
            <p:grpSpPr>
              <a:xfrm>
                <a:off x="349799" y="711709"/>
                <a:ext cx="4815092" cy="261575"/>
                <a:chOff x="358852" y="925118"/>
                <a:chExt cx="4815092" cy="261575"/>
              </a:xfrm>
            </p:grpSpPr>
            <p:cxnSp>
              <p:nvCxnSpPr>
                <p:cNvPr id="22" name="直接连接符 21"/>
                <p:cNvCxnSpPr/>
                <p:nvPr/>
              </p:nvCxnSpPr>
              <p:spPr>
                <a:xfrm flipH="1" flipV="1">
                  <a:off x="1574976" y="1185647"/>
                  <a:ext cx="3287537" cy="0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直接连接符 22"/>
                <p:cNvCxnSpPr/>
                <p:nvPr/>
              </p:nvCxnSpPr>
              <p:spPr>
                <a:xfrm flipH="1" flipV="1">
                  <a:off x="362574" y="925118"/>
                  <a:ext cx="313542" cy="173686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直接连接符 23"/>
                <p:cNvCxnSpPr/>
                <p:nvPr/>
              </p:nvCxnSpPr>
              <p:spPr>
                <a:xfrm flipV="1">
                  <a:off x="4860402" y="1011961"/>
                  <a:ext cx="313542" cy="173686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直接连接符 24"/>
                <p:cNvCxnSpPr/>
                <p:nvPr/>
              </p:nvCxnSpPr>
              <p:spPr>
                <a:xfrm flipH="1" flipV="1">
                  <a:off x="678226" y="1098804"/>
                  <a:ext cx="737870" cy="0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直接连接符 25"/>
                <p:cNvCxnSpPr/>
                <p:nvPr/>
              </p:nvCxnSpPr>
              <p:spPr>
                <a:xfrm flipH="1" flipV="1">
                  <a:off x="1416096" y="1098804"/>
                  <a:ext cx="156771" cy="86843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7" name="任意多边形: 形状 22"/>
                <p:cNvSpPr/>
                <p:nvPr/>
              </p:nvSpPr>
              <p:spPr>
                <a:xfrm flipH="1" flipV="1">
                  <a:off x="358852" y="929504"/>
                  <a:ext cx="4791980" cy="257189"/>
                </a:xfrm>
                <a:custGeom>
                  <a:avLst/>
                  <a:gdLst>
                    <a:gd name="connsiteX0" fmla="*/ 0 w 5405438"/>
                    <a:gd name="connsiteY0" fmla="*/ 233362 h 366712"/>
                    <a:gd name="connsiteX1" fmla="*/ 328613 w 5405438"/>
                    <a:gd name="connsiteY1" fmla="*/ 0 h 366712"/>
                    <a:gd name="connsiteX2" fmla="*/ 4043363 w 5405438"/>
                    <a:gd name="connsiteY2" fmla="*/ 0 h 366712"/>
                    <a:gd name="connsiteX3" fmla="*/ 4214813 w 5405438"/>
                    <a:gd name="connsiteY3" fmla="*/ 123825 h 366712"/>
                    <a:gd name="connsiteX4" fmla="*/ 5048250 w 5405438"/>
                    <a:gd name="connsiteY4" fmla="*/ 123825 h 366712"/>
                    <a:gd name="connsiteX5" fmla="*/ 5405438 w 5405438"/>
                    <a:gd name="connsiteY5" fmla="*/ 366712 h 3667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405438" h="366712">
                      <a:moveTo>
                        <a:pt x="0" y="233362"/>
                      </a:moveTo>
                      <a:lnTo>
                        <a:pt x="328613" y="0"/>
                      </a:lnTo>
                      <a:lnTo>
                        <a:pt x="4043363" y="0"/>
                      </a:lnTo>
                      <a:lnTo>
                        <a:pt x="4214813" y="123825"/>
                      </a:lnTo>
                      <a:lnTo>
                        <a:pt x="5048250" y="123825"/>
                      </a:lnTo>
                      <a:lnTo>
                        <a:pt x="5405438" y="366712"/>
                      </a:lnTo>
                    </a:path>
                  </a:pathLst>
                </a:cu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28" name="任意多边形: 形状 23"/>
                <p:cNvSpPr/>
                <p:nvPr/>
              </p:nvSpPr>
              <p:spPr>
                <a:xfrm flipH="1">
                  <a:off x="1733685" y="1101082"/>
                  <a:ext cx="3029477" cy="84093"/>
                </a:xfrm>
                <a:custGeom>
                  <a:avLst/>
                  <a:gdLst>
                    <a:gd name="connsiteX0" fmla="*/ 0 w 4221480"/>
                    <a:gd name="connsiteY0" fmla="*/ 236220 h 236220"/>
                    <a:gd name="connsiteX1" fmla="*/ 320040 w 4221480"/>
                    <a:gd name="connsiteY1" fmla="*/ 0 h 236220"/>
                    <a:gd name="connsiteX2" fmla="*/ 4053840 w 4221480"/>
                    <a:gd name="connsiteY2" fmla="*/ 0 h 236220"/>
                    <a:gd name="connsiteX3" fmla="*/ 4221480 w 4221480"/>
                    <a:gd name="connsiteY3" fmla="*/ 137160 h 236220"/>
                    <a:gd name="connsiteX4" fmla="*/ 152400 w 4221480"/>
                    <a:gd name="connsiteY4" fmla="*/ 129540 h 236220"/>
                    <a:gd name="connsiteX0-1" fmla="*/ 167640 w 4069080"/>
                    <a:gd name="connsiteY0-2" fmla="*/ 0 h 137160"/>
                    <a:gd name="connsiteX1-3" fmla="*/ 3901440 w 4069080"/>
                    <a:gd name="connsiteY1-4" fmla="*/ 0 h 137160"/>
                    <a:gd name="connsiteX2-5" fmla="*/ 4069080 w 4069080"/>
                    <a:gd name="connsiteY2-6" fmla="*/ 137160 h 137160"/>
                    <a:gd name="connsiteX3-7" fmla="*/ 0 w 4069080"/>
                    <a:gd name="connsiteY3-8" fmla="*/ 129540 h 137160"/>
                    <a:gd name="connsiteX0-9" fmla="*/ 167640 w 4069080"/>
                    <a:gd name="connsiteY0-10" fmla="*/ 0 h 137160"/>
                    <a:gd name="connsiteX1-11" fmla="*/ 3901440 w 4069080"/>
                    <a:gd name="connsiteY1-12" fmla="*/ 0 h 137160"/>
                    <a:gd name="connsiteX2-13" fmla="*/ 4069080 w 4069080"/>
                    <a:gd name="connsiteY2-14" fmla="*/ 137160 h 137160"/>
                    <a:gd name="connsiteX3-15" fmla="*/ 0 w 4069080"/>
                    <a:gd name="connsiteY3-16" fmla="*/ 129540 h 137160"/>
                    <a:gd name="connsiteX4-17" fmla="*/ 167640 w 4069080"/>
                    <a:gd name="connsiteY4-18" fmla="*/ 0 h 137160"/>
                    <a:gd name="connsiteX0-19" fmla="*/ 167640 w 4069080"/>
                    <a:gd name="connsiteY0-20" fmla="*/ 0 h 137160"/>
                    <a:gd name="connsiteX1-21" fmla="*/ 3901440 w 4069080"/>
                    <a:gd name="connsiteY1-22" fmla="*/ 0 h 137160"/>
                    <a:gd name="connsiteX2-23" fmla="*/ 4069080 w 4069080"/>
                    <a:gd name="connsiteY2-24" fmla="*/ 137160 h 137160"/>
                    <a:gd name="connsiteX3-25" fmla="*/ 0 w 4069080"/>
                    <a:gd name="connsiteY3-26" fmla="*/ 135212 h 137160"/>
                    <a:gd name="connsiteX4-27" fmla="*/ 167640 w 4069080"/>
                    <a:gd name="connsiteY4-28" fmla="*/ 0 h 137160"/>
                    <a:gd name="connsiteX0-29" fmla="*/ 167640 w 4069080"/>
                    <a:gd name="connsiteY0-30" fmla="*/ 0 h 142773"/>
                    <a:gd name="connsiteX1-31" fmla="*/ 3901440 w 4069080"/>
                    <a:gd name="connsiteY1-32" fmla="*/ 0 h 142773"/>
                    <a:gd name="connsiteX2-33" fmla="*/ 4069080 w 4069080"/>
                    <a:gd name="connsiteY2-34" fmla="*/ 137160 h 142773"/>
                    <a:gd name="connsiteX3-35" fmla="*/ 0 w 4069080"/>
                    <a:gd name="connsiteY3-36" fmla="*/ 142773 h 142773"/>
                    <a:gd name="connsiteX4-37" fmla="*/ 167640 w 4069080"/>
                    <a:gd name="connsiteY4-38" fmla="*/ 0 h 142773"/>
                    <a:gd name="connsiteX0-39" fmla="*/ 167640 w 4069080"/>
                    <a:gd name="connsiteY0-40" fmla="*/ 0 h 142773"/>
                    <a:gd name="connsiteX1-41" fmla="*/ 3901440 w 4069080"/>
                    <a:gd name="connsiteY1-42" fmla="*/ 0 h 142773"/>
                    <a:gd name="connsiteX2-43" fmla="*/ 4069080 w 4069080"/>
                    <a:gd name="connsiteY2-44" fmla="*/ 140940 h 142773"/>
                    <a:gd name="connsiteX3-45" fmla="*/ 0 w 4069080"/>
                    <a:gd name="connsiteY3-46" fmla="*/ 142773 h 142773"/>
                    <a:gd name="connsiteX4-47" fmla="*/ 167640 w 4069080"/>
                    <a:gd name="connsiteY4-48" fmla="*/ 0 h 142773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17" y="connsiteY4-18"/>
                    </a:cxn>
                  </a:cxnLst>
                  <a:rect l="l" t="t" r="r" b="b"/>
                  <a:pathLst>
                    <a:path w="4069080" h="142773">
                      <a:moveTo>
                        <a:pt x="167640" y="0"/>
                      </a:moveTo>
                      <a:lnTo>
                        <a:pt x="3901440" y="0"/>
                      </a:lnTo>
                      <a:lnTo>
                        <a:pt x="4069080" y="140940"/>
                      </a:lnTo>
                      <a:lnTo>
                        <a:pt x="0" y="142773"/>
                      </a:lnTo>
                      <a:lnTo>
                        <a:pt x="167640" y="0"/>
                      </a:lnTo>
                      <a:close/>
                    </a:path>
                  </a:pathLst>
                </a:custGeom>
                <a:solidFill>
                  <a:srgbClr val="0070C0"/>
                </a:solidFill>
                <a:ln w="254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endParaRPr lang="zh-CN" altLang="en-US" dirty="0">
                    <a:latin typeface="+mn-ea"/>
                  </a:endParaRPr>
                </a:p>
              </p:txBody>
            </p:sp>
          </p:grpSp>
          <p:grpSp>
            <p:nvGrpSpPr>
              <p:cNvPr id="16" name="组合 15"/>
              <p:cNvGrpSpPr/>
              <p:nvPr/>
            </p:nvGrpSpPr>
            <p:grpSpPr>
              <a:xfrm>
                <a:off x="5138963" y="489126"/>
                <a:ext cx="49306" cy="329693"/>
                <a:chOff x="5138963" y="489126"/>
                <a:chExt cx="49306" cy="329693"/>
              </a:xfrm>
            </p:grpSpPr>
            <p:sp>
              <p:nvSpPr>
                <p:cNvPr id="20" name="椭圆 19"/>
                <p:cNvSpPr/>
                <p:nvPr/>
              </p:nvSpPr>
              <p:spPr>
                <a:xfrm>
                  <a:off x="5138963" y="769513"/>
                  <a:ext cx="49306" cy="49306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21" name="椭圆 20"/>
                <p:cNvSpPr/>
                <p:nvPr/>
              </p:nvSpPr>
              <p:spPr>
                <a:xfrm>
                  <a:off x="5138963" y="489126"/>
                  <a:ext cx="49306" cy="49306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+mn-ea"/>
                  </a:endParaRPr>
                </a:p>
              </p:txBody>
            </p:sp>
          </p:grpSp>
          <p:grpSp>
            <p:nvGrpSpPr>
              <p:cNvPr id="17" name="组合 16"/>
              <p:cNvGrpSpPr/>
              <p:nvPr/>
            </p:nvGrpSpPr>
            <p:grpSpPr>
              <a:xfrm>
                <a:off x="326687" y="399838"/>
                <a:ext cx="49306" cy="329693"/>
                <a:chOff x="5138963" y="489126"/>
                <a:chExt cx="49306" cy="329693"/>
              </a:xfrm>
            </p:grpSpPr>
            <p:sp>
              <p:nvSpPr>
                <p:cNvPr id="18" name="椭圆 17"/>
                <p:cNvSpPr/>
                <p:nvPr/>
              </p:nvSpPr>
              <p:spPr>
                <a:xfrm>
                  <a:off x="5138963" y="769513"/>
                  <a:ext cx="49306" cy="49306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19" name="椭圆 18"/>
                <p:cNvSpPr/>
                <p:nvPr/>
              </p:nvSpPr>
              <p:spPr>
                <a:xfrm>
                  <a:off x="5138963" y="489126"/>
                  <a:ext cx="49306" cy="49306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+mn-ea"/>
                  </a:endParaRPr>
                </a:p>
              </p:txBody>
            </p:sp>
          </p:grp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 txBox="1"/>
          <p:nvPr/>
        </p:nvSpPr>
        <p:spPr bwMode="white">
          <a:xfrm>
            <a:off x="2095500" y="44450"/>
            <a:ext cx="5729288" cy="725488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anose="020B0604030504040204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anose="020B0604030504040204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anose="020B0604030504040204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anose="020B0604030504040204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anose="020B0604030504040204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anose="020B0604030504040204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anose="020B0604030504040204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anose="020B0604030504040204" pitchFamily="34" charset="0"/>
              </a:defRPr>
            </a:lvl9pPr>
          </a:lstStyle>
          <a:p>
            <a:pPr algn="l">
              <a:defRPr/>
            </a:pPr>
            <a:endParaRPr lang="zh-CN" altLang="en-US" kern="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501450" y="1740231"/>
            <a:ext cx="10911509" cy="4269907"/>
            <a:chOff x="585165" y="1740805"/>
            <a:chExt cx="10911509" cy="4269907"/>
          </a:xfrm>
        </p:grpSpPr>
        <p:grpSp>
          <p:nvGrpSpPr>
            <p:cNvPr id="31" name="组合 30"/>
            <p:cNvGrpSpPr/>
            <p:nvPr/>
          </p:nvGrpSpPr>
          <p:grpSpPr>
            <a:xfrm>
              <a:off x="2095500" y="2269517"/>
              <a:ext cx="8382000" cy="2970183"/>
              <a:chOff x="5960125" y="2504386"/>
              <a:chExt cx="5179022" cy="2756474"/>
            </a:xfrm>
          </p:grpSpPr>
          <p:grpSp>
            <p:nvGrpSpPr>
              <p:cNvPr id="32" name="组合 31"/>
              <p:cNvGrpSpPr/>
              <p:nvPr/>
            </p:nvGrpSpPr>
            <p:grpSpPr>
              <a:xfrm>
                <a:off x="5960125" y="2504386"/>
                <a:ext cx="5179022" cy="2756474"/>
                <a:chOff x="1584402" y="1903846"/>
                <a:chExt cx="9062674" cy="3823037"/>
              </a:xfrm>
            </p:grpSpPr>
            <p:grpSp>
              <p:nvGrpSpPr>
                <p:cNvPr id="34" name="组合 33"/>
                <p:cNvGrpSpPr/>
                <p:nvPr/>
              </p:nvGrpSpPr>
              <p:grpSpPr>
                <a:xfrm>
                  <a:off x="1584402" y="3589771"/>
                  <a:ext cx="9062674" cy="2137112"/>
                  <a:chOff x="1584402" y="3589771"/>
                  <a:chExt cx="9062674" cy="2137112"/>
                </a:xfrm>
              </p:grpSpPr>
              <p:sp>
                <p:nvSpPr>
                  <p:cNvPr id="45" name="任意多边形: 形状 44"/>
                  <p:cNvSpPr/>
                  <p:nvPr/>
                </p:nvSpPr>
                <p:spPr>
                  <a:xfrm>
                    <a:off x="1652007" y="3589771"/>
                    <a:ext cx="8888987" cy="2005807"/>
                  </a:xfrm>
                  <a:custGeom>
                    <a:avLst/>
                    <a:gdLst>
                      <a:gd name="connsiteX0" fmla="*/ 10856686 w 10856686"/>
                      <a:gd name="connsiteY0" fmla="*/ 4180114 h 4789714"/>
                      <a:gd name="connsiteX1" fmla="*/ 10363200 w 10856686"/>
                      <a:gd name="connsiteY1" fmla="*/ 4775200 h 4789714"/>
                      <a:gd name="connsiteX2" fmla="*/ 261257 w 10856686"/>
                      <a:gd name="connsiteY2" fmla="*/ 4789714 h 4789714"/>
                      <a:gd name="connsiteX3" fmla="*/ 14514 w 10856686"/>
                      <a:gd name="connsiteY3" fmla="*/ 4470400 h 4789714"/>
                      <a:gd name="connsiteX4" fmla="*/ 0 w 10856686"/>
                      <a:gd name="connsiteY4" fmla="*/ 0 h 4789714"/>
                      <a:gd name="connsiteX0-1" fmla="*/ 10856686 w 10856686"/>
                      <a:gd name="connsiteY0-2" fmla="*/ 4180114 h 4789714"/>
                      <a:gd name="connsiteX1-3" fmla="*/ 10363200 w 10856686"/>
                      <a:gd name="connsiteY1-4" fmla="*/ 4775200 h 4789714"/>
                      <a:gd name="connsiteX2-5" fmla="*/ 261257 w 10856686"/>
                      <a:gd name="connsiteY2-6" fmla="*/ 4789714 h 4789714"/>
                      <a:gd name="connsiteX3-7" fmla="*/ 14514 w 10856686"/>
                      <a:gd name="connsiteY3-8" fmla="*/ 4470400 h 4789714"/>
                      <a:gd name="connsiteX4-9" fmla="*/ 749 w 10856686"/>
                      <a:gd name="connsiteY4-10" fmla="*/ 1242677 h 4789714"/>
                      <a:gd name="connsiteX5" fmla="*/ 0 w 10856686"/>
                      <a:gd name="connsiteY5" fmla="*/ 0 h 4789714"/>
                      <a:gd name="connsiteX0-11" fmla="*/ 10855937 w 10855937"/>
                      <a:gd name="connsiteY0-12" fmla="*/ 2937437 h 3547037"/>
                      <a:gd name="connsiteX1-13" fmla="*/ 10362451 w 10855937"/>
                      <a:gd name="connsiteY1-14" fmla="*/ 3532523 h 3547037"/>
                      <a:gd name="connsiteX2-15" fmla="*/ 260508 w 10855937"/>
                      <a:gd name="connsiteY2-16" fmla="*/ 3547037 h 3547037"/>
                      <a:gd name="connsiteX3-17" fmla="*/ 13765 w 10855937"/>
                      <a:gd name="connsiteY3-18" fmla="*/ 3227723 h 3547037"/>
                      <a:gd name="connsiteX4-19" fmla="*/ 0 w 10855937"/>
                      <a:gd name="connsiteY4-20" fmla="*/ 0 h 3547037"/>
                      <a:gd name="connsiteX0-21" fmla="*/ 10855937 w 10855937"/>
                      <a:gd name="connsiteY0-22" fmla="*/ 2937437 h 3547037"/>
                      <a:gd name="connsiteX1-23" fmla="*/ 10362451 w 10855937"/>
                      <a:gd name="connsiteY1-24" fmla="*/ 3532523 h 3547037"/>
                      <a:gd name="connsiteX2-25" fmla="*/ 260508 w 10855937"/>
                      <a:gd name="connsiteY2-26" fmla="*/ 3547037 h 3547037"/>
                      <a:gd name="connsiteX3-27" fmla="*/ 13765 w 10855937"/>
                      <a:gd name="connsiteY3-28" fmla="*/ 3227723 h 3547037"/>
                      <a:gd name="connsiteX4-29" fmla="*/ 0 w 10855937"/>
                      <a:gd name="connsiteY4-30" fmla="*/ 0 h 3547037"/>
                      <a:gd name="connsiteX0-31" fmla="*/ 10868873 w 10868873"/>
                      <a:gd name="connsiteY0-32" fmla="*/ 2937437 h 3547037"/>
                      <a:gd name="connsiteX1-33" fmla="*/ 10375387 w 10868873"/>
                      <a:gd name="connsiteY1-34" fmla="*/ 3532523 h 3547037"/>
                      <a:gd name="connsiteX2-35" fmla="*/ 273444 w 10868873"/>
                      <a:gd name="connsiteY2-36" fmla="*/ 3547037 h 3547037"/>
                      <a:gd name="connsiteX3-37" fmla="*/ 26701 w 10868873"/>
                      <a:gd name="connsiteY3-38" fmla="*/ 3227723 h 3547037"/>
                      <a:gd name="connsiteX4-39" fmla="*/ 5177 w 10868873"/>
                      <a:gd name="connsiteY4-40" fmla="*/ 1101841 h 3547037"/>
                      <a:gd name="connsiteX5-41" fmla="*/ 12936 w 10868873"/>
                      <a:gd name="connsiteY5-42" fmla="*/ 0 h 3547037"/>
                      <a:gd name="connsiteX0-43" fmla="*/ 10868873 w 10868873"/>
                      <a:gd name="connsiteY0-44" fmla="*/ 1835596 h 2445196"/>
                      <a:gd name="connsiteX1-45" fmla="*/ 10375387 w 10868873"/>
                      <a:gd name="connsiteY1-46" fmla="*/ 2430682 h 2445196"/>
                      <a:gd name="connsiteX2-47" fmla="*/ 273444 w 10868873"/>
                      <a:gd name="connsiteY2-48" fmla="*/ 2445196 h 2445196"/>
                      <a:gd name="connsiteX3-49" fmla="*/ 26701 w 10868873"/>
                      <a:gd name="connsiteY3-50" fmla="*/ 2125882 h 2445196"/>
                      <a:gd name="connsiteX4-51" fmla="*/ 5177 w 10868873"/>
                      <a:gd name="connsiteY4-52" fmla="*/ 0 h 2445196"/>
                      <a:gd name="connsiteX0-53" fmla="*/ 10863696 w 10863696"/>
                      <a:gd name="connsiteY0-54" fmla="*/ 1835596 h 2445196"/>
                      <a:gd name="connsiteX1-55" fmla="*/ 10370210 w 10863696"/>
                      <a:gd name="connsiteY1-56" fmla="*/ 2430682 h 2445196"/>
                      <a:gd name="connsiteX2-57" fmla="*/ 268267 w 10863696"/>
                      <a:gd name="connsiteY2-58" fmla="*/ 2445196 h 2445196"/>
                      <a:gd name="connsiteX3-59" fmla="*/ 21524 w 10863696"/>
                      <a:gd name="connsiteY3-60" fmla="*/ 2125882 h 2445196"/>
                      <a:gd name="connsiteX4-61" fmla="*/ 0 w 10863696"/>
                      <a:gd name="connsiteY4-62" fmla="*/ 0 h 2445196"/>
                      <a:gd name="connsiteX0-63" fmla="*/ 10882319 w 10882319"/>
                      <a:gd name="connsiteY0-64" fmla="*/ 1835596 h 2445196"/>
                      <a:gd name="connsiteX1-65" fmla="*/ 10388833 w 10882319"/>
                      <a:gd name="connsiteY1-66" fmla="*/ 2430682 h 2445196"/>
                      <a:gd name="connsiteX2-67" fmla="*/ 286890 w 10882319"/>
                      <a:gd name="connsiteY2-68" fmla="*/ 2445196 h 2445196"/>
                      <a:gd name="connsiteX3-69" fmla="*/ 40147 w 10882319"/>
                      <a:gd name="connsiteY3-70" fmla="*/ 2125882 h 2445196"/>
                      <a:gd name="connsiteX4-71" fmla="*/ 0 w 10882319"/>
                      <a:gd name="connsiteY4-72" fmla="*/ 0 h 2445196"/>
                      <a:gd name="connsiteX0-73" fmla="*/ 10853134 w 10853134"/>
                      <a:gd name="connsiteY0-74" fmla="*/ 1841415 h 2451015"/>
                      <a:gd name="connsiteX1-75" fmla="*/ 10359648 w 10853134"/>
                      <a:gd name="connsiteY1-76" fmla="*/ 2436501 h 2451015"/>
                      <a:gd name="connsiteX2-77" fmla="*/ 257705 w 10853134"/>
                      <a:gd name="connsiteY2-78" fmla="*/ 2451015 h 2451015"/>
                      <a:gd name="connsiteX3-79" fmla="*/ 10962 w 10853134"/>
                      <a:gd name="connsiteY3-80" fmla="*/ 2131701 h 2451015"/>
                      <a:gd name="connsiteX4-81" fmla="*/ 11553 w 10853134"/>
                      <a:gd name="connsiteY4-82" fmla="*/ 0 h 2451015"/>
                      <a:gd name="connsiteX0-83" fmla="*/ 10864860 w 10864860"/>
                      <a:gd name="connsiteY0-84" fmla="*/ 1841415 h 2451015"/>
                      <a:gd name="connsiteX1-85" fmla="*/ 10371374 w 10864860"/>
                      <a:gd name="connsiteY1-86" fmla="*/ 2436501 h 2451015"/>
                      <a:gd name="connsiteX2-87" fmla="*/ 269431 w 10864860"/>
                      <a:gd name="connsiteY2-88" fmla="*/ 2451015 h 2451015"/>
                      <a:gd name="connsiteX3-89" fmla="*/ 22688 w 10864860"/>
                      <a:gd name="connsiteY3-90" fmla="*/ 2131701 h 2451015"/>
                      <a:gd name="connsiteX4-91" fmla="*/ 0 w 10864860"/>
                      <a:gd name="connsiteY4-92" fmla="*/ 0 h 2451015"/>
                      <a:gd name="connsiteX0-93" fmla="*/ 10856761 w 10856761"/>
                      <a:gd name="connsiteY0-94" fmla="*/ 1841415 h 2451015"/>
                      <a:gd name="connsiteX1-95" fmla="*/ 10363275 w 10856761"/>
                      <a:gd name="connsiteY1-96" fmla="*/ 2436501 h 2451015"/>
                      <a:gd name="connsiteX2-97" fmla="*/ 261332 w 10856761"/>
                      <a:gd name="connsiteY2-98" fmla="*/ 2451015 h 2451015"/>
                      <a:gd name="connsiteX3-99" fmla="*/ 14589 w 10856761"/>
                      <a:gd name="connsiteY3-100" fmla="*/ 2131701 h 2451015"/>
                      <a:gd name="connsiteX4-101" fmla="*/ 3540 w 10856761"/>
                      <a:gd name="connsiteY4-102" fmla="*/ 0 h 2451015"/>
                      <a:gd name="connsiteX0-103" fmla="*/ 10858803 w 10858803"/>
                      <a:gd name="connsiteY0-104" fmla="*/ 1841415 h 2451015"/>
                      <a:gd name="connsiteX1-105" fmla="*/ 10365317 w 10858803"/>
                      <a:gd name="connsiteY1-106" fmla="*/ 2436501 h 2451015"/>
                      <a:gd name="connsiteX2-107" fmla="*/ 263374 w 10858803"/>
                      <a:gd name="connsiteY2-108" fmla="*/ 2451015 h 2451015"/>
                      <a:gd name="connsiteX3-109" fmla="*/ 16631 w 10858803"/>
                      <a:gd name="connsiteY3-110" fmla="*/ 2131701 h 2451015"/>
                      <a:gd name="connsiteX4-111" fmla="*/ 5582 w 10858803"/>
                      <a:gd name="connsiteY4-112" fmla="*/ 0 h 2451015"/>
                      <a:gd name="connsiteX0-113" fmla="*/ 10854255 w 10854255"/>
                      <a:gd name="connsiteY0-114" fmla="*/ 1841415 h 2451015"/>
                      <a:gd name="connsiteX1-115" fmla="*/ 10360769 w 10854255"/>
                      <a:gd name="connsiteY1-116" fmla="*/ 2436501 h 2451015"/>
                      <a:gd name="connsiteX2-117" fmla="*/ 258826 w 10854255"/>
                      <a:gd name="connsiteY2-118" fmla="*/ 2451015 h 2451015"/>
                      <a:gd name="connsiteX3-119" fmla="*/ 12083 w 10854255"/>
                      <a:gd name="connsiteY3-120" fmla="*/ 2131701 h 2451015"/>
                      <a:gd name="connsiteX4-121" fmla="*/ 1034 w 10854255"/>
                      <a:gd name="connsiteY4-122" fmla="*/ 0 h 2451015"/>
                      <a:gd name="connsiteX0-123" fmla="*/ 10846712 w 10846712"/>
                      <a:gd name="connsiteY0-124" fmla="*/ 1841415 h 2451015"/>
                      <a:gd name="connsiteX1-125" fmla="*/ 10353226 w 10846712"/>
                      <a:gd name="connsiteY1-126" fmla="*/ 2436501 h 2451015"/>
                      <a:gd name="connsiteX2-127" fmla="*/ 251283 w 10846712"/>
                      <a:gd name="connsiteY2-128" fmla="*/ 2451015 h 2451015"/>
                      <a:gd name="connsiteX3-129" fmla="*/ 4540 w 10846712"/>
                      <a:gd name="connsiteY3-130" fmla="*/ 2131701 h 2451015"/>
                      <a:gd name="connsiteX4-131" fmla="*/ 5130 w 10846712"/>
                      <a:gd name="connsiteY4-132" fmla="*/ 0 h 2451015"/>
                      <a:gd name="connsiteX0-133" fmla="*/ 10842172 w 10842172"/>
                      <a:gd name="connsiteY0-134" fmla="*/ 1841415 h 2451015"/>
                      <a:gd name="connsiteX1-135" fmla="*/ 10348686 w 10842172"/>
                      <a:gd name="connsiteY1-136" fmla="*/ 2436501 h 2451015"/>
                      <a:gd name="connsiteX2-137" fmla="*/ 246743 w 10842172"/>
                      <a:gd name="connsiteY2-138" fmla="*/ 2451015 h 2451015"/>
                      <a:gd name="connsiteX3-139" fmla="*/ 0 w 10842172"/>
                      <a:gd name="connsiteY3-140" fmla="*/ 2131701 h 2451015"/>
                      <a:gd name="connsiteX4-141" fmla="*/ 590 w 10842172"/>
                      <a:gd name="connsiteY4-142" fmla="*/ 0 h 2451015"/>
                      <a:gd name="connsiteX0-143" fmla="*/ 10842172 w 10842172"/>
                      <a:gd name="connsiteY0-144" fmla="*/ 1841415 h 2451015"/>
                      <a:gd name="connsiteX1-145" fmla="*/ 10348686 w 10842172"/>
                      <a:gd name="connsiteY1-146" fmla="*/ 2436501 h 2451015"/>
                      <a:gd name="connsiteX2-147" fmla="*/ 246743 w 10842172"/>
                      <a:gd name="connsiteY2-148" fmla="*/ 2451015 h 2451015"/>
                      <a:gd name="connsiteX3-149" fmla="*/ 0 w 10842172"/>
                      <a:gd name="connsiteY3-150" fmla="*/ 2131701 h 2451015"/>
                      <a:gd name="connsiteX4-151" fmla="*/ 590 w 10842172"/>
                      <a:gd name="connsiteY4-152" fmla="*/ 0 h 2451015"/>
                      <a:gd name="connsiteX0-153" fmla="*/ 10842172 w 10842172"/>
                      <a:gd name="connsiteY0-154" fmla="*/ 1841415 h 2451015"/>
                      <a:gd name="connsiteX1-155" fmla="*/ 10348686 w 10842172"/>
                      <a:gd name="connsiteY1-156" fmla="*/ 2436501 h 2451015"/>
                      <a:gd name="connsiteX2-157" fmla="*/ 246743 w 10842172"/>
                      <a:gd name="connsiteY2-158" fmla="*/ 2451015 h 2451015"/>
                      <a:gd name="connsiteX3-159" fmla="*/ 0 w 10842172"/>
                      <a:gd name="connsiteY3-160" fmla="*/ 2131701 h 2451015"/>
                      <a:gd name="connsiteX4-161" fmla="*/ 6410 w 10842172"/>
                      <a:gd name="connsiteY4-162" fmla="*/ 0 h 2451015"/>
                      <a:gd name="connsiteX0-163" fmla="*/ 10842172 w 10842172"/>
                      <a:gd name="connsiteY0-164" fmla="*/ 1841415 h 2451015"/>
                      <a:gd name="connsiteX1-165" fmla="*/ 10348686 w 10842172"/>
                      <a:gd name="connsiteY1-166" fmla="*/ 2436501 h 2451015"/>
                      <a:gd name="connsiteX2-167" fmla="*/ 246743 w 10842172"/>
                      <a:gd name="connsiteY2-168" fmla="*/ 2451015 h 2451015"/>
                      <a:gd name="connsiteX3-169" fmla="*/ 0 w 10842172"/>
                      <a:gd name="connsiteY3-170" fmla="*/ 2131701 h 2451015"/>
                      <a:gd name="connsiteX4-171" fmla="*/ 6410 w 10842172"/>
                      <a:gd name="connsiteY4-172" fmla="*/ 0 h 2451015"/>
                      <a:gd name="connsiteX0-173" fmla="*/ 10846950 w 10846950"/>
                      <a:gd name="connsiteY0-174" fmla="*/ 1841415 h 2451015"/>
                      <a:gd name="connsiteX1-175" fmla="*/ 10353464 w 10846950"/>
                      <a:gd name="connsiteY1-176" fmla="*/ 2436501 h 2451015"/>
                      <a:gd name="connsiteX2-177" fmla="*/ 251521 w 10846950"/>
                      <a:gd name="connsiteY2-178" fmla="*/ 2451015 h 2451015"/>
                      <a:gd name="connsiteX3-179" fmla="*/ 4778 w 10846950"/>
                      <a:gd name="connsiteY3-180" fmla="*/ 2131701 h 2451015"/>
                      <a:gd name="connsiteX4-181" fmla="*/ 11188 w 10846950"/>
                      <a:gd name="connsiteY4-182" fmla="*/ 0 h 2451015"/>
                      <a:gd name="connsiteX0-183" fmla="*/ 10846950 w 10846950"/>
                      <a:gd name="connsiteY0-184" fmla="*/ 1841415 h 2451015"/>
                      <a:gd name="connsiteX1-185" fmla="*/ 10568788 w 10846950"/>
                      <a:gd name="connsiteY1-186" fmla="*/ 2430680 h 2451015"/>
                      <a:gd name="connsiteX2-187" fmla="*/ 251521 w 10846950"/>
                      <a:gd name="connsiteY2-188" fmla="*/ 2451015 h 2451015"/>
                      <a:gd name="connsiteX3-189" fmla="*/ 4778 w 10846950"/>
                      <a:gd name="connsiteY3-190" fmla="*/ 2131701 h 2451015"/>
                      <a:gd name="connsiteX4-191" fmla="*/ 11188 w 10846950"/>
                      <a:gd name="connsiteY4-192" fmla="*/ 0 h 2451015"/>
                      <a:gd name="connsiteX0-193" fmla="*/ 10846950 w 10846950"/>
                      <a:gd name="connsiteY0-194" fmla="*/ 1841415 h 2451015"/>
                      <a:gd name="connsiteX1-195" fmla="*/ 10522232 w 10846950"/>
                      <a:gd name="connsiteY1-196" fmla="*/ 2430680 h 2451015"/>
                      <a:gd name="connsiteX2-197" fmla="*/ 251521 w 10846950"/>
                      <a:gd name="connsiteY2-198" fmla="*/ 2451015 h 2451015"/>
                      <a:gd name="connsiteX3-199" fmla="*/ 4778 w 10846950"/>
                      <a:gd name="connsiteY3-200" fmla="*/ 2131701 h 2451015"/>
                      <a:gd name="connsiteX4-201" fmla="*/ 11188 w 10846950"/>
                      <a:gd name="connsiteY4-202" fmla="*/ 0 h 2451015"/>
                      <a:gd name="connsiteX0-203" fmla="*/ 10846950 w 10846950"/>
                      <a:gd name="connsiteY0-204" fmla="*/ 1841415 h 2451015"/>
                      <a:gd name="connsiteX1-205" fmla="*/ 10745593 w 10846950"/>
                      <a:gd name="connsiteY1-206" fmla="*/ 2046023 h 2451015"/>
                      <a:gd name="connsiteX2-207" fmla="*/ 10522232 w 10846950"/>
                      <a:gd name="connsiteY2-208" fmla="*/ 2430680 h 2451015"/>
                      <a:gd name="connsiteX3-209" fmla="*/ 251521 w 10846950"/>
                      <a:gd name="connsiteY3-210" fmla="*/ 2451015 h 2451015"/>
                      <a:gd name="connsiteX4-211" fmla="*/ 4778 w 10846950"/>
                      <a:gd name="connsiteY4-212" fmla="*/ 2131701 h 2451015"/>
                      <a:gd name="connsiteX5-213" fmla="*/ 11188 w 10846950"/>
                      <a:gd name="connsiteY5-214" fmla="*/ 0 h 2451015"/>
                      <a:gd name="connsiteX0-215" fmla="*/ 10745593 w 10745593"/>
                      <a:gd name="connsiteY0-216" fmla="*/ 2046023 h 2451015"/>
                      <a:gd name="connsiteX1-217" fmla="*/ 10522232 w 10745593"/>
                      <a:gd name="connsiteY1-218" fmla="*/ 2430680 h 2451015"/>
                      <a:gd name="connsiteX2-219" fmla="*/ 251521 w 10745593"/>
                      <a:gd name="connsiteY2-220" fmla="*/ 2451015 h 2451015"/>
                      <a:gd name="connsiteX3-221" fmla="*/ 4778 w 10745593"/>
                      <a:gd name="connsiteY3-222" fmla="*/ 2131701 h 2451015"/>
                      <a:gd name="connsiteX4-223" fmla="*/ 11188 w 10745593"/>
                      <a:gd name="connsiteY4-224" fmla="*/ 0 h 2451015"/>
                      <a:gd name="connsiteX0-225" fmla="*/ 10830947 w 10830947"/>
                      <a:gd name="connsiteY0-226" fmla="*/ 2046023 h 2451015"/>
                      <a:gd name="connsiteX1-227" fmla="*/ 10522232 w 10830947"/>
                      <a:gd name="connsiteY1-228" fmla="*/ 2430680 h 2451015"/>
                      <a:gd name="connsiteX2-229" fmla="*/ 251521 w 10830947"/>
                      <a:gd name="connsiteY2-230" fmla="*/ 2451015 h 2451015"/>
                      <a:gd name="connsiteX3-231" fmla="*/ 4778 w 10830947"/>
                      <a:gd name="connsiteY3-232" fmla="*/ 2131701 h 2451015"/>
                      <a:gd name="connsiteX4-233" fmla="*/ 11188 w 10830947"/>
                      <a:gd name="connsiteY4-234" fmla="*/ 0 h 2451015"/>
                      <a:gd name="connsiteX0-235" fmla="*/ 10877504 w 10877504"/>
                      <a:gd name="connsiteY0-236" fmla="*/ 2046023 h 2451015"/>
                      <a:gd name="connsiteX1-237" fmla="*/ 10522232 w 10877504"/>
                      <a:gd name="connsiteY1-238" fmla="*/ 2430680 h 2451015"/>
                      <a:gd name="connsiteX2-239" fmla="*/ 251521 w 10877504"/>
                      <a:gd name="connsiteY2-240" fmla="*/ 2451015 h 2451015"/>
                      <a:gd name="connsiteX3-241" fmla="*/ 4778 w 10877504"/>
                      <a:gd name="connsiteY3-242" fmla="*/ 2131701 h 2451015"/>
                      <a:gd name="connsiteX4-243" fmla="*/ 11188 w 10877504"/>
                      <a:gd name="connsiteY4-244" fmla="*/ 0 h 2451015"/>
                      <a:gd name="connsiteX0-245" fmla="*/ 10861985 w 10861985"/>
                      <a:gd name="connsiteY0-246" fmla="*/ 2084821 h 2451015"/>
                      <a:gd name="connsiteX1-247" fmla="*/ 10522232 w 10861985"/>
                      <a:gd name="connsiteY1-248" fmla="*/ 2430680 h 2451015"/>
                      <a:gd name="connsiteX2-249" fmla="*/ 251521 w 10861985"/>
                      <a:gd name="connsiteY2-250" fmla="*/ 2451015 h 2451015"/>
                      <a:gd name="connsiteX3-251" fmla="*/ 4778 w 10861985"/>
                      <a:gd name="connsiteY3-252" fmla="*/ 2131701 h 2451015"/>
                      <a:gd name="connsiteX4-253" fmla="*/ 11188 w 10861985"/>
                      <a:gd name="connsiteY4-254" fmla="*/ 0 h 2451015"/>
                    </a:gdLst>
                    <a:ahLst/>
                    <a:cxnLst>
                      <a:cxn ang="0">
                        <a:pos x="connsiteX0-1" y="connsiteY0-2"/>
                      </a:cxn>
                      <a:cxn ang="0">
                        <a:pos x="connsiteX1-3" y="connsiteY1-4"/>
                      </a:cxn>
                      <a:cxn ang="0">
                        <a:pos x="connsiteX2-5" y="connsiteY2-6"/>
                      </a:cxn>
                      <a:cxn ang="0">
                        <a:pos x="connsiteX3-7" y="connsiteY3-8"/>
                      </a:cxn>
                      <a:cxn ang="0">
                        <a:pos x="connsiteX4-9" y="connsiteY4-10"/>
                      </a:cxn>
                    </a:cxnLst>
                    <a:rect l="l" t="t" r="r" b="b"/>
                    <a:pathLst>
                      <a:path w="10861985" h="2451015">
                        <a:moveTo>
                          <a:pt x="10861985" y="2084821"/>
                        </a:moveTo>
                        <a:lnTo>
                          <a:pt x="10522232" y="2430680"/>
                        </a:lnTo>
                        <a:lnTo>
                          <a:pt x="251521" y="2451015"/>
                        </a:lnTo>
                        <a:lnTo>
                          <a:pt x="4778" y="2131701"/>
                        </a:lnTo>
                        <a:cubicBezTo>
                          <a:pt x="-9673" y="1092163"/>
                          <a:pt x="13480" y="881310"/>
                          <a:pt x="11188" y="0"/>
                        </a:cubicBezTo>
                      </a:path>
                    </a:pathLst>
                  </a:custGeom>
                  <a:noFill/>
                  <a:ln w="1905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46" name="梯形 45"/>
                  <p:cNvSpPr/>
                  <p:nvPr/>
                </p:nvSpPr>
                <p:spPr>
                  <a:xfrm flipV="1">
                    <a:off x="2795159" y="5595578"/>
                    <a:ext cx="851792" cy="131305"/>
                  </a:xfrm>
                  <a:prstGeom prst="trapezoid">
                    <a:avLst>
                      <a:gd name="adj" fmla="val 83457"/>
                    </a:avLst>
                  </a:prstGeom>
                  <a:solidFill>
                    <a:srgbClr val="0070C0"/>
                  </a:solidFill>
                  <a:ln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47" name="梯形 46"/>
                  <p:cNvSpPr/>
                  <p:nvPr/>
                </p:nvSpPr>
                <p:spPr>
                  <a:xfrm rot="5400000" flipV="1">
                    <a:off x="1407134" y="4727547"/>
                    <a:ext cx="419147" cy="64612"/>
                  </a:xfrm>
                  <a:prstGeom prst="trapezoid">
                    <a:avLst>
                      <a:gd name="adj" fmla="val 83457"/>
                    </a:avLst>
                  </a:prstGeom>
                  <a:solidFill>
                    <a:srgbClr val="0070C0"/>
                  </a:solidFill>
                  <a:ln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48" name="梯形 4"/>
                  <p:cNvSpPr/>
                  <p:nvPr/>
                </p:nvSpPr>
                <p:spPr>
                  <a:xfrm rot="3120575" flipV="1">
                    <a:off x="1546837" y="5397384"/>
                    <a:ext cx="460512" cy="64612"/>
                  </a:xfrm>
                  <a:custGeom>
                    <a:avLst/>
                    <a:gdLst>
                      <a:gd name="connsiteX0" fmla="*/ 0 w 512180"/>
                      <a:gd name="connsiteY0" fmla="*/ 78953 h 78953"/>
                      <a:gd name="connsiteX1" fmla="*/ 65892 w 512180"/>
                      <a:gd name="connsiteY1" fmla="*/ 0 h 78953"/>
                      <a:gd name="connsiteX2" fmla="*/ 446288 w 512180"/>
                      <a:gd name="connsiteY2" fmla="*/ 0 h 78953"/>
                      <a:gd name="connsiteX3" fmla="*/ 512180 w 512180"/>
                      <a:gd name="connsiteY3" fmla="*/ 78953 h 78953"/>
                      <a:gd name="connsiteX4" fmla="*/ 0 w 512180"/>
                      <a:gd name="connsiteY4" fmla="*/ 78953 h 78953"/>
                      <a:gd name="connsiteX0-1" fmla="*/ 0 w 562727"/>
                      <a:gd name="connsiteY0-2" fmla="*/ 76132 h 78953"/>
                      <a:gd name="connsiteX1-3" fmla="*/ 116439 w 562727"/>
                      <a:gd name="connsiteY1-4" fmla="*/ 0 h 78953"/>
                      <a:gd name="connsiteX2-5" fmla="*/ 496835 w 562727"/>
                      <a:gd name="connsiteY2-6" fmla="*/ 0 h 78953"/>
                      <a:gd name="connsiteX3-7" fmla="*/ 562727 w 562727"/>
                      <a:gd name="connsiteY3-8" fmla="*/ 78953 h 78953"/>
                      <a:gd name="connsiteX4-9" fmla="*/ 0 w 562727"/>
                      <a:gd name="connsiteY4-10" fmla="*/ 76132 h 78953"/>
                    </a:gdLst>
                    <a:ahLst/>
                    <a:cxnLst>
                      <a:cxn ang="0">
                        <a:pos x="connsiteX0-1" y="connsiteY0-2"/>
                      </a:cxn>
                      <a:cxn ang="0">
                        <a:pos x="connsiteX1-3" y="connsiteY1-4"/>
                      </a:cxn>
                      <a:cxn ang="0">
                        <a:pos x="connsiteX2-5" y="connsiteY2-6"/>
                      </a:cxn>
                      <a:cxn ang="0">
                        <a:pos x="connsiteX3-7" y="connsiteY3-8"/>
                      </a:cxn>
                      <a:cxn ang="0">
                        <a:pos x="connsiteX4-9" y="connsiteY4-10"/>
                      </a:cxn>
                    </a:cxnLst>
                    <a:rect l="l" t="t" r="r" b="b"/>
                    <a:pathLst>
                      <a:path w="562727" h="78953">
                        <a:moveTo>
                          <a:pt x="0" y="76132"/>
                        </a:moveTo>
                        <a:lnTo>
                          <a:pt x="116439" y="0"/>
                        </a:lnTo>
                        <a:lnTo>
                          <a:pt x="496835" y="0"/>
                        </a:lnTo>
                        <a:lnTo>
                          <a:pt x="562727" y="78953"/>
                        </a:lnTo>
                        <a:lnTo>
                          <a:pt x="0" y="76132"/>
                        </a:lnTo>
                        <a:close/>
                      </a:path>
                    </a:pathLst>
                  </a:custGeom>
                  <a:solidFill>
                    <a:srgbClr val="0070C0"/>
                  </a:solidFill>
                  <a:ln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49" name="椭圆 48"/>
                  <p:cNvSpPr/>
                  <p:nvPr/>
                </p:nvSpPr>
                <p:spPr>
                  <a:xfrm>
                    <a:off x="10526994" y="5210782"/>
                    <a:ext cx="106082" cy="106082"/>
                  </a:xfrm>
                  <a:prstGeom prst="ellipse">
                    <a:avLst/>
                  </a:prstGeom>
                  <a:noFill/>
                  <a:ln w="28575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pPr algn="ctr"/>
                    <a:endParaRPr lang="zh-CN" altLang="en-US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50" name="任意多边形: 形状 49"/>
                  <p:cNvSpPr/>
                  <p:nvPr/>
                </p:nvSpPr>
                <p:spPr>
                  <a:xfrm>
                    <a:off x="10443054" y="4871788"/>
                    <a:ext cx="204022" cy="207689"/>
                  </a:xfrm>
                  <a:custGeom>
                    <a:avLst/>
                    <a:gdLst>
                      <a:gd name="connsiteX0" fmla="*/ 10856686 w 10856686"/>
                      <a:gd name="connsiteY0" fmla="*/ 4180114 h 4789714"/>
                      <a:gd name="connsiteX1" fmla="*/ 10363200 w 10856686"/>
                      <a:gd name="connsiteY1" fmla="*/ 4775200 h 4789714"/>
                      <a:gd name="connsiteX2" fmla="*/ 261257 w 10856686"/>
                      <a:gd name="connsiteY2" fmla="*/ 4789714 h 4789714"/>
                      <a:gd name="connsiteX3" fmla="*/ 14514 w 10856686"/>
                      <a:gd name="connsiteY3" fmla="*/ 4470400 h 4789714"/>
                      <a:gd name="connsiteX4" fmla="*/ 0 w 10856686"/>
                      <a:gd name="connsiteY4" fmla="*/ 0 h 4789714"/>
                      <a:gd name="connsiteX0-1" fmla="*/ 10856686 w 10856686"/>
                      <a:gd name="connsiteY0-2" fmla="*/ 4180114 h 4789714"/>
                      <a:gd name="connsiteX1-3" fmla="*/ 10363200 w 10856686"/>
                      <a:gd name="connsiteY1-4" fmla="*/ 4775200 h 4789714"/>
                      <a:gd name="connsiteX2-5" fmla="*/ 261257 w 10856686"/>
                      <a:gd name="connsiteY2-6" fmla="*/ 4789714 h 4789714"/>
                      <a:gd name="connsiteX3-7" fmla="*/ 14514 w 10856686"/>
                      <a:gd name="connsiteY3-8" fmla="*/ 4470400 h 4789714"/>
                      <a:gd name="connsiteX4-9" fmla="*/ 749 w 10856686"/>
                      <a:gd name="connsiteY4-10" fmla="*/ 1242677 h 4789714"/>
                      <a:gd name="connsiteX5" fmla="*/ 0 w 10856686"/>
                      <a:gd name="connsiteY5" fmla="*/ 0 h 4789714"/>
                      <a:gd name="connsiteX0-11" fmla="*/ 10855937 w 10855937"/>
                      <a:gd name="connsiteY0-12" fmla="*/ 2937437 h 3547037"/>
                      <a:gd name="connsiteX1-13" fmla="*/ 10362451 w 10855937"/>
                      <a:gd name="connsiteY1-14" fmla="*/ 3532523 h 3547037"/>
                      <a:gd name="connsiteX2-15" fmla="*/ 260508 w 10855937"/>
                      <a:gd name="connsiteY2-16" fmla="*/ 3547037 h 3547037"/>
                      <a:gd name="connsiteX3-17" fmla="*/ 13765 w 10855937"/>
                      <a:gd name="connsiteY3-18" fmla="*/ 3227723 h 3547037"/>
                      <a:gd name="connsiteX4-19" fmla="*/ 0 w 10855937"/>
                      <a:gd name="connsiteY4-20" fmla="*/ 0 h 3547037"/>
                      <a:gd name="connsiteX0-21" fmla="*/ 10855937 w 10855937"/>
                      <a:gd name="connsiteY0-22" fmla="*/ 2937437 h 3547037"/>
                      <a:gd name="connsiteX1-23" fmla="*/ 10362451 w 10855937"/>
                      <a:gd name="connsiteY1-24" fmla="*/ 3532523 h 3547037"/>
                      <a:gd name="connsiteX2-25" fmla="*/ 260508 w 10855937"/>
                      <a:gd name="connsiteY2-26" fmla="*/ 3547037 h 3547037"/>
                      <a:gd name="connsiteX3-27" fmla="*/ 13765 w 10855937"/>
                      <a:gd name="connsiteY3-28" fmla="*/ 3227723 h 3547037"/>
                      <a:gd name="connsiteX4-29" fmla="*/ 0 w 10855937"/>
                      <a:gd name="connsiteY4-30" fmla="*/ 0 h 3547037"/>
                      <a:gd name="connsiteX0-31" fmla="*/ 10868873 w 10868873"/>
                      <a:gd name="connsiteY0-32" fmla="*/ 2937437 h 3547037"/>
                      <a:gd name="connsiteX1-33" fmla="*/ 10375387 w 10868873"/>
                      <a:gd name="connsiteY1-34" fmla="*/ 3532523 h 3547037"/>
                      <a:gd name="connsiteX2-35" fmla="*/ 273444 w 10868873"/>
                      <a:gd name="connsiteY2-36" fmla="*/ 3547037 h 3547037"/>
                      <a:gd name="connsiteX3-37" fmla="*/ 26701 w 10868873"/>
                      <a:gd name="connsiteY3-38" fmla="*/ 3227723 h 3547037"/>
                      <a:gd name="connsiteX4-39" fmla="*/ 5177 w 10868873"/>
                      <a:gd name="connsiteY4-40" fmla="*/ 1101841 h 3547037"/>
                      <a:gd name="connsiteX5-41" fmla="*/ 12936 w 10868873"/>
                      <a:gd name="connsiteY5-42" fmla="*/ 0 h 3547037"/>
                      <a:gd name="connsiteX0-43" fmla="*/ 10868873 w 10868873"/>
                      <a:gd name="connsiteY0-44" fmla="*/ 1835596 h 2445196"/>
                      <a:gd name="connsiteX1-45" fmla="*/ 10375387 w 10868873"/>
                      <a:gd name="connsiteY1-46" fmla="*/ 2430682 h 2445196"/>
                      <a:gd name="connsiteX2-47" fmla="*/ 273444 w 10868873"/>
                      <a:gd name="connsiteY2-48" fmla="*/ 2445196 h 2445196"/>
                      <a:gd name="connsiteX3-49" fmla="*/ 26701 w 10868873"/>
                      <a:gd name="connsiteY3-50" fmla="*/ 2125882 h 2445196"/>
                      <a:gd name="connsiteX4-51" fmla="*/ 5177 w 10868873"/>
                      <a:gd name="connsiteY4-52" fmla="*/ 0 h 2445196"/>
                      <a:gd name="connsiteX0-53" fmla="*/ 10863696 w 10863696"/>
                      <a:gd name="connsiteY0-54" fmla="*/ 1835596 h 2445196"/>
                      <a:gd name="connsiteX1-55" fmla="*/ 10370210 w 10863696"/>
                      <a:gd name="connsiteY1-56" fmla="*/ 2430682 h 2445196"/>
                      <a:gd name="connsiteX2-57" fmla="*/ 268267 w 10863696"/>
                      <a:gd name="connsiteY2-58" fmla="*/ 2445196 h 2445196"/>
                      <a:gd name="connsiteX3-59" fmla="*/ 21524 w 10863696"/>
                      <a:gd name="connsiteY3-60" fmla="*/ 2125882 h 2445196"/>
                      <a:gd name="connsiteX4-61" fmla="*/ 0 w 10863696"/>
                      <a:gd name="connsiteY4-62" fmla="*/ 0 h 2445196"/>
                      <a:gd name="connsiteX0-63" fmla="*/ 10882319 w 10882319"/>
                      <a:gd name="connsiteY0-64" fmla="*/ 1835596 h 2445196"/>
                      <a:gd name="connsiteX1-65" fmla="*/ 10388833 w 10882319"/>
                      <a:gd name="connsiteY1-66" fmla="*/ 2430682 h 2445196"/>
                      <a:gd name="connsiteX2-67" fmla="*/ 286890 w 10882319"/>
                      <a:gd name="connsiteY2-68" fmla="*/ 2445196 h 2445196"/>
                      <a:gd name="connsiteX3-69" fmla="*/ 40147 w 10882319"/>
                      <a:gd name="connsiteY3-70" fmla="*/ 2125882 h 2445196"/>
                      <a:gd name="connsiteX4-71" fmla="*/ 0 w 10882319"/>
                      <a:gd name="connsiteY4-72" fmla="*/ 0 h 2445196"/>
                      <a:gd name="connsiteX0-73" fmla="*/ 10853134 w 10853134"/>
                      <a:gd name="connsiteY0-74" fmla="*/ 1841415 h 2451015"/>
                      <a:gd name="connsiteX1-75" fmla="*/ 10359648 w 10853134"/>
                      <a:gd name="connsiteY1-76" fmla="*/ 2436501 h 2451015"/>
                      <a:gd name="connsiteX2-77" fmla="*/ 257705 w 10853134"/>
                      <a:gd name="connsiteY2-78" fmla="*/ 2451015 h 2451015"/>
                      <a:gd name="connsiteX3-79" fmla="*/ 10962 w 10853134"/>
                      <a:gd name="connsiteY3-80" fmla="*/ 2131701 h 2451015"/>
                      <a:gd name="connsiteX4-81" fmla="*/ 11553 w 10853134"/>
                      <a:gd name="connsiteY4-82" fmla="*/ 0 h 2451015"/>
                      <a:gd name="connsiteX0-83" fmla="*/ 10864860 w 10864860"/>
                      <a:gd name="connsiteY0-84" fmla="*/ 1841415 h 2451015"/>
                      <a:gd name="connsiteX1-85" fmla="*/ 10371374 w 10864860"/>
                      <a:gd name="connsiteY1-86" fmla="*/ 2436501 h 2451015"/>
                      <a:gd name="connsiteX2-87" fmla="*/ 269431 w 10864860"/>
                      <a:gd name="connsiteY2-88" fmla="*/ 2451015 h 2451015"/>
                      <a:gd name="connsiteX3-89" fmla="*/ 22688 w 10864860"/>
                      <a:gd name="connsiteY3-90" fmla="*/ 2131701 h 2451015"/>
                      <a:gd name="connsiteX4-91" fmla="*/ 0 w 10864860"/>
                      <a:gd name="connsiteY4-92" fmla="*/ 0 h 2451015"/>
                      <a:gd name="connsiteX0-93" fmla="*/ 10856761 w 10856761"/>
                      <a:gd name="connsiteY0-94" fmla="*/ 1841415 h 2451015"/>
                      <a:gd name="connsiteX1-95" fmla="*/ 10363275 w 10856761"/>
                      <a:gd name="connsiteY1-96" fmla="*/ 2436501 h 2451015"/>
                      <a:gd name="connsiteX2-97" fmla="*/ 261332 w 10856761"/>
                      <a:gd name="connsiteY2-98" fmla="*/ 2451015 h 2451015"/>
                      <a:gd name="connsiteX3-99" fmla="*/ 14589 w 10856761"/>
                      <a:gd name="connsiteY3-100" fmla="*/ 2131701 h 2451015"/>
                      <a:gd name="connsiteX4-101" fmla="*/ 3540 w 10856761"/>
                      <a:gd name="connsiteY4-102" fmla="*/ 0 h 2451015"/>
                      <a:gd name="connsiteX0-103" fmla="*/ 10858803 w 10858803"/>
                      <a:gd name="connsiteY0-104" fmla="*/ 1841415 h 2451015"/>
                      <a:gd name="connsiteX1-105" fmla="*/ 10365317 w 10858803"/>
                      <a:gd name="connsiteY1-106" fmla="*/ 2436501 h 2451015"/>
                      <a:gd name="connsiteX2-107" fmla="*/ 263374 w 10858803"/>
                      <a:gd name="connsiteY2-108" fmla="*/ 2451015 h 2451015"/>
                      <a:gd name="connsiteX3-109" fmla="*/ 16631 w 10858803"/>
                      <a:gd name="connsiteY3-110" fmla="*/ 2131701 h 2451015"/>
                      <a:gd name="connsiteX4-111" fmla="*/ 5582 w 10858803"/>
                      <a:gd name="connsiteY4-112" fmla="*/ 0 h 2451015"/>
                      <a:gd name="connsiteX0-113" fmla="*/ 10854255 w 10854255"/>
                      <a:gd name="connsiteY0-114" fmla="*/ 1841415 h 2451015"/>
                      <a:gd name="connsiteX1-115" fmla="*/ 10360769 w 10854255"/>
                      <a:gd name="connsiteY1-116" fmla="*/ 2436501 h 2451015"/>
                      <a:gd name="connsiteX2-117" fmla="*/ 258826 w 10854255"/>
                      <a:gd name="connsiteY2-118" fmla="*/ 2451015 h 2451015"/>
                      <a:gd name="connsiteX3-119" fmla="*/ 12083 w 10854255"/>
                      <a:gd name="connsiteY3-120" fmla="*/ 2131701 h 2451015"/>
                      <a:gd name="connsiteX4-121" fmla="*/ 1034 w 10854255"/>
                      <a:gd name="connsiteY4-122" fmla="*/ 0 h 2451015"/>
                      <a:gd name="connsiteX0-123" fmla="*/ 10846712 w 10846712"/>
                      <a:gd name="connsiteY0-124" fmla="*/ 1841415 h 2451015"/>
                      <a:gd name="connsiteX1-125" fmla="*/ 10353226 w 10846712"/>
                      <a:gd name="connsiteY1-126" fmla="*/ 2436501 h 2451015"/>
                      <a:gd name="connsiteX2-127" fmla="*/ 251283 w 10846712"/>
                      <a:gd name="connsiteY2-128" fmla="*/ 2451015 h 2451015"/>
                      <a:gd name="connsiteX3-129" fmla="*/ 4540 w 10846712"/>
                      <a:gd name="connsiteY3-130" fmla="*/ 2131701 h 2451015"/>
                      <a:gd name="connsiteX4-131" fmla="*/ 5130 w 10846712"/>
                      <a:gd name="connsiteY4-132" fmla="*/ 0 h 2451015"/>
                      <a:gd name="connsiteX0-133" fmla="*/ 10842172 w 10842172"/>
                      <a:gd name="connsiteY0-134" fmla="*/ 1841415 h 2451015"/>
                      <a:gd name="connsiteX1-135" fmla="*/ 10348686 w 10842172"/>
                      <a:gd name="connsiteY1-136" fmla="*/ 2436501 h 2451015"/>
                      <a:gd name="connsiteX2-137" fmla="*/ 246743 w 10842172"/>
                      <a:gd name="connsiteY2-138" fmla="*/ 2451015 h 2451015"/>
                      <a:gd name="connsiteX3-139" fmla="*/ 0 w 10842172"/>
                      <a:gd name="connsiteY3-140" fmla="*/ 2131701 h 2451015"/>
                      <a:gd name="connsiteX4-141" fmla="*/ 590 w 10842172"/>
                      <a:gd name="connsiteY4-142" fmla="*/ 0 h 2451015"/>
                      <a:gd name="connsiteX0-143" fmla="*/ 10842172 w 10842172"/>
                      <a:gd name="connsiteY0-144" fmla="*/ 1841415 h 2451015"/>
                      <a:gd name="connsiteX1-145" fmla="*/ 10348686 w 10842172"/>
                      <a:gd name="connsiteY1-146" fmla="*/ 2436501 h 2451015"/>
                      <a:gd name="connsiteX2-147" fmla="*/ 246743 w 10842172"/>
                      <a:gd name="connsiteY2-148" fmla="*/ 2451015 h 2451015"/>
                      <a:gd name="connsiteX3-149" fmla="*/ 0 w 10842172"/>
                      <a:gd name="connsiteY3-150" fmla="*/ 2131701 h 2451015"/>
                      <a:gd name="connsiteX4-151" fmla="*/ 590 w 10842172"/>
                      <a:gd name="connsiteY4-152" fmla="*/ 0 h 2451015"/>
                      <a:gd name="connsiteX0-153" fmla="*/ 10842172 w 10842172"/>
                      <a:gd name="connsiteY0-154" fmla="*/ 1841415 h 2451015"/>
                      <a:gd name="connsiteX1-155" fmla="*/ 10348686 w 10842172"/>
                      <a:gd name="connsiteY1-156" fmla="*/ 2436501 h 2451015"/>
                      <a:gd name="connsiteX2-157" fmla="*/ 246743 w 10842172"/>
                      <a:gd name="connsiteY2-158" fmla="*/ 2451015 h 2451015"/>
                      <a:gd name="connsiteX3-159" fmla="*/ 0 w 10842172"/>
                      <a:gd name="connsiteY3-160" fmla="*/ 2131701 h 2451015"/>
                      <a:gd name="connsiteX4-161" fmla="*/ 6410 w 10842172"/>
                      <a:gd name="connsiteY4-162" fmla="*/ 0 h 2451015"/>
                      <a:gd name="connsiteX0-163" fmla="*/ 10842172 w 10842172"/>
                      <a:gd name="connsiteY0-164" fmla="*/ 1841415 h 2451015"/>
                      <a:gd name="connsiteX1-165" fmla="*/ 10348686 w 10842172"/>
                      <a:gd name="connsiteY1-166" fmla="*/ 2436501 h 2451015"/>
                      <a:gd name="connsiteX2-167" fmla="*/ 246743 w 10842172"/>
                      <a:gd name="connsiteY2-168" fmla="*/ 2451015 h 2451015"/>
                      <a:gd name="connsiteX3-169" fmla="*/ 0 w 10842172"/>
                      <a:gd name="connsiteY3-170" fmla="*/ 2131701 h 2451015"/>
                      <a:gd name="connsiteX4-171" fmla="*/ 6410 w 10842172"/>
                      <a:gd name="connsiteY4-172" fmla="*/ 0 h 2451015"/>
                      <a:gd name="connsiteX0-173" fmla="*/ 10846950 w 10846950"/>
                      <a:gd name="connsiteY0-174" fmla="*/ 1841415 h 2451015"/>
                      <a:gd name="connsiteX1-175" fmla="*/ 10353464 w 10846950"/>
                      <a:gd name="connsiteY1-176" fmla="*/ 2436501 h 2451015"/>
                      <a:gd name="connsiteX2-177" fmla="*/ 251521 w 10846950"/>
                      <a:gd name="connsiteY2-178" fmla="*/ 2451015 h 2451015"/>
                      <a:gd name="connsiteX3-179" fmla="*/ 4778 w 10846950"/>
                      <a:gd name="connsiteY3-180" fmla="*/ 2131701 h 2451015"/>
                      <a:gd name="connsiteX4-181" fmla="*/ 11188 w 10846950"/>
                      <a:gd name="connsiteY4-182" fmla="*/ 0 h 2451015"/>
                      <a:gd name="connsiteX0-183" fmla="*/ 10846950 w 10846950"/>
                      <a:gd name="connsiteY0-184" fmla="*/ 1841415 h 2451015"/>
                      <a:gd name="connsiteX1-185" fmla="*/ 10568788 w 10846950"/>
                      <a:gd name="connsiteY1-186" fmla="*/ 2430680 h 2451015"/>
                      <a:gd name="connsiteX2-187" fmla="*/ 251521 w 10846950"/>
                      <a:gd name="connsiteY2-188" fmla="*/ 2451015 h 2451015"/>
                      <a:gd name="connsiteX3-189" fmla="*/ 4778 w 10846950"/>
                      <a:gd name="connsiteY3-190" fmla="*/ 2131701 h 2451015"/>
                      <a:gd name="connsiteX4-191" fmla="*/ 11188 w 10846950"/>
                      <a:gd name="connsiteY4-192" fmla="*/ 0 h 2451015"/>
                      <a:gd name="connsiteX0-193" fmla="*/ 10846950 w 10846950"/>
                      <a:gd name="connsiteY0-194" fmla="*/ 1841415 h 2451015"/>
                      <a:gd name="connsiteX1-195" fmla="*/ 10522232 w 10846950"/>
                      <a:gd name="connsiteY1-196" fmla="*/ 2430680 h 2451015"/>
                      <a:gd name="connsiteX2-197" fmla="*/ 251521 w 10846950"/>
                      <a:gd name="connsiteY2-198" fmla="*/ 2451015 h 2451015"/>
                      <a:gd name="connsiteX3-199" fmla="*/ 4778 w 10846950"/>
                      <a:gd name="connsiteY3-200" fmla="*/ 2131701 h 2451015"/>
                      <a:gd name="connsiteX4-201" fmla="*/ 11188 w 10846950"/>
                      <a:gd name="connsiteY4-202" fmla="*/ 0 h 2451015"/>
                      <a:gd name="connsiteX0-203" fmla="*/ 10846950 w 10846950"/>
                      <a:gd name="connsiteY0-204" fmla="*/ 1841415 h 2451015"/>
                      <a:gd name="connsiteX1-205" fmla="*/ 10745593 w 10846950"/>
                      <a:gd name="connsiteY1-206" fmla="*/ 2046023 h 2451015"/>
                      <a:gd name="connsiteX2-207" fmla="*/ 10522232 w 10846950"/>
                      <a:gd name="connsiteY2-208" fmla="*/ 2430680 h 2451015"/>
                      <a:gd name="connsiteX3-209" fmla="*/ 251521 w 10846950"/>
                      <a:gd name="connsiteY3-210" fmla="*/ 2451015 h 2451015"/>
                      <a:gd name="connsiteX4-211" fmla="*/ 4778 w 10846950"/>
                      <a:gd name="connsiteY4-212" fmla="*/ 2131701 h 2451015"/>
                      <a:gd name="connsiteX5-213" fmla="*/ 11188 w 10846950"/>
                      <a:gd name="connsiteY5-214" fmla="*/ 0 h 2451015"/>
                      <a:gd name="connsiteX0-215" fmla="*/ 10745593 w 10745593"/>
                      <a:gd name="connsiteY0-216" fmla="*/ 2046023 h 2451015"/>
                      <a:gd name="connsiteX1-217" fmla="*/ 10522232 w 10745593"/>
                      <a:gd name="connsiteY1-218" fmla="*/ 2430680 h 2451015"/>
                      <a:gd name="connsiteX2-219" fmla="*/ 251521 w 10745593"/>
                      <a:gd name="connsiteY2-220" fmla="*/ 2451015 h 2451015"/>
                      <a:gd name="connsiteX3-221" fmla="*/ 4778 w 10745593"/>
                      <a:gd name="connsiteY3-222" fmla="*/ 2131701 h 2451015"/>
                      <a:gd name="connsiteX4-223" fmla="*/ 11188 w 10745593"/>
                      <a:gd name="connsiteY4-224" fmla="*/ 0 h 2451015"/>
                      <a:gd name="connsiteX0-225" fmla="*/ 10830947 w 10830947"/>
                      <a:gd name="connsiteY0-226" fmla="*/ 2046023 h 2451015"/>
                      <a:gd name="connsiteX1-227" fmla="*/ 10522232 w 10830947"/>
                      <a:gd name="connsiteY1-228" fmla="*/ 2430680 h 2451015"/>
                      <a:gd name="connsiteX2-229" fmla="*/ 251521 w 10830947"/>
                      <a:gd name="connsiteY2-230" fmla="*/ 2451015 h 2451015"/>
                      <a:gd name="connsiteX3-231" fmla="*/ 4778 w 10830947"/>
                      <a:gd name="connsiteY3-232" fmla="*/ 2131701 h 2451015"/>
                      <a:gd name="connsiteX4-233" fmla="*/ 11188 w 10830947"/>
                      <a:gd name="connsiteY4-234" fmla="*/ 0 h 2451015"/>
                      <a:gd name="connsiteX0-235" fmla="*/ 10877504 w 10877504"/>
                      <a:gd name="connsiteY0-236" fmla="*/ 2046023 h 2451015"/>
                      <a:gd name="connsiteX1-237" fmla="*/ 10522232 w 10877504"/>
                      <a:gd name="connsiteY1-238" fmla="*/ 2430680 h 2451015"/>
                      <a:gd name="connsiteX2-239" fmla="*/ 251521 w 10877504"/>
                      <a:gd name="connsiteY2-240" fmla="*/ 2451015 h 2451015"/>
                      <a:gd name="connsiteX3-241" fmla="*/ 4778 w 10877504"/>
                      <a:gd name="connsiteY3-242" fmla="*/ 2131701 h 2451015"/>
                      <a:gd name="connsiteX4-243" fmla="*/ 11188 w 10877504"/>
                      <a:gd name="connsiteY4-244" fmla="*/ 0 h 2451015"/>
                      <a:gd name="connsiteX0-245" fmla="*/ 10861985 w 10861985"/>
                      <a:gd name="connsiteY0-246" fmla="*/ 2084821 h 2451015"/>
                      <a:gd name="connsiteX1-247" fmla="*/ 10522232 w 10861985"/>
                      <a:gd name="connsiteY1-248" fmla="*/ 2430680 h 2451015"/>
                      <a:gd name="connsiteX2-249" fmla="*/ 251521 w 10861985"/>
                      <a:gd name="connsiteY2-250" fmla="*/ 2451015 h 2451015"/>
                      <a:gd name="connsiteX3-251" fmla="*/ 4778 w 10861985"/>
                      <a:gd name="connsiteY3-252" fmla="*/ 2131701 h 2451015"/>
                      <a:gd name="connsiteX4-253" fmla="*/ 11188 w 10861985"/>
                      <a:gd name="connsiteY4-254" fmla="*/ 0 h 2451015"/>
                      <a:gd name="connsiteX0-255" fmla="*/ 10857207 w 10857207"/>
                      <a:gd name="connsiteY0-256" fmla="*/ 0 h 366194"/>
                      <a:gd name="connsiteX1-257" fmla="*/ 10517454 w 10857207"/>
                      <a:gd name="connsiteY1-258" fmla="*/ 345859 h 366194"/>
                      <a:gd name="connsiteX2-259" fmla="*/ 246743 w 10857207"/>
                      <a:gd name="connsiteY2-260" fmla="*/ 366194 h 366194"/>
                      <a:gd name="connsiteX3-261" fmla="*/ 0 w 10857207"/>
                      <a:gd name="connsiteY3-262" fmla="*/ 46880 h 366194"/>
                      <a:gd name="connsiteX0-263" fmla="*/ 10610464 w 10610464"/>
                      <a:gd name="connsiteY0-264" fmla="*/ 0 h 366194"/>
                      <a:gd name="connsiteX1-265" fmla="*/ 10270711 w 10610464"/>
                      <a:gd name="connsiteY1-266" fmla="*/ 345859 h 366194"/>
                      <a:gd name="connsiteX2-267" fmla="*/ 0 w 10610464"/>
                      <a:gd name="connsiteY2-268" fmla="*/ 366194 h 366194"/>
                      <a:gd name="connsiteX0-269" fmla="*/ 339753 w 339753"/>
                      <a:gd name="connsiteY0-270" fmla="*/ 0 h 345859"/>
                      <a:gd name="connsiteX1-271" fmla="*/ 0 w 339753"/>
                      <a:gd name="connsiteY1-272" fmla="*/ 345859 h 345859"/>
                    </a:gdLst>
                    <a:ahLst/>
                    <a:cxnLst>
                      <a:cxn ang="0">
                        <a:pos x="connsiteX0-1" y="connsiteY0-2"/>
                      </a:cxn>
                      <a:cxn ang="0">
                        <a:pos x="connsiteX1-3" y="connsiteY1-4"/>
                      </a:cxn>
                    </a:cxnLst>
                    <a:rect l="l" t="t" r="r" b="b"/>
                    <a:pathLst>
                      <a:path w="339753" h="345859">
                        <a:moveTo>
                          <a:pt x="339753" y="0"/>
                        </a:moveTo>
                        <a:lnTo>
                          <a:pt x="0" y="345859"/>
                        </a:lnTo>
                      </a:path>
                    </a:pathLst>
                  </a:custGeom>
                  <a:noFill/>
                  <a:ln w="28575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51" name="任意多边形: 形状 50"/>
                  <p:cNvSpPr/>
                  <p:nvPr/>
                </p:nvSpPr>
                <p:spPr>
                  <a:xfrm>
                    <a:off x="10443054" y="4695388"/>
                    <a:ext cx="204022" cy="207689"/>
                  </a:xfrm>
                  <a:custGeom>
                    <a:avLst/>
                    <a:gdLst>
                      <a:gd name="connsiteX0" fmla="*/ 10856686 w 10856686"/>
                      <a:gd name="connsiteY0" fmla="*/ 4180114 h 4789714"/>
                      <a:gd name="connsiteX1" fmla="*/ 10363200 w 10856686"/>
                      <a:gd name="connsiteY1" fmla="*/ 4775200 h 4789714"/>
                      <a:gd name="connsiteX2" fmla="*/ 261257 w 10856686"/>
                      <a:gd name="connsiteY2" fmla="*/ 4789714 h 4789714"/>
                      <a:gd name="connsiteX3" fmla="*/ 14514 w 10856686"/>
                      <a:gd name="connsiteY3" fmla="*/ 4470400 h 4789714"/>
                      <a:gd name="connsiteX4" fmla="*/ 0 w 10856686"/>
                      <a:gd name="connsiteY4" fmla="*/ 0 h 4789714"/>
                      <a:gd name="connsiteX0-1" fmla="*/ 10856686 w 10856686"/>
                      <a:gd name="connsiteY0-2" fmla="*/ 4180114 h 4789714"/>
                      <a:gd name="connsiteX1-3" fmla="*/ 10363200 w 10856686"/>
                      <a:gd name="connsiteY1-4" fmla="*/ 4775200 h 4789714"/>
                      <a:gd name="connsiteX2-5" fmla="*/ 261257 w 10856686"/>
                      <a:gd name="connsiteY2-6" fmla="*/ 4789714 h 4789714"/>
                      <a:gd name="connsiteX3-7" fmla="*/ 14514 w 10856686"/>
                      <a:gd name="connsiteY3-8" fmla="*/ 4470400 h 4789714"/>
                      <a:gd name="connsiteX4-9" fmla="*/ 749 w 10856686"/>
                      <a:gd name="connsiteY4-10" fmla="*/ 1242677 h 4789714"/>
                      <a:gd name="connsiteX5" fmla="*/ 0 w 10856686"/>
                      <a:gd name="connsiteY5" fmla="*/ 0 h 4789714"/>
                      <a:gd name="connsiteX0-11" fmla="*/ 10855937 w 10855937"/>
                      <a:gd name="connsiteY0-12" fmla="*/ 2937437 h 3547037"/>
                      <a:gd name="connsiteX1-13" fmla="*/ 10362451 w 10855937"/>
                      <a:gd name="connsiteY1-14" fmla="*/ 3532523 h 3547037"/>
                      <a:gd name="connsiteX2-15" fmla="*/ 260508 w 10855937"/>
                      <a:gd name="connsiteY2-16" fmla="*/ 3547037 h 3547037"/>
                      <a:gd name="connsiteX3-17" fmla="*/ 13765 w 10855937"/>
                      <a:gd name="connsiteY3-18" fmla="*/ 3227723 h 3547037"/>
                      <a:gd name="connsiteX4-19" fmla="*/ 0 w 10855937"/>
                      <a:gd name="connsiteY4-20" fmla="*/ 0 h 3547037"/>
                      <a:gd name="connsiteX0-21" fmla="*/ 10855937 w 10855937"/>
                      <a:gd name="connsiteY0-22" fmla="*/ 2937437 h 3547037"/>
                      <a:gd name="connsiteX1-23" fmla="*/ 10362451 w 10855937"/>
                      <a:gd name="connsiteY1-24" fmla="*/ 3532523 h 3547037"/>
                      <a:gd name="connsiteX2-25" fmla="*/ 260508 w 10855937"/>
                      <a:gd name="connsiteY2-26" fmla="*/ 3547037 h 3547037"/>
                      <a:gd name="connsiteX3-27" fmla="*/ 13765 w 10855937"/>
                      <a:gd name="connsiteY3-28" fmla="*/ 3227723 h 3547037"/>
                      <a:gd name="connsiteX4-29" fmla="*/ 0 w 10855937"/>
                      <a:gd name="connsiteY4-30" fmla="*/ 0 h 3547037"/>
                      <a:gd name="connsiteX0-31" fmla="*/ 10868873 w 10868873"/>
                      <a:gd name="connsiteY0-32" fmla="*/ 2937437 h 3547037"/>
                      <a:gd name="connsiteX1-33" fmla="*/ 10375387 w 10868873"/>
                      <a:gd name="connsiteY1-34" fmla="*/ 3532523 h 3547037"/>
                      <a:gd name="connsiteX2-35" fmla="*/ 273444 w 10868873"/>
                      <a:gd name="connsiteY2-36" fmla="*/ 3547037 h 3547037"/>
                      <a:gd name="connsiteX3-37" fmla="*/ 26701 w 10868873"/>
                      <a:gd name="connsiteY3-38" fmla="*/ 3227723 h 3547037"/>
                      <a:gd name="connsiteX4-39" fmla="*/ 5177 w 10868873"/>
                      <a:gd name="connsiteY4-40" fmla="*/ 1101841 h 3547037"/>
                      <a:gd name="connsiteX5-41" fmla="*/ 12936 w 10868873"/>
                      <a:gd name="connsiteY5-42" fmla="*/ 0 h 3547037"/>
                      <a:gd name="connsiteX0-43" fmla="*/ 10868873 w 10868873"/>
                      <a:gd name="connsiteY0-44" fmla="*/ 1835596 h 2445196"/>
                      <a:gd name="connsiteX1-45" fmla="*/ 10375387 w 10868873"/>
                      <a:gd name="connsiteY1-46" fmla="*/ 2430682 h 2445196"/>
                      <a:gd name="connsiteX2-47" fmla="*/ 273444 w 10868873"/>
                      <a:gd name="connsiteY2-48" fmla="*/ 2445196 h 2445196"/>
                      <a:gd name="connsiteX3-49" fmla="*/ 26701 w 10868873"/>
                      <a:gd name="connsiteY3-50" fmla="*/ 2125882 h 2445196"/>
                      <a:gd name="connsiteX4-51" fmla="*/ 5177 w 10868873"/>
                      <a:gd name="connsiteY4-52" fmla="*/ 0 h 2445196"/>
                      <a:gd name="connsiteX0-53" fmla="*/ 10863696 w 10863696"/>
                      <a:gd name="connsiteY0-54" fmla="*/ 1835596 h 2445196"/>
                      <a:gd name="connsiteX1-55" fmla="*/ 10370210 w 10863696"/>
                      <a:gd name="connsiteY1-56" fmla="*/ 2430682 h 2445196"/>
                      <a:gd name="connsiteX2-57" fmla="*/ 268267 w 10863696"/>
                      <a:gd name="connsiteY2-58" fmla="*/ 2445196 h 2445196"/>
                      <a:gd name="connsiteX3-59" fmla="*/ 21524 w 10863696"/>
                      <a:gd name="connsiteY3-60" fmla="*/ 2125882 h 2445196"/>
                      <a:gd name="connsiteX4-61" fmla="*/ 0 w 10863696"/>
                      <a:gd name="connsiteY4-62" fmla="*/ 0 h 2445196"/>
                      <a:gd name="connsiteX0-63" fmla="*/ 10882319 w 10882319"/>
                      <a:gd name="connsiteY0-64" fmla="*/ 1835596 h 2445196"/>
                      <a:gd name="connsiteX1-65" fmla="*/ 10388833 w 10882319"/>
                      <a:gd name="connsiteY1-66" fmla="*/ 2430682 h 2445196"/>
                      <a:gd name="connsiteX2-67" fmla="*/ 286890 w 10882319"/>
                      <a:gd name="connsiteY2-68" fmla="*/ 2445196 h 2445196"/>
                      <a:gd name="connsiteX3-69" fmla="*/ 40147 w 10882319"/>
                      <a:gd name="connsiteY3-70" fmla="*/ 2125882 h 2445196"/>
                      <a:gd name="connsiteX4-71" fmla="*/ 0 w 10882319"/>
                      <a:gd name="connsiteY4-72" fmla="*/ 0 h 2445196"/>
                      <a:gd name="connsiteX0-73" fmla="*/ 10853134 w 10853134"/>
                      <a:gd name="connsiteY0-74" fmla="*/ 1841415 h 2451015"/>
                      <a:gd name="connsiteX1-75" fmla="*/ 10359648 w 10853134"/>
                      <a:gd name="connsiteY1-76" fmla="*/ 2436501 h 2451015"/>
                      <a:gd name="connsiteX2-77" fmla="*/ 257705 w 10853134"/>
                      <a:gd name="connsiteY2-78" fmla="*/ 2451015 h 2451015"/>
                      <a:gd name="connsiteX3-79" fmla="*/ 10962 w 10853134"/>
                      <a:gd name="connsiteY3-80" fmla="*/ 2131701 h 2451015"/>
                      <a:gd name="connsiteX4-81" fmla="*/ 11553 w 10853134"/>
                      <a:gd name="connsiteY4-82" fmla="*/ 0 h 2451015"/>
                      <a:gd name="connsiteX0-83" fmla="*/ 10864860 w 10864860"/>
                      <a:gd name="connsiteY0-84" fmla="*/ 1841415 h 2451015"/>
                      <a:gd name="connsiteX1-85" fmla="*/ 10371374 w 10864860"/>
                      <a:gd name="connsiteY1-86" fmla="*/ 2436501 h 2451015"/>
                      <a:gd name="connsiteX2-87" fmla="*/ 269431 w 10864860"/>
                      <a:gd name="connsiteY2-88" fmla="*/ 2451015 h 2451015"/>
                      <a:gd name="connsiteX3-89" fmla="*/ 22688 w 10864860"/>
                      <a:gd name="connsiteY3-90" fmla="*/ 2131701 h 2451015"/>
                      <a:gd name="connsiteX4-91" fmla="*/ 0 w 10864860"/>
                      <a:gd name="connsiteY4-92" fmla="*/ 0 h 2451015"/>
                      <a:gd name="connsiteX0-93" fmla="*/ 10856761 w 10856761"/>
                      <a:gd name="connsiteY0-94" fmla="*/ 1841415 h 2451015"/>
                      <a:gd name="connsiteX1-95" fmla="*/ 10363275 w 10856761"/>
                      <a:gd name="connsiteY1-96" fmla="*/ 2436501 h 2451015"/>
                      <a:gd name="connsiteX2-97" fmla="*/ 261332 w 10856761"/>
                      <a:gd name="connsiteY2-98" fmla="*/ 2451015 h 2451015"/>
                      <a:gd name="connsiteX3-99" fmla="*/ 14589 w 10856761"/>
                      <a:gd name="connsiteY3-100" fmla="*/ 2131701 h 2451015"/>
                      <a:gd name="connsiteX4-101" fmla="*/ 3540 w 10856761"/>
                      <a:gd name="connsiteY4-102" fmla="*/ 0 h 2451015"/>
                      <a:gd name="connsiteX0-103" fmla="*/ 10858803 w 10858803"/>
                      <a:gd name="connsiteY0-104" fmla="*/ 1841415 h 2451015"/>
                      <a:gd name="connsiteX1-105" fmla="*/ 10365317 w 10858803"/>
                      <a:gd name="connsiteY1-106" fmla="*/ 2436501 h 2451015"/>
                      <a:gd name="connsiteX2-107" fmla="*/ 263374 w 10858803"/>
                      <a:gd name="connsiteY2-108" fmla="*/ 2451015 h 2451015"/>
                      <a:gd name="connsiteX3-109" fmla="*/ 16631 w 10858803"/>
                      <a:gd name="connsiteY3-110" fmla="*/ 2131701 h 2451015"/>
                      <a:gd name="connsiteX4-111" fmla="*/ 5582 w 10858803"/>
                      <a:gd name="connsiteY4-112" fmla="*/ 0 h 2451015"/>
                      <a:gd name="connsiteX0-113" fmla="*/ 10854255 w 10854255"/>
                      <a:gd name="connsiteY0-114" fmla="*/ 1841415 h 2451015"/>
                      <a:gd name="connsiteX1-115" fmla="*/ 10360769 w 10854255"/>
                      <a:gd name="connsiteY1-116" fmla="*/ 2436501 h 2451015"/>
                      <a:gd name="connsiteX2-117" fmla="*/ 258826 w 10854255"/>
                      <a:gd name="connsiteY2-118" fmla="*/ 2451015 h 2451015"/>
                      <a:gd name="connsiteX3-119" fmla="*/ 12083 w 10854255"/>
                      <a:gd name="connsiteY3-120" fmla="*/ 2131701 h 2451015"/>
                      <a:gd name="connsiteX4-121" fmla="*/ 1034 w 10854255"/>
                      <a:gd name="connsiteY4-122" fmla="*/ 0 h 2451015"/>
                      <a:gd name="connsiteX0-123" fmla="*/ 10846712 w 10846712"/>
                      <a:gd name="connsiteY0-124" fmla="*/ 1841415 h 2451015"/>
                      <a:gd name="connsiteX1-125" fmla="*/ 10353226 w 10846712"/>
                      <a:gd name="connsiteY1-126" fmla="*/ 2436501 h 2451015"/>
                      <a:gd name="connsiteX2-127" fmla="*/ 251283 w 10846712"/>
                      <a:gd name="connsiteY2-128" fmla="*/ 2451015 h 2451015"/>
                      <a:gd name="connsiteX3-129" fmla="*/ 4540 w 10846712"/>
                      <a:gd name="connsiteY3-130" fmla="*/ 2131701 h 2451015"/>
                      <a:gd name="connsiteX4-131" fmla="*/ 5130 w 10846712"/>
                      <a:gd name="connsiteY4-132" fmla="*/ 0 h 2451015"/>
                      <a:gd name="connsiteX0-133" fmla="*/ 10842172 w 10842172"/>
                      <a:gd name="connsiteY0-134" fmla="*/ 1841415 h 2451015"/>
                      <a:gd name="connsiteX1-135" fmla="*/ 10348686 w 10842172"/>
                      <a:gd name="connsiteY1-136" fmla="*/ 2436501 h 2451015"/>
                      <a:gd name="connsiteX2-137" fmla="*/ 246743 w 10842172"/>
                      <a:gd name="connsiteY2-138" fmla="*/ 2451015 h 2451015"/>
                      <a:gd name="connsiteX3-139" fmla="*/ 0 w 10842172"/>
                      <a:gd name="connsiteY3-140" fmla="*/ 2131701 h 2451015"/>
                      <a:gd name="connsiteX4-141" fmla="*/ 590 w 10842172"/>
                      <a:gd name="connsiteY4-142" fmla="*/ 0 h 2451015"/>
                      <a:gd name="connsiteX0-143" fmla="*/ 10842172 w 10842172"/>
                      <a:gd name="connsiteY0-144" fmla="*/ 1841415 h 2451015"/>
                      <a:gd name="connsiteX1-145" fmla="*/ 10348686 w 10842172"/>
                      <a:gd name="connsiteY1-146" fmla="*/ 2436501 h 2451015"/>
                      <a:gd name="connsiteX2-147" fmla="*/ 246743 w 10842172"/>
                      <a:gd name="connsiteY2-148" fmla="*/ 2451015 h 2451015"/>
                      <a:gd name="connsiteX3-149" fmla="*/ 0 w 10842172"/>
                      <a:gd name="connsiteY3-150" fmla="*/ 2131701 h 2451015"/>
                      <a:gd name="connsiteX4-151" fmla="*/ 590 w 10842172"/>
                      <a:gd name="connsiteY4-152" fmla="*/ 0 h 2451015"/>
                      <a:gd name="connsiteX0-153" fmla="*/ 10842172 w 10842172"/>
                      <a:gd name="connsiteY0-154" fmla="*/ 1841415 h 2451015"/>
                      <a:gd name="connsiteX1-155" fmla="*/ 10348686 w 10842172"/>
                      <a:gd name="connsiteY1-156" fmla="*/ 2436501 h 2451015"/>
                      <a:gd name="connsiteX2-157" fmla="*/ 246743 w 10842172"/>
                      <a:gd name="connsiteY2-158" fmla="*/ 2451015 h 2451015"/>
                      <a:gd name="connsiteX3-159" fmla="*/ 0 w 10842172"/>
                      <a:gd name="connsiteY3-160" fmla="*/ 2131701 h 2451015"/>
                      <a:gd name="connsiteX4-161" fmla="*/ 6410 w 10842172"/>
                      <a:gd name="connsiteY4-162" fmla="*/ 0 h 2451015"/>
                      <a:gd name="connsiteX0-163" fmla="*/ 10842172 w 10842172"/>
                      <a:gd name="connsiteY0-164" fmla="*/ 1841415 h 2451015"/>
                      <a:gd name="connsiteX1-165" fmla="*/ 10348686 w 10842172"/>
                      <a:gd name="connsiteY1-166" fmla="*/ 2436501 h 2451015"/>
                      <a:gd name="connsiteX2-167" fmla="*/ 246743 w 10842172"/>
                      <a:gd name="connsiteY2-168" fmla="*/ 2451015 h 2451015"/>
                      <a:gd name="connsiteX3-169" fmla="*/ 0 w 10842172"/>
                      <a:gd name="connsiteY3-170" fmla="*/ 2131701 h 2451015"/>
                      <a:gd name="connsiteX4-171" fmla="*/ 6410 w 10842172"/>
                      <a:gd name="connsiteY4-172" fmla="*/ 0 h 2451015"/>
                      <a:gd name="connsiteX0-173" fmla="*/ 10846950 w 10846950"/>
                      <a:gd name="connsiteY0-174" fmla="*/ 1841415 h 2451015"/>
                      <a:gd name="connsiteX1-175" fmla="*/ 10353464 w 10846950"/>
                      <a:gd name="connsiteY1-176" fmla="*/ 2436501 h 2451015"/>
                      <a:gd name="connsiteX2-177" fmla="*/ 251521 w 10846950"/>
                      <a:gd name="connsiteY2-178" fmla="*/ 2451015 h 2451015"/>
                      <a:gd name="connsiteX3-179" fmla="*/ 4778 w 10846950"/>
                      <a:gd name="connsiteY3-180" fmla="*/ 2131701 h 2451015"/>
                      <a:gd name="connsiteX4-181" fmla="*/ 11188 w 10846950"/>
                      <a:gd name="connsiteY4-182" fmla="*/ 0 h 2451015"/>
                      <a:gd name="connsiteX0-183" fmla="*/ 10846950 w 10846950"/>
                      <a:gd name="connsiteY0-184" fmla="*/ 1841415 h 2451015"/>
                      <a:gd name="connsiteX1-185" fmla="*/ 10568788 w 10846950"/>
                      <a:gd name="connsiteY1-186" fmla="*/ 2430680 h 2451015"/>
                      <a:gd name="connsiteX2-187" fmla="*/ 251521 w 10846950"/>
                      <a:gd name="connsiteY2-188" fmla="*/ 2451015 h 2451015"/>
                      <a:gd name="connsiteX3-189" fmla="*/ 4778 w 10846950"/>
                      <a:gd name="connsiteY3-190" fmla="*/ 2131701 h 2451015"/>
                      <a:gd name="connsiteX4-191" fmla="*/ 11188 w 10846950"/>
                      <a:gd name="connsiteY4-192" fmla="*/ 0 h 2451015"/>
                      <a:gd name="connsiteX0-193" fmla="*/ 10846950 w 10846950"/>
                      <a:gd name="connsiteY0-194" fmla="*/ 1841415 h 2451015"/>
                      <a:gd name="connsiteX1-195" fmla="*/ 10522232 w 10846950"/>
                      <a:gd name="connsiteY1-196" fmla="*/ 2430680 h 2451015"/>
                      <a:gd name="connsiteX2-197" fmla="*/ 251521 w 10846950"/>
                      <a:gd name="connsiteY2-198" fmla="*/ 2451015 h 2451015"/>
                      <a:gd name="connsiteX3-199" fmla="*/ 4778 w 10846950"/>
                      <a:gd name="connsiteY3-200" fmla="*/ 2131701 h 2451015"/>
                      <a:gd name="connsiteX4-201" fmla="*/ 11188 w 10846950"/>
                      <a:gd name="connsiteY4-202" fmla="*/ 0 h 2451015"/>
                      <a:gd name="connsiteX0-203" fmla="*/ 10846950 w 10846950"/>
                      <a:gd name="connsiteY0-204" fmla="*/ 1841415 h 2451015"/>
                      <a:gd name="connsiteX1-205" fmla="*/ 10745593 w 10846950"/>
                      <a:gd name="connsiteY1-206" fmla="*/ 2046023 h 2451015"/>
                      <a:gd name="connsiteX2-207" fmla="*/ 10522232 w 10846950"/>
                      <a:gd name="connsiteY2-208" fmla="*/ 2430680 h 2451015"/>
                      <a:gd name="connsiteX3-209" fmla="*/ 251521 w 10846950"/>
                      <a:gd name="connsiteY3-210" fmla="*/ 2451015 h 2451015"/>
                      <a:gd name="connsiteX4-211" fmla="*/ 4778 w 10846950"/>
                      <a:gd name="connsiteY4-212" fmla="*/ 2131701 h 2451015"/>
                      <a:gd name="connsiteX5-213" fmla="*/ 11188 w 10846950"/>
                      <a:gd name="connsiteY5-214" fmla="*/ 0 h 2451015"/>
                      <a:gd name="connsiteX0-215" fmla="*/ 10745593 w 10745593"/>
                      <a:gd name="connsiteY0-216" fmla="*/ 2046023 h 2451015"/>
                      <a:gd name="connsiteX1-217" fmla="*/ 10522232 w 10745593"/>
                      <a:gd name="connsiteY1-218" fmla="*/ 2430680 h 2451015"/>
                      <a:gd name="connsiteX2-219" fmla="*/ 251521 w 10745593"/>
                      <a:gd name="connsiteY2-220" fmla="*/ 2451015 h 2451015"/>
                      <a:gd name="connsiteX3-221" fmla="*/ 4778 w 10745593"/>
                      <a:gd name="connsiteY3-222" fmla="*/ 2131701 h 2451015"/>
                      <a:gd name="connsiteX4-223" fmla="*/ 11188 w 10745593"/>
                      <a:gd name="connsiteY4-224" fmla="*/ 0 h 2451015"/>
                      <a:gd name="connsiteX0-225" fmla="*/ 10830947 w 10830947"/>
                      <a:gd name="connsiteY0-226" fmla="*/ 2046023 h 2451015"/>
                      <a:gd name="connsiteX1-227" fmla="*/ 10522232 w 10830947"/>
                      <a:gd name="connsiteY1-228" fmla="*/ 2430680 h 2451015"/>
                      <a:gd name="connsiteX2-229" fmla="*/ 251521 w 10830947"/>
                      <a:gd name="connsiteY2-230" fmla="*/ 2451015 h 2451015"/>
                      <a:gd name="connsiteX3-231" fmla="*/ 4778 w 10830947"/>
                      <a:gd name="connsiteY3-232" fmla="*/ 2131701 h 2451015"/>
                      <a:gd name="connsiteX4-233" fmla="*/ 11188 w 10830947"/>
                      <a:gd name="connsiteY4-234" fmla="*/ 0 h 2451015"/>
                      <a:gd name="connsiteX0-235" fmla="*/ 10877504 w 10877504"/>
                      <a:gd name="connsiteY0-236" fmla="*/ 2046023 h 2451015"/>
                      <a:gd name="connsiteX1-237" fmla="*/ 10522232 w 10877504"/>
                      <a:gd name="connsiteY1-238" fmla="*/ 2430680 h 2451015"/>
                      <a:gd name="connsiteX2-239" fmla="*/ 251521 w 10877504"/>
                      <a:gd name="connsiteY2-240" fmla="*/ 2451015 h 2451015"/>
                      <a:gd name="connsiteX3-241" fmla="*/ 4778 w 10877504"/>
                      <a:gd name="connsiteY3-242" fmla="*/ 2131701 h 2451015"/>
                      <a:gd name="connsiteX4-243" fmla="*/ 11188 w 10877504"/>
                      <a:gd name="connsiteY4-244" fmla="*/ 0 h 2451015"/>
                      <a:gd name="connsiteX0-245" fmla="*/ 10861985 w 10861985"/>
                      <a:gd name="connsiteY0-246" fmla="*/ 2084821 h 2451015"/>
                      <a:gd name="connsiteX1-247" fmla="*/ 10522232 w 10861985"/>
                      <a:gd name="connsiteY1-248" fmla="*/ 2430680 h 2451015"/>
                      <a:gd name="connsiteX2-249" fmla="*/ 251521 w 10861985"/>
                      <a:gd name="connsiteY2-250" fmla="*/ 2451015 h 2451015"/>
                      <a:gd name="connsiteX3-251" fmla="*/ 4778 w 10861985"/>
                      <a:gd name="connsiteY3-252" fmla="*/ 2131701 h 2451015"/>
                      <a:gd name="connsiteX4-253" fmla="*/ 11188 w 10861985"/>
                      <a:gd name="connsiteY4-254" fmla="*/ 0 h 2451015"/>
                      <a:gd name="connsiteX0-255" fmla="*/ 10857207 w 10857207"/>
                      <a:gd name="connsiteY0-256" fmla="*/ 0 h 366194"/>
                      <a:gd name="connsiteX1-257" fmla="*/ 10517454 w 10857207"/>
                      <a:gd name="connsiteY1-258" fmla="*/ 345859 h 366194"/>
                      <a:gd name="connsiteX2-259" fmla="*/ 246743 w 10857207"/>
                      <a:gd name="connsiteY2-260" fmla="*/ 366194 h 366194"/>
                      <a:gd name="connsiteX3-261" fmla="*/ 0 w 10857207"/>
                      <a:gd name="connsiteY3-262" fmla="*/ 46880 h 366194"/>
                      <a:gd name="connsiteX0-263" fmla="*/ 10610464 w 10610464"/>
                      <a:gd name="connsiteY0-264" fmla="*/ 0 h 366194"/>
                      <a:gd name="connsiteX1-265" fmla="*/ 10270711 w 10610464"/>
                      <a:gd name="connsiteY1-266" fmla="*/ 345859 h 366194"/>
                      <a:gd name="connsiteX2-267" fmla="*/ 0 w 10610464"/>
                      <a:gd name="connsiteY2-268" fmla="*/ 366194 h 366194"/>
                      <a:gd name="connsiteX0-269" fmla="*/ 339753 w 339753"/>
                      <a:gd name="connsiteY0-270" fmla="*/ 0 h 345859"/>
                      <a:gd name="connsiteX1-271" fmla="*/ 0 w 339753"/>
                      <a:gd name="connsiteY1-272" fmla="*/ 345859 h 345859"/>
                    </a:gdLst>
                    <a:ahLst/>
                    <a:cxnLst>
                      <a:cxn ang="0">
                        <a:pos x="connsiteX0-1" y="connsiteY0-2"/>
                      </a:cxn>
                      <a:cxn ang="0">
                        <a:pos x="connsiteX1-3" y="connsiteY1-4"/>
                      </a:cxn>
                    </a:cxnLst>
                    <a:rect l="l" t="t" r="r" b="b"/>
                    <a:pathLst>
                      <a:path w="339753" h="345859">
                        <a:moveTo>
                          <a:pt x="339753" y="0"/>
                        </a:moveTo>
                        <a:lnTo>
                          <a:pt x="0" y="345859"/>
                        </a:lnTo>
                      </a:path>
                    </a:pathLst>
                  </a:custGeom>
                  <a:noFill/>
                  <a:ln w="28575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52" name="任意多边形: 形状 51"/>
                  <p:cNvSpPr/>
                  <p:nvPr/>
                </p:nvSpPr>
                <p:spPr>
                  <a:xfrm>
                    <a:off x="10443054" y="4518989"/>
                    <a:ext cx="204022" cy="207689"/>
                  </a:xfrm>
                  <a:custGeom>
                    <a:avLst/>
                    <a:gdLst>
                      <a:gd name="connsiteX0" fmla="*/ 10856686 w 10856686"/>
                      <a:gd name="connsiteY0" fmla="*/ 4180114 h 4789714"/>
                      <a:gd name="connsiteX1" fmla="*/ 10363200 w 10856686"/>
                      <a:gd name="connsiteY1" fmla="*/ 4775200 h 4789714"/>
                      <a:gd name="connsiteX2" fmla="*/ 261257 w 10856686"/>
                      <a:gd name="connsiteY2" fmla="*/ 4789714 h 4789714"/>
                      <a:gd name="connsiteX3" fmla="*/ 14514 w 10856686"/>
                      <a:gd name="connsiteY3" fmla="*/ 4470400 h 4789714"/>
                      <a:gd name="connsiteX4" fmla="*/ 0 w 10856686"/>
                      <a:gd name="connsiteY4" fmla="*/ 0 h 4789714"/>
                      <a:gd name="connsiteX0-1" fmla="*/ 10856686 w 10856686"/>
                      <a:gd name="connsiteY0-2" fmla="*/ 4180114 h 4789714"/>
                      <a:gd name="connsiteX1-3" fmla="*/ 10363200 w 10856686"/>
                      <a:gd name="connsiteY1-4" fmla="*/ 4775200 h 4789714"/>
                      <a:gd name="connsiteX2-5" fmla="*/ 261257 w 10856686"/>
                      <a:gd name="connsiteY2-6" fmla="*/ 4789714 h 4789714"/>
                      <a:gd name="connsiteX3-7" fmla="*/ 14514 w 10856686"/>
                      <a:gd name="connsiteY3-8" fmla="*/ 4470400 h 4789714"/>
                      <a:gd name="connsiteX4-9" fmla="*/ 749 w 10856686"/>
                      <a:gd name="connsiteY4-10" fmla="*/ 1242677 h 4789714"/>
                      <a:gd name="connsiteX5" fmla="*/ 0 w 10856686"/>
                      <a:gd name="connsiteY5" fmla="*/ 0 h 4789714"/>
                      <a:gd name="connsiteX0-11" fmla="*/ 10855937 w 10855937"/>
                      <a:gd name="connsiteY0-12" fmla="*/ 2937437 h 3547037"/>
                      <a:gd name="connsiteX1-13" fmla="*/ 10362451 w 10855937"/>
                      <a:gd name="connsiteY1-14" fmla="*/ 3532523 h 3547037"/>
                      <a:gd name="connsiteX2-15" fmla="*/ 260508 w 10855937"/>
                      <a:gd name="connsiteY2-16" fmla="*/ 3547037 h 3547037"/>
                      <a:gd name="connsiteX3-17" fmla="*/ 13765 w 10855937"/>
                      <a:gd name="connsiteY3-18" fmla="*/ 3227723 h 3547037"/>
                      <a:gd name="connsiteX4-19" fmla="*/ 0 w 10855937"/>
                      <a:gd name="connsiteY4-20" fmla="*/ 0 h 3547037"/>
                      <a:gd name="connsiteX0-21" fmla="*/ 10855937 w 10855937"/>
                      <a:gd name="connsiteY0-22" fmla="*/ 2937437 h 3547037"/>
                      <a:gd name="connsiteX1-23" fmla="*/ 10362451 w 10855937"/>
                      <a:gd name="connsiteY1-24" fmla="*/ 3532523 h 3547037"/>
                      <a:gd name="connsiteX2-25" fmla="*/ 260508 w 10855937"/>
                      <a:gd name="connsiteY2-26" fmla="*/ 3547037 h 3547037"/>
                      <a:gd name="connsiteX3-27" fmla="*/ 13765 w 10855937"/>
                      <a:gd name="connsiteY3-28" fmla="*/ 3227723 h 3547037"/>
                      <a:gd name="connsiteX4-29" fmla="*/ 0 w 10855937"/>
                      <a:gd name="connsiteY4-30" fmla="*/ 0 h 3547037"/>
                      <a:gd name="connsiteX0-31" fmla="*/ 10868873 w 10868873"/>
                      <a:gd name="connsiteY0-32" fmla="*/ 2937437 h 3547037"/>
                      <a:gd name="connsiteX1-33" fmla="*/ 10375387 w 10868873"/>
                      <a:gd name="connsiteY1-34" fmla="*/ 3532523 h 3547037"/>
                      <a:gd name="connsiteX2-35" fmla="*/ 273444 w 10868873"/>
                      <a:gd name="connsiteY2-36" fmla="*/ 3547037 h 3547037"/>
                      <a:gd name="connsiteX3-37" fmla="*/ 26701 w 10868873"/>
                      <a:gd name="connsiteY3-38" fmla="*/ 3227723 h 3547037"/>
                      <a:gd name="connsiteX4-39" fmla="*/ 5177 w 10868873"/>
                      <a:gd name="connsiteY4-40" fmla="*/ 1101841 h 3547037"/>
                      <a:gd name="connsiteX5-41" fmla="*/ 12936 w 10868873"/>
                      <a:gd name="connsiteY5-42" fmla="*/ 0 h 3547037"/>
                      <a:gd name="connsiteX0-43" fmla="*/ 10868873 w 10868873"/>
                      <a:gd name="connsiteY0-44" fmla="*/ 1835596 h 2445196"/>
                      <a:gd name="connsiteX1-45" fmla="*/ 10375387 w 10868873"/>
                      <a:gd name="connsiteY1-46" fmla="*/ 2430682 h 2445196"/>
                      <a:gd name="connsiteX2-47" fmla="*/ 273444 w 10868873"/>
                      <a:gd name="connsiteY2-48" fmla="*/ 2445196 h 2445196"/>
                      <a:gd name="connsiteX3-49" fmla="*/ 26701 w 10868873"/>
                      <a:gd name="connsiteY3-50" fmla="*/ 2125882 h 2445196"/>
                      <a:gd name="connsiteX4-51" fmla="*/ 5177 w 10868873"/>
                      <a:gd name="connsiteY4-52" fmla="*/ 0 h 2445196"/>
                      <a:gd name="connsiteX0-53" fmla="*/ 10863696 w 10863696"/>
                      <a:gd name="connsiteY0-54" fmla="*/ 1835596 h 2445196"/>
                      <a:gd name="connsiteX1-55" fmla="*/ 10370210 w 10863696"/>
                      <a:gd name="connsiteY1-56" fmla="*/ 2430682 h 2445196"/>
                      <a:gd name="connsiteX2-57" fmla="*/ 268267 w 10863696"/>
                      <a:gd name="connsiteY2-58" fmla="*/ 2445196 h 2445196"/>
                      <a:gd name="connsiteX3-59" fmla="*/ 21524 w 10863696"/>
                      <a:gd name="connsiteY3-60" fmla="*/ 2125882 h 2445196"/>
                      <a:gd name="connsiteX4-61" fmla="*/ 0 w 10863696"/>
                      <a:gd name="connsiteY4-62" fmla="*/ 0 h 2445196"/>
                      <a:gd name="connsiteX0-63" fmla="*/ 10882319 w 10882319"/>
                      <a:gd name="connsiteY0-64" fmla="*/ 1835596 h 2445196"/>
                      <a:gd name="connsiteX1-65" fmla="*/ 10388833 w 10882319"/>
                      <a:gd name="connsiteY1-66" fmla="*/ 2430682 h 2445196"/>
                      <a:gd name="connsiteX2-67" fmla="*/ 286890 w 10882319"/>
                      <a:gd name="connsiteY2-68" fmla="*/ 2445196 h 2445196"/>
                      <a:gd name="connsiteX3-69" fmla="*/ 40147 w 10882319"/>
                      <a:gd name="connsiteY3-70" fmla="*/ 2125882 h 2445196"/>
                      <a:gd name="connsiteX4-71" fmla="*/ 0 w 10882319"/>
                      <a:gd name="connsiteY4-72" fmla="*/ 0 h 2445196"/>
                      <a:gd name="connsiteX0-73" fmla="*/ 10853134 w 10853134"/>
                      <a:gd name="connsiteY0-74" fmla="*/ 1841415 h 2451015"/>
                      <a:gd name="connsiteX1-75" fmla="*/ 10359648 w 10853134"/>
                      <a:gd name="connsiteY1-76" fmla="*/ 2436501 h 2451015"/>
                      <a:gd name="connsiteX2-77" fmla="*/ 257705 w 10853134"/>
                      <a:gd name="connsiteY2-78" fmla="*/ 2451015 h 2451015"/>
                      <a:gd name="connsiteX3-79" fmla="*/ 10962 w 10853134"/>
                      <a:gd name="connsiteY3-80" fmla="*/ 2131701 h 2451015"/>
                      <a:gd name="connsiteX4-81" fmla="*/ 11553 w 10853134"/>
                      <a:gd name="connsiteY4-82" fmla="*/ 0 h 2451015"/>
                      <a:gd name="connsiteX0-83" fmla="*/ 10864860 w 10864860"/>
                      <a:gd name="connsiteY0-84" fmla="*/ 1841415 h 2451015"/>
                      <a:gd name="connsiteX1-85" fmla="*/ 10371374 w 10864860"/>
                      <a:gd name="connsiteY1-86" fmla="*/ 2436501 h 2451015"/>
                      <a:gd name="connsiteX2-87" fmla="*/ 269431 w 10864860"/>
                      <a:gd name="connsiteY2-88" fmla="*/ 2451015 h 2451015"/>
                      <a:gd name="connsiteX3-89" fmla="*/ 22688 w 10864860"/>
                      <a:gd name="connsiteY3-90" fmla="*/ 2131701 h 2451015"/>
                      <a:gd name="connsiteX4-91" fmla="*/ 0 w 10864860"/>
                      <a:gd name="connsiteY4-92" fmla="*/ 0 h 2451015"/>
                      <a:gd name="connsiteX0-93" fmla="*/ 10856761 w 10856761"/>
                      <a:gd name="connsiteY0-94" fmla="*/ 1841415 h 2451015"/>
                      <a:gd name="connsiteX1-95" fmla="*/ 10363275 w 10856761"/>
                      <a:gd name="connsiteY1-96" fmla="*/ 2436501 h 2451015"/>
                      <a:gd name="connsiteX2-97" fmla="*/ 261332 w 10856761"/>
                      <a:gd name="connsiteY2-98" fmla="*/ 2451015 h 2451015"/>
                      <a:gd name="connsiteX3-99" fmla="*/ 14589 w 10856761"/>
                      <a:gd name="connsiteY3-100" fmla="*/ 2131701 h 2451015"/>
                      <a:gd name="connsiteX4-101" fmla="*/ 3540 w 10856761"/>
                      <a:gd name="connsiteY4-102" fmla="*/ 0 h 2451015"/>
                      <a:gd name="connsiteX0-103" fmla="*/ 10858803 w 10858803"/>
                      <a:gd name="connsiteY0-104" fmla="*/ 1841415 h 2451015"/>
                      <a:gd name="connsiteX1-105" fmla="*/ 10365317 w 10858803"/>
                      <a:gd name="connsiteY1-106" fmla="*/ 2436501 h 2451015"/>
                      <a:gd name="connsiteX2-107" fmla="*/ 263374 w 10858803"/>
                      <a:gd name="connsiteY2-108" fmla="*/ 2451015 h 2451015"/>
                      <a:gd name="connsiteX3-109" fmla="*/ 16631 w 10858803"/>
                      <a:gd name="connsiteY3-110" fmla="*/ 2131701 h 2451015"/>
                      <a:gd name="connsiteX4-111" fmla="*/ 5582 w 10858803"/>
                      <a:gd name="connsiteY4-112" fmla="*/ 0 h 2451015"/>
                      <a:gd name="connsiteX0-113" fmla="*/ 10854255 w 10854255"/>
                      <a:gd name="connsiteY0-114" fmla="*/ 1841415 h 2451015"/>
                      <a:gd name="connsiteX1-115" fmla="*/ 10360769 w 10854255"/>
                      <a:gd name="connsiteY1-116" fmla="*/ 2436501 h 2451015"/>
                      <a:gd name="connsiteX2-117" fmla="*/ 258826 w 10854255"/>
                      <a:gd name="connsiteY2-118" fmla="*/ 2451015 h 2451015"/>
                      <a:gd name="connsiteX3-119" fmla="*/ 12083 w 10854255"/>
                      <a:gd name="connsiteY3-120" fmla="*/ 2131701 h 2451015"/>
                      <a:gd name="connsiteX4-121" fmla="*/ 1034 w 10854255"/>
                      <a:gd name="connsiteY4-122" fmla="*/ 0 h 2451015"/>
                      <a:gd name="connsiteX0-123" fmla="*/ 10846712 w 10846712"/>
                      <a:gd name="connsiteY0-124" fmla="*/ 1841415 h 2451015"/>
                      <a:gd name="connsiteX1-125" fmla="*/ 10353226 w 10846712"/>
                      <a:gd name="connsiteY1-126" fmla="*/ 2436501 h 2451015"/>
                      <a:gd name="connsiteX2-127" fmla="*/ 251283 w 10846712"/>
                      <a:gd name="connsiteY2-128" fmla="*/ 2451015 h 2451015"/>
                      <a:gd name="connsiteX3-129" fmla="*/ 4540 w 10846712"/>
                      <a:gd name="connsiteY3-130" fmla="*/ 2131701 h 2451015"/>
                      <a:gd name="connsiteX4-131" fmla="*/ 5130 w 10846712"/>
                      <a:gd name="connsiteY4-132" fmla="*/ 0 h 2451015"/>
                      <a:gd name="connsiteX0-133" fmla="*/ 10842172 w 10842172"/>
                      <a:gd name="connsiteY0-134" fmla="*/ 1841415 h 2451015"/>
                      <a:gd name="connsiteX1-135" fmla="*/ 10348686 w 10842172"/>
                      <a:gd name="connsiteY1-136" fmla="*/ 2436501 h 2451015"/>
                      <a:gd name="connsiteX2-137" fmla="*/ 246743 w 10842172"/>
                      <a:gd name="connsiteY2-138" fmla="*/ 2451015 h 2451015"/>
                      <a:gd name="connsiteX3-139" fmla="*/ 0 w 10842172"/>
                      <a:gd name="connsiteY3-140" fmla="*/ 2131701 h 2451015"/>
                      <a:gd name="connsiteX4-141" fmla="*/ 590 w 10842172"/>
                      <a:gd name="connsiteY4-142" fmla="*/ 0 h 2451015"/>
                      <a:gd name="connsiteX0-143" fmla="*/ 10842172 w 10842172"/>
                      <a:gd name="connsiteY0-144" fmla="*/ 1841415 h 2451015"/>
                      <a:gd name="connsiteX1-145" fmla="*/ 10348686 w 10842172"/>
                      <a:gd name="connsiteY1-146" fmla="*/ 2436501 h 2451015"/>
                      <a:gd name="connsiteX2-147" fmla="*/ 246743 w 10842172"/>
                      <a:gd name="connsiteY2-148" fmla="*/ 2451015 h 2451015"/>
                      <a:gd name="connsiteX3-149" fmla="*/ 0 w 10842172"/>
                      <a:gd name="connsiteY3-150" fmla="*/ 2131701 h 2451015"/>
                      <a:gd name="connsiteX4-151" fmla="*/ 590 w 10842172"/>
                      <a:gd name="connsiteY4-152" fmla="*/ 0 h 2451015"/>
                      <a:gd name="connsiteX0-153" fmla="*/ 10842172 w 10842172"/>
                      <a:gd name="connsiteY0-154" fmla="*/ 1841415 h 2451015"/>
                      <a:gd name="connsiteX1-155" fmla="*/ 10348686 w 10842172"/>
                      <a:gd name="connsiteY1-156" fmla="*/ 2436501 h 2451015"/>
                      <a:gd name="connsiteX2-157" fmla="*/ 246743 w 10842172"/>
                      <a:gd name="connsiteY2-158" fmla="*/ 2451015 h 2451015"/>
                      <a:gd name="connsiteX3-159" fmla="*/ 0 w 10842172"/>
                      <a:gd name="connsiteY3-160" fmla="*/ 2131701 h 2451015"/>
                      <a:gd name="connsiteX4-161" fmla="*/ 6410 w 10842172"/>
                      <a:gd name="connsiteY4-162" fmla="*/ 0 h 2451015"/>
                      <a:gd name="connsiteX0-163" fmla="*/ 10842172 w 10842172"/>
                      <a:gd name="connsiteY0-164" fmla="*/ 1841415 h 2451015"/>
                      <a:gd name="connsiteX1-165" fmla="*/ 10348686 w 10842172"/>
                      <a:gd name="connsiteY1-166" fmla="*/ 2436501 h 2451015"/>
                      <a:gd name="connsiteX2-167" fmla="*/ 246743 w 10842172"/>
                      <a:gd name="connsiteY2-168" fmla="*/ 2451015 h 2451015"/>
                      <a:gd name="connsiteX3-169" fmla="*/ 0 w 10842172"/>
                      <a:gd name="connsiteY3-170" fmla="*/ 2131701 h 2451015"/>
                      <a:gd name="connsiteX4-171" fmla="*/ 6410 w 10842172"/>
                      <a:gd name="connsiteY4-172" fmla="*/ 0 h 2451015"/>
                      <a:gd name="connsiteX0-173" fmla="*/ 10846950 w 10846950"/>
                      <a:gd name="connsiteY0-174" fmla="*/ 1841415 h 2451015"/>
                      <a:gd name="connsiteX1-175" fmla="*/ 10353464 w 10846950"/>
                      <a:gd name="connsiteY1-176" fmla="*/ 2436501 h 2451015"/>
                      <a:gd name="connsiteX2-177" fmla="*/ 251521 w 10846950"/>
                      <a:gd name="connsiteY2-178" fmla="*/ 2451015 h 2451015"/>
                      <a:gd name="connsiteX3-179" fmla="*/ 4778 w 10846950"/>
                      <a:gd name="connsiteY3-180" fmla="*/ 2131701 h 2451015"/>
                      <a:gd name="connsiteX4-181" fmla="*/ 11188 w 10846950"/>
                      <a:gd name="connsiteY4-182" fmla="*/ 0 h 2451015"/>
                      <a:gd name="connsiteX0-183" fmla="*/ 10846950 w 10846950"/>
                      <a:gd name="connsiteY0-184" fmla="*/ 1841415 h 2451015"/>
                      <a:gd name="connsiteX1-185" fmla="*/ 10568788 w 10846950"/>
                      <a:gd name="connsiteY1-186" fmla="*/ 2430680 h 2451015"/>
                      <a:gd name="connsiteX2-187" fmla="*/ 251521 w 10846950"/>
                      <a:gd name="connsiteY2-188" fmla="*/ 2451015 h 2451015"/>
                      <a:gd name="connsiteX3-189" fmla="*/ 4778 w 10846950"/>
                      <a:gd name="connsiteY3-190" fmla="*/ 2131701 h 2451015"/>
                      <a:gd name="connsiteX4-191" fmla="*/ 11188 w 10846950"/>
                      <a:gd name="connsiteY4-192" fmla="*/ 0 h 2451015"/>
                      <a:gd name="connsiteX0-193" fmla="*/ 10846950 w 10846950"/>
                      <a:gd name="connsiteY0-194" fmla="*/ 1841415 h 2451015"/>
                      <a:gd name="connsiteX1-195" fmla="*/ 10522232 w 10846950"/>
                      <a:gd name="connsiteY1-196" fmla="*/ 2430680 h 2451015"/>
                      <a:gd name="connsiteX2-197" fmla="*/ 251521 w 10846950"/>
                      <a:gd name="connsiteY2-198" fmla="*/ 2451015 h 2451015"/>
                      <a:gd name="connsiteX3-199" fmla="*/ 4778 w 10846950"/>
                      <a:gd name="connsiteY3-200" fmla="*/ 2131701 h 2451015"/>
                      <a:gd name="connsiteX4-201" fmla="*/ 11188 w 10846950"/>
                      <a:gd name="connsiteY4-202" fmla="*/ 0 h 2451015"/>
                      <a:gd name="connsiteX0-203" fmla="*/ 10846950 w 10846950"/>
                      <a:gd name="connsiteY0-204" fmla="*/ 1841415 h 2451015"/>
                      <a:gd name="connsiteX1-205" fmla="*/ 10745593 w 10846950"/>
                      <a:gd name="connsiteY1-206" fmla="*/ 2046023 h 2451015"/>
                      <a:gd name="connsiteX2-207" fmla="*/ 10522232 w 10846950"/>
                      <a:gd name="connsiteY2-208" fmla="*/ 2430680 h 2451015"/>
                      <a:gd name="connsiteX3-209" fmla="*/ 251521 w 10846950"/>
                      <a:gd name="connsiteY3-210" fmla="*/ 2451015 h 2451015"/>
                      <a:gd name="connsiteX4-211" fmla="*/ 4778 w 10846950"/>
                      <a:gd name="connsiteY4-212" fmla="*/ 2131701 h 2451015"/>
                      <a:gd name="connsiteX5-213" fmla="*/ 11188 w 10846950"/>
                      <a:gd name="connsiteY5-214" fmla="*/ 0 h 2451015"/>
                      <a:gd name="connsiteX0-215" fmla="*/ 10745593 w 10745593"/>
                      <a:gd name="connsiteY0-216" fmla="*/ 2046023 h 2451015"/>
                      <a:gd name="connsiteX1-217" fmla="*/ 10522232 w 10745593"/>
                      <a:gd name="connsiteY1-218" fmla="*/ 2430680 h 2451015"/>
                      <a:gd name="connsiteX2-219" fmla="*/ 251521 w 10745593"/>
                      <a:gd name="connsiteY2-220" fmla="*/ 2451015 h 2451015"/>
                      <a:gd name="connsiteX3-221" fmla="*/ 4778 w 10745593"/>
                      <a:gd name="connsiteY3-222" fmla="*/ 2131701 h 2451015"/>
                      <a:gd name="connsiteX4-223" fmla="*/ 11188 w 10745593"/>
                      <a:gd name="connsiteY4-224" fmla="*/ 0 h 2451015"/>
                      <a:gd name="connsiteX0-225" fmla="*/ 10830947 w 10830947"/>
                      <a:gd name="connsiteY0-226" fmla="*/ 2046023 h 2451015"/>
                      <a:gd name="connsiteX1-227" fmla="*/ 10522232 w 10830947"/>
                      <a:gd name="connsiteY1-228" fmla="*/ 2430680 h 2451015"/>
                      <a:gd name="connsiteX2-229" fmla="*/ 251521 w 10830947"/>
                      <a:gd name="connsiteY2-230" fmla="*/ 2451015 h 2451015"/>
                      <a:gd name="connsiteX3-231" fmla="*/ 4778 w 10830947"/>
                      <a:gd name="connsiteY3-232" fmla="*/ 2131701 h 2451015"/>
                      <a:gd name="connsiteX4-233" fmla="*/ 11188 w 10830947"/>
                      <a:gd name="connsiteY4-234" fmla="*/ 0 h 2451015"/>
                      <a:gd name="connsiteX0-235" fmla="*/ 10877504 w 10877504"/>
                      <a:gd name="connsiteY0-236" fmla="*/ 2046023 h 2451015"/>
                      <a:gd name="connsiteX1-237" fmla="*/ 10522232 w 10877504"/>
                      <a:gd name="connsiteY1-238" fmla="*/ 2430680 h 2451015"/>
                      <a:gd name="connsiteX2-239" fmla="*/ 251521 w 10877504"/>
                      <a:gd name="connsiteY2-240" fmla="*/ 2451015 h 2451015"/>
                      <a:gd name="connsiteX3-241" fmla="*/ 4778 w 10877504"/>
                      <a:gd name="connsiteY3-242" fmla="*/ 2131701 h 2451015"/>
                      <a:gd name="connsiteX4-243" fmla="*/ 11188 w 10877504"/>
                      <a:gd name="connsiteY4-244" fmla="*/ 0 h 2451015"/>
                      <a:gd name="connsiteX0-245" fmla="*/ 10861985 w 10861985"/>
                      <a:gd name="connsiteY0-246" fmla="*/ 2084821 h 2451015"/>
                      <a:gd name="connsiteX1-247" fmla="*/ 10522232 w 10861985"/>
                      <a:gd name="connsiteY1-248" fmla="*/ 2430680 h 2451015"/>
                      <a:gd name="connsiteX2-249" fmla="*/ 251521 w 10861985"/>
                      <a:gd name="connsiteY2-250" fmla="*/ 2451015 h 2451015"/>
                      <a:gd name="connsiteX3-251" fmla="*/ 4778 w 10861985"/>
                      <a:gd name="connsiteY3-252" fmla="*/ 2131701 h 2451015"/>
                      <a:gd name="connsiteX4-253" fmla="*/ 11188 w 10861985"/>
                      <a:gd name="connsiteY4-254" fmla="*/ 0 h 2451015"/>
                      <a:gd name="connsiteX0-255" fmla="*/ 10857207 w 10857207"/>
                      <a:gd name="connsiteY0-256" fmla="*/ 0 h 366194"/>
                      <a:gd name="connsiteX1-257" fmla="*/ 10517454 w 10857207"/>
                      <a:gd name="connsiteY1-258" fmla="*/ 345859 h 366194"/>
                      <a:gd name="connsiteX2-259" fmla="*/ 246743 w 10857207"/>
                      <a:gd name="connsiteY2-260" fmla="*/ 366194 h 366194"/>
                      <a:gd name="connsiteX3-261" fmla="*/ 0 w 10857207"/>
                      <a:gd name="connsiteY3-262" fmla="*/ 46880 h 366194"/>
                      <a:gd name="connsiteX0-263" fmla="*/ 10610464 w 10610464"/>
                      <a:gd name="connsiteY0-264" fmla="*/ 0 h 366194"/>
                      <a:gd name="connsiteX1-265" fmla="*/ 10270711 w 10610464"/>
                      <a:gd name="connsiteY1-266" fmla="*/ 345859 h 366194"/>
                      <a:gd name="connsiteX2-267" fmla="*/ 0 w 10610464"/>
                      <a:gd name="connsiteY2-268" fmla="*/ 366194 h 366194"/>
                      <a:gd name="connsiteX0-269" fmla="*/ 339753 w 339753"/>
                      <a:gd name="connsiteY0-270" fmla="*/ 0 h 345859"/>
                      <a:gd name="connsiteX1-271" fmla="*/ 0 w 339753"/>
                      <a:gd name="connsiteY1-272" fmla="*/ 345859 h 345859"/>
                    </a:gdLst>
                    <a:ahLst/>
                    <a:cxnLst>
                      <a:cxn ang="0">
                        <a:pos x="connsiteX0-1" y="connsiteY0-2"/>
                      </a:cxn>
                      <a:cxn ang="0">
                        <a:pos x="connsiteX1-3" y="connsiteY1-4"/>
                      </a:cxn>
                    </a:cxnLst>
                    <a:rect l="l" t="t" r="r" b="b"/>
                    <a:pathLst>
                      <a:path w="339753" h="345859">
                        <a:moveTo>
                          <a:pt x="339753" y="0"/>
                        </a:moveTo>
                        <a:lnTo>
                          <a:pt x="0" y="345859"/>
                        </a:lnTo>
                      </a:path>
                    </a:pathLst>
                  </a:custGeom>
                  <a:noFill/>
                  <a:ln w="28575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53" name="任意多边形: 形状 52"/>
                  <p:cNvSpPr/>
                  <p:nvPr/>
                </p:nvSpPr>
                <p:spPr>
                  <a:xfrm>
                    <a:off x="10443054" y="4342590"/>
                    <a:ext cx="204022" cy="207689"/>
                  </a:xfrm>
                  <a:custGeom>
                    <a:avLst/>
                    <a:gdLst>
                      <a:gd name="connsiteX0" fmla="*/ 10856686 w 10856686"/>
                      <a:gd name="connsiteY0" fmla="*/ 4180114 h 4789714"/>
                      <a:gd name="connsiteX1" fmla="*/ 10363200 w 10856686"/>
                      <a:gd name="connsiteY1" fmla="*/ 4775200 h 4789714"/>
                      <a:gd name="connsiteX2" fmla="*/ 261257 w 10856686"/>
                      <a:gd name="connsiteY2" fmla="*/ 4789714 h 4789714"/>
                      <a:gd name="connsiteX3" fmla="*/ 14514 w 10856686"/>
                      <a:gd name="connsiteY3" fmla="*/ 4470400 h 4789714"/>
                      <a:gd name="connsiteX4" fmla="*/ 0 w 10856686"/>
                      <a:gd name="connsiteY4" fmla="*/ 0 h 4789714"/>
                      <a:gd name="connsiteX0-1" fmla="*/ 10856686 w 10856686"/>
                      <a:gd name="connsiteY0-2" fmla="*/ 4180114 h 4789714"/>
                      <a:gd name="connsiteX1-3" fmla="*/ 10363200 w 10856686"/>
                      <a:gd name="connsiteY1-4" fmla="*/ 4775200 h 4789714"/>
                      <a:gd name="connsiteX2-5" fmla="*/ 261257 w 10856686"/>
                      <a:gd name="connsiteY2-6" fmla="*/ 4789714 h 4789714"/>
                      <a:gd name="connsiteX3-7" fmla="*/ 14514 w 10856686"/>
                      <a:gd name="connsiteY3-8" fmla="*/ 4470400 h 4789714"/>
                      <a:gd name="connsiteX4-9" fmla="*/ 749 w 10856686"/>
                      <a:gd name="connsiteY4-10" fmla="*/ 1242677 h 4789714"/>
                      <a:gd name="connsiteX5" fmla="*/ 0 w 10856686"/>
                      <a:gd name="connsiteY5" fmla="*/ 0 h 4789714"/>
                      <a:gd name="connsiteX0-11" fmla="*/ 10855937 w 10855937"/>
                      <a:gd name="connsiteY0-12" fmla="*/ 2937437 h 3547037"/>
                      <a:gd name="connsiteX1-13" fmla="*/ 10362451 w 10855937"/>
                      <a:gd name="connsiteY1-14" fmla="*/ 3532523 h 3547037"/>
                      <a:gd name="connsiteX2-15" fmla="*/ 260508 w 10855937"/>
                      <a:gd name="connsiteY2-16" fmla="*/ 3547037 h 3547037"/>
                      <a:gd name="connsiteX3-17" fmla="*/ 13765 w 10855937"/>
                      <a:gd name="connsiteY3-18" fmla="*/ 3227723 h 3547037"/>
                      <a:gd name="connsiteX4-19" fmla="*/ 0 w 10855937"/>
                      <a:gd name="connsiteY4-20" fmla="*/ 0 h 3547037"/>
                      <a:gd name="connsiteX0-21" fmla="*/ 10855937 w 10855937"/>
                      <a:gd name="connsiteY0-22" fmla="*/ 2937437 h 3547037"/>
                      <a:gd name="connsiteX1-23" fmla="*/ 10362451 w 10855937"/>
                      <a:gd name="connsiteY1-24" fmla="*/ 3532523 h 3547037"/>
                      <a:gd name="connsiteX2-25" fmla="*/ 260508 w 10855937"/>
                      <a:gd name="connsiteY2-26" fmla="*/ 3547037 h 3547037"/>
                      <a:gd name="connsiteX3-27" fmla="*/ 13765 w 10855937"/>
                      <a:gd name="connsiteY3-28" fmla="*/ 3227723 h 3547037"/>
                      <a:gd name="connsiteX4-29" fmla="*/ 0 w 10855937"/>
                      <a:gd name="connsiteY4-30" fmla="*/ 0 h 3547037"/>
                      <a:gd name="connsiteX0-31" fmla="*/ 10868873 w 10868873"/>
                      <a:gd name="connsiteY0-32" fmla="*/ 2937437 h 3547037"/>
                      <a:gd name="connsiteX1-33" fmla="*/ 10375387 w 10868873"/>
                      <a:gd name="connsiteY1-34" fmla="*/ 3532523 h 3547037"/>
                      <a:gd name="connsiteX2-35" fmla="*/ 273444 w 10868873"/>
                      <a:gd name="connsiteY2-36" fmla="*/ 3547037 h 3547037"/>
                      <a:gd name="connsiteX3-37" fmla="*/ 26701 w 10868873"/>
                      <a:gd name="connsiteY3-38" fmla="*/ 3227723 h 3547037"/>
                      <a:gd name="connsiteX4-39" fmla="*/ 5177 w 10868873"/>
                      <a:gd name="connsiteY4-40" fmla="*/ 1101841 h 3547037"/>
                      <a:gd name="connsiteX5-41" fmla="*/ 12936 w 10868873"/>
                      <a:gd name="connsiteY5-42" fmla="*/ 0 h 3547037"/>
                      <a:gd name="connsiteX0-43" fmla="*/ 10868873 w 10868873"/>
                      <a:gd name="connsiteY0-44" fmla="*/ 1835596 h 2445196"/>
                      <a:gd name="connsiteX1-45" fmla="*/ 10375387 w 10868873"/>
                      <a:gd name="connsiteY1-46" fmla="*/ 2430682 h 2445196"/>
                      <a:gd name="connsiteX2-47" fmla="*/ 273444 w 10868873"/>
                      <a:gd name="connsiteY2-48" fmla="*/ 2445196 h 2445196"/>
                      <a:gd name="connsiteX3-49" fmla="*/ 26701 w 10868873"/>
                      <a:gd name="connsiteY3-50" fmla="*/ 2125882 h 2445196"/>
                      <a:gd name="connsiteX4-51" fmla="*/ 5177 w 10868873"/>
                      <a:gd name="connsiteY4-52" fmla="*/ 0 h 2445196"/>
                      <a:gd name="connsiteX0-53" fmla="*/ 10863696 w 10863696"/>
                      <a:gd name="connsiteY0-54" fmla="*/ 1835596 h 2445196"/>
                      <a:gd name="connsiteX1-55" fmla="*/ 10370210 w 10863696"/>
                      <a:gd name="connsiteY1-56" fmla="*/ 2430682 h 2445196"/>
                      <a:gd name="connsiteX2-57" fmla="*/ 268267 w 10863696"/>
                      <a:gd name="connsiteY2-58" fmla="*/ 2445196 h 2445196"/>
                      <a:gd name="connsiteX3-59" fmla="*/ 21524 w 10863696"/>
                      <a:gd name="connsiteY3-60" fmla="*/ 2125882 h 2445196"/>
                      <a:gd name="connsiteX4-61" fmla="*/ 0 w 10863696"/>
                      <a:gd name="connsiteY4-62" fmla="*/ 0 h 2445196"/>
                      <a:gd name="connsiteX0-63" fmla="*/ 10882319 w 10882319"/>
                      <a:gd name="connsiteY0-64" fmla="*/ 1835596 h 2445196"/>
                      <a:gd name="connsiteX1-65" fmla="*/ 10388833 w 10882319"/>
                      <a:gd name="connsiteY1-66" fmla="*/ 2430682 h 2445196"/>
                      <a:gd name="connsiteX2-67" fmla="*/ 286890 w 10882319"/>
                      <a:gd name="connsiteY2-68" fmla="*/ 2445196 h 2445196"/>
                      <a:gd name="connsiteX3-69" fmla="*/ 40147 w 10882319"/>
                      <a:gd name="connsiteY3-70" fmla="*/ 2125882 h 2445196"/>
                      <a:gd name="connsiteX4-71" fmla="*/ 0 w 10882319"/>
                      <a:gd name="connsiteY4-72" fmla="*/ 0 h 2445196"/>
                      <a:gd name="connsiteX0-73" fmla="*/ 10853134 w 10853134"/>
                      <a:gd name="connsiteY0-74" fmla="*/ 1841415 h 2451015"/>
                      <a:gd name="connsiteX1-75" fmla="*/ 10359648 w 10853134"/>
                      <a:gd name="connsiteY1-76" fmla="*/ 2436501 h 2451015"/>
                      <a:gd name="connsiteX2-77" fmla="*/ 257705 w 10853134"/>
                      <a:gd name="connsiteY2-78" fmla="*/ 2451015 h 2451015"/>
                      <a:gd name="connsiteX3-79" fmla="*/ 10962 w 10853134"/>
                      <a:gd name="connsiteY3-80" fmla="*/ 2131701 h 2451015"/>
                      <a:gd name="connsiteX4-81" fmla="*/ 11553 w 10853134"/>
                      <a:gd name="connsiteY4-82" fmla="*/ 0 h 2451015"/>
                      <a:gd name="connsiteX0-83" fmla="*/ 10864860 w 10864860"/>
                      <a:gd name="connsiteY0-84" fmla="*/ 1841415 h 2451015"/>
                      <a:gd name="connsiteX1-85" fmla="*/ 10371374 w 10864860"/>
                      <a:gd name="connsiteY1-86" fmla="*/ 2436501 h 2451015"/>
                      <a:gd name="connsiteX2-87" fmla="*/ 269431 w 10864860"/>
                      <a:gd name="connsiteY2-88" fmla="*/ 2451015 h 2451015"/>
                      <a:gd name="connsiteX3-89" fmla="*/ 22688 w 10864860"/>
                      <a:gd name="connsiteY3-90" fmla="*/ 2131701 h 2451015"/>
                      <a:gd name="connsiteX4-91" fmla="*/ 0 w 10864860"/>
                      <a:gd name="connsiteY4-92" fmla="*/ 0 h 2451015"/>
                      <a:gd name="connsiteX0-93" fmla="*/ 10856761 w 10856761"/>
                      <a:gd name="connsiteY0-94" fmla="*/ 1841415 h 2451015"/>
                      <a:gd name="connsiteX1-95" fmla="*/ 10363275 w 10856761"/>
                      <a:gd name="connsiteY1-96" fmla="*/ 2436501 h 2451015"/>
                      <a:gd name="connsiteX2-97" fmla="*/ 261332 w 10856761"/>
                      <a:gd name="connsiteY2-98" fmla="*/ 2451015 h 2451015"/>
                      <a:gd name="connsiteX3-99" fmla="*/ 14589 w 10856761"/>
                      <a:gd name="connsiteY3-100" fmla="*/ 2131701 h 2451015"/>
                      <a:gd name="connsiteX4-101" fmla="*/ 3540 w 10856761"/>
                      <a:gd name="connsiteY4-102" fmla="*/ 0 h 2451015"/>
                      <a:gd name="connsiteX0-103" fmla="*/ 10858803 w 10858803"/>
                      <a:gd name="connsiteY0-104" fmla="*/ 1841415 h 2451015"/>
                      <a:gd name="connsiteX1-105" fmla="*/ 10365317 w 10858803"/>
                      <a:gd name="connsiteY1-106" fmla="*/ 2436501 h 2451015"/>
                      <a:gd name="connsiteX2-107" fmla="*/ 263374 w 10858803"/>
                      <a:gd name="connsiteY2-108" fmla="*/ 2451015 h 2451015"/>
                      <a:gd name="connsiteX3-109" fmla="*/ 16631 w 10858803"/>
                      <a:gd name="connsiteY3-110" fmla="*/ 2131701 h 2451015"/>
                      <a:gd name="connsiteX4-111" fmla="*/ 5582 w 10858803"/>
                      <a:gd name="connsiteY4-112" fmla="*/ 0 h 2451015"/>
                      <a:gd name="connsiteX0-113" fmla="*/ 10854255 w 10854255"/>
                      <a:gd name="connsiteY0-114" fmla="*/ 1841415 h 2451015"/>
                      <a:gd name="connsiteX1-115" fmla="*/ 10360769 w 10854255"/>
                      <a:gd name="connsiteY1-116" fmla="*/ 2436501 h 2451015"/>
                      <a:gd name="connsiteX2-117" fmla="*/ 258826 w 10854255"/>
                      <a:gd name="connsiteY2-118" fmla="*/ 2451015 h 2451015"/>
                      <a:gd name="connsiteX3-119" fmla="*/ 12083 w 10854255"/>
                      <a:gd name="connsiteY3-120" fmla="*/ 2131701 h 2451015"/>
                      <a:gd name="connsiteX4-121" fmla="*/ 1034 w 10854255"/>
                      <a:gd name="connsiteY4-122" fmla="*/ 0 h 2451015"/>
                      <a:gd name="connsiteX0-123" fmla="*/ 10846712 w 10846712"/>
                      <a:gd name="connsiteY0-124" fmla="*/ 1841415 h 2451015"/>
                      <a:gd name="connsiteX1-125" fmla="*/ 10353226 w 10846712"/>
                      <a:gd name="connsiteY1-126" fmla="*/ 2436501 h 2451015"/>
                      <a:gd name="connsiteX2-127" fmla="*/ 251283 w 10846712"/>
                      <a:gd name="connsiteY2-128" fmla="*/ 2451015 h 2451015"/>
                      <a:gd name="connsiteX3-129" fmla="*/ 4540 w 10846712"/>
                      <a:gd name="connsiteY3-130" fmla="*/ 2131701 h 2451015"/>
                      <a:gd name="connsiteX4-131" fmla="*/ 5130 w 10846712"/>
                      <a:gd name="connsiteY4-132" fmla="*/ 0 h 2451015"/>
                      <a:gd name="connsiteX0-133" fmla="*/ 10842172 w 10842172"/>
                      <a:gd name="connsiteY0-134" fmla="*/ 1841415 h 2451015"/>
                      <a:gd name="connsiteX1-135" fmla="*/ 10348686 w 10842172"/>
                      <a:gd name="connsiteY1-136" fmla="*/ 2436501 h 2451015"/>
                      <a:gd name="connsiteX2-137" fmla="*/ 246743 w 10842172"/>
                      <a:gd name="connsiteY2-138" fmla="*/ 2451015 h 2451015"/>
                      <a:gd name="connsiteX3-139" fmla="*/ 0 w 10842172"/>
                      <a:gd name="connsiteY3-140" fmla="*/ 2131701 h 2451015"/>
                      <a:gd name="connsiteX4-141" fmla="*/ 590 w 10842172"/>
                      <a:gd name="connsiteY4-142" fmla="*/ 0 h 2451015"/>
                      <a:gd name="connsiteX0-143" fmla="*/ 10842172 w 10842172"/>
                      <a:gd name="connsiteY0-144" fmla="*/ 1841415 h 2451015"/>
                      <a:gd name="connsiteX1-145" fmla="*/ 10348686 w 10842172"/>
                      <a:gd name="connsiteY1-146" fmla="*/ 2436501 h 2451015"/>
                      <a:gd name="connsiteX2-147" fmla="*/ 246743 w 10842172"/>
                      <a:gd name="connsiteY2-148" fmla="*/ 2451015 h 2451015"/>
                      <a:gd name="connsiteX3-149" fmla="*/ 0 w 10842172"/>
                      <a:gd name="connsiteY3-150" fmla="*/ 2131701 h 2451015"/>
                      <a:gd name="connsiteX4-151" fmla="*/ 590 w 10842172"/>
                      <a:gd name="connsiteY4-152" fmla="*/ 0 h 2451015"/>
                      <a:gd name="connsiteX0-153" fmla="*/ 10842172 w 10842172"/>
                      <a:gd name="connsiteY0-154" fmla="*/ 1841415 h 2451015"/>
                      <a:gd name="connsiteX1-155" fmla="*/ 10348686 w 10842172"/>
                      <a:gd name="connsiteY1-156" fmla="*/ 2436501 h 2451015"/>
                      <a:gd name="connsiteX2-157" fmla="*/ 246743 w 10842172"/>
                      <a:gd name="connsiteY2-158" fmla="*/ 2451015 h 2451015"/>
                      <a:gd name="connsiteX3-159" fmla="*/ 0 w 10842172"/>
                      <a:gd name="connsiteY3-160" fmla="*/ 2131701 h 2451015"/>
                      <a:gd name="connsiteX4-161" fmla="*/ 6410 w 10842172"/>
                      <a:gd name="connsiteY4-162" fmla="*/ 0 h 2451015"/>
                      <a:gd name="connsiteX0-163" fmla="*/ 10842172 w 10842172"/>
                      <a:gd name="connsiteY0-164" fmla="*/ 1841415 h 2451015"/>
                      <a:gd name="connsiteX1-165" fmla="*/ 10348686 w 10842172"/>
                      <a:gd name="connsiteY1-166" fmla="*/ 2436501 h 2451015"/>
                      <a:gd name="connsiteX2-167" fmla="*/ 246743 w 10842172"/>
                      <a:gd name="connsiteY2-168" fmla="*/ 2451015 h 2451015"/>
                      <a:gd name="connsiteX3-169" fmla="*/ 0 w 10842172"/>
                      <a:gd name="connsiteY3-170" fmla="*/ 2131701 h 2451015"/>
                      <a:gd name="connsiteX4-171" fmla="*/ 6410 w 10842172"/>
                      <a:gd name="connsiteY4-172" fmla="*/ 0 h 2451015"/>
                      <a:gd name="connsiteX0-173" fmla="*/ 10846950 w 10846950"/>
                      <a:gd name="connsiteY0-174" fmla="*/ 1841415 h 2451015"/>
                      <a:gd name="connsiteX1-175" fmla="*/ 10353464 w 10846950"/>
                      <a:gd name="connsiteY1-176" fmla="*/ 2436501 h 2451015"/>
                      <a:gd name="connsiteX2-177" fmla="*/ 251521 w 10846950"/>
                      <a:gd name="connsiteY2-178" fmla="*/ 2451015 h 2451015"/>
                      <a:gd name="connsiteX3-179" fmla="*/ 4778 w 10846950"/>
                      <a:gd name="connsiteY3-180" fmla="*/ 2131701 h 2451015"/>
                      <a:gd name="connsiteX4-181" fmla="*/ 11188 w 10846950"/>
                      <a:gd name="connsiteY4-182" fmla="*/ 0 h 2451015"/>
                      <a:gd name="connsiteX0-183" fmla="*/ 10846950 w 10846950"/>
                      <a:gd name="connsiteY0-184" fmla="*/ 1841415 h 2451015"/>
                      <a:gd name="connsiteX1-185" fmla="*/ 10568788 w 10846950"/>
                      <a:gd name="connsiteY1-186" fmla="*/ 2430680 h 2451015"/>
                      <a:gd name="connsiteX2-187" fmla="*/ 251521 w 10846950"/>
                      <a:gd name="connsiteY2-188" fmla="*/ 2451015 h 2451015"/>
                      <a:gd name="connsiteX3-189" fmla="*/ 4778 w 10846950"/>
                      <a:gd name="connsiteY3-190" fmla="*/ 2131701 h 2451015"/>
                      <a:gd name="connsiteX4-191" fmla="*/ 11188 w 10846950"/>
                      <a:gd name="connsiteY4-192" fmla="*/ 0 h 2451015"/>
                      <a:gd name="connsiteX0-193" fmla="*/ 10846950 w 10846950"/>
                      <a:gd name="connsiteY0-194" fmla="*/ 1841415 h 2451015"/>
                      <a:gd name="connsiteX1-195" fmla="*/ 10522232 w 10846950"/>
                      <a:gd name="connsiteY1-196" fmla="*/ 2430680 h 2451015"/>
                      <a:gd name="connsiteX2-197" fmla="*/ 251521 w 10846950"/>
                      <a:gd name="connsiteY2-198" fmla="*/ 2451015 h 2451015"/>
                      <a:gd name="connsiteX3-199" fmla="*/ 4778 w 10846950"/>
                      <a:gd name="connsiteY3-200" fmla="*/ 2131701 h 2451015"/>
                      <a:gd name="connsiteX4-201" fmla="*/ 11188 w 10846950"/>
                      <a:gd name="connsiteY4-202" fmla="*/ 0 h 2451015"/>
                      <a:gd name="connsiteX0-203" fmla="*/ 10846950 w 10846950"/>
                      <a:gd name="connsiteY0-204" fmla="*/ 1841415 h 2451015"/>
                      <a:gd name="connsiteX1-205" fmla="*/ 10745593 w 10846950"/>
                      <a:gd name="connsiteY1-206" fmla="*/ 2046023 h 2451015"/>
                      <a:gd name="connsiteX2-207" fmla="*/ 10522232 w 10846950"/>
                      <a:gd name="connsiteY2-208" fmla="*/ 2430680 h 2451015"/>
                      <a:gd name="connsiteX3-209" fmla="*/ 251521 w 10846950"/>
                      <a:gd name="connsiteY3-210" fmla="*/ 2451015 h 2451015"/>
                      <a:gd name="connsiteX4-211" fmla="*/ 4778 w 10846950"/>
                      <a:gd name="connsiteY4-212" fmla="*/ 2131701 h 2451015"/>
                      <a:gd name="connsiteX5-213" fmla="*/ 11188 w 10846950"/>
                      <a:gd name="connsiteY5-214" fmla="*/ 0 h 2451015"/>
                      <a:gd name="connsiteX0-215" fmla="*/ 10745593 w 10745593"/>
                      <a:gd name="connsiteY0-216" fmla="*/ 2046023 h 2451015"/>
                      <a:gd name="connsiteX1-217" fmla="*/ 10522232 w 10745593"/>
                      <a:gd name="connsiteY1-218" fmla="*/ 2430680 h 2451015"/>
                      <a:gd name="connsiteX2-219" fmla="*/ 251521 w 10745593"/>
                      <a:gd name="connsiteY2-220" fmla="*/ 2451015 h 2451015"/>
                      <a:gd name="connsiteX3-221" fmla="*/ 4778 w 10745593"/>
                      <a:gd name="connsiteY3-222" fmla="*/ 2131701 h 2451015"/>
                      <a:gd name="connsiteX4-223" fmla="*/ 11188 w 10745593"/>
                      <a:gd name="connsiteY4-224" fmla="*/ 0 h 2451015"/>
                      <a:gd name="connsiteX0-225" fmla="*/ 10830947 w 10830947"/>
                      <a:gd name="connsiteY0-226" fmla="*/ 2046023 h 2451015"/>
                      <a:gd name="connsiteX1-227" fmla="*/ 10522232 w 10830947"/>
                      <a:gd name="connsiteY1-228" fmla="*/ 2430680 h 2451015"/>
                      <a:gd name="connsiteX2-229" fmla="*/ 251521 w 10830947"/>
                      <a:gd name="connsiteY2-230" fmla="*/ 2451015 h 2451015"/>
                      <a:gd name="connsiteX3-231" fmla="*/ 4778 w 10830947"/>
                      <a:gd name="connsiteY3-232" fmla="*/ 2131701 h 2451015"/>
                      <a:gd name="connsiteX4-233" fmla="*/ 11188 w 10830947"/>
                      <a:gd name="connsiteY4-234" fmla="*/ 0 h 2451015"/>
                      <a:gd name="connsiteX0-235" fmla="*/ 10877504 w 10877504"/>
                      <a:gd name="connsiteY0-236" fmla="*/ 2046023 h 2451015"/>
                      <a:gd name="connsiteX1-237" fmla="*/ 10522232 w 10877504"/>
                      <a:gd name="connsiteY1-238" fmla="*/ 2430680 h 2451015"/>
                      <a:gd name="connsiteX2-239" fmla="*/ 251521 w 10877504"/>
                      <a:gd name="connsiteY2-240" fmla="*/ 2451015 h 2451015"/>
                      <a:gd name="connsiteX3-241" fmla="*/ 4778 w 10877504"/>
                      <a:gd name="connsiteY3-242" fmla="*/ 2131701 h 2451015"/>
                      <a:gd name="connsiteX4-243" fmla="*/ 11188 w 10877504"/>
                      <a:gd name="connsiteY4-244" fmla="*/ 0 h 2451015"/>
                      <a:gd name="connsiteX0-245" fmla="*/ 10861985 w 10861985"/>
                      <a:gd name="connsiteY0-246" fmla="*/ 2084821 h 2451015"/>
                      <a:gd name="connsiteX1-247" fmla="*/ 10522232 w 10861985"/>
                      <a:gd name="connsiteY1-248" fmla="*/ 2430680 h 2451015"/>
                      <a:gd name="connsiteX2-249" fmla="*/ 251521 w 10861985"/>
                      <a:gd name="connsiteY2-250" fmla="*/ 2451015 h 2451015"/>
                      <a:gd name="connsiteX3-251" fmla="*/ 4778 w 10861985"/>
                      <a:gd name="connsiteY3-252" fmla="*/ 2131701 h 2451015"/>
                      <a:gd name="connsiteX4-253" fmla="*/ 11188 w 10861985"/>
                      <a:gd name="connsiteY4-254" fmla="*/ 0 h 2451015"/>
                      <a:gd name="connsiteX0-255" fmla="*/ 10857207 w 10857207"/>
                      <a:gd name="connsiteY0-256" fmla="*/ 0 h 366194"/>
                      <a:gd name="connsiteX1-257" fmla="*/ 10517454 w 10857207"/>
                      <a:gd name="connsiteY1-258" fmla="*/ 345859 h 366194"/>
                      <a:gd name="connsiteX2-259" fmla="*/ 246743 w 10857207"/>
                      <a:gd name="connsiteY2-260" fmla="*/ 366194 h 366194"/>
                      <a:gd name="connsiteX3-261" fmla="*/ 0 w 10857207"/>
                      <a:gd name="connsiteY3-262" fmla="*/ 46880 h 366194"/>
                      <a:gd name="connsiteX0-263" fmla="*/ 10610464 w 10610464"/>
                      <a:gd name="connsiteY0-264" fmla="*/ 0 h 366194"/>
                      <a:gd name="connsiteX1-265" fmla="*/ 10270711 w 10610464"/>
                      <a:gd name="connsiteY1-266" fmla="*/ 345859 h 366194"/>
                      <a:gd name="connsiteX2-267" fmla="*/ 0 w 10610464"/>
                      <a:gd name="connsiteY2-268" fmla="*/ 366194 h 366194"/>
                      <a:gd name="connsiteX0-269" fmla="*/ 339753 w 339753"/>
                      <a:gd name="connsiteY0-270" fmla="*/ 0 h 345859"/>
                      <a:gd name="connsiteX1-271" fmla="*/ 0 w 339753"/>
                      <a:gd name="connsiteY1-272" fmla="*/ 345859 h 345859"/>
                    </a:gdLst>
                    <a:ahLst/>
                    <a:cxnLst>
                      <a:cxn ang="0">
                        <a:pos x="connsiteX0-1" y="connsiteY0-2"/>
                      </a:cxn>
                      <a:cxn ang="0">
                        <a:pos x="connsiteX1-3" y="connsiteY1-4"/>
                      </a:cxn>
                    </a:cxnLst>
                    <a:rect l="l" t="t" r="r" b="b"/>
                    <a:pathLst>
                      <a:path w="339753" h="345859">
                        <a:moveTo>
                          <a:pt x="339753" y="0"/>
                        </a:moveTo>
                        <a:lnTo>
                          <a:pt x="0" y="345859"/>
                        </a:lnTo>
                      </a:path>
                    </a:pathLst>
                  </a:custGeom>
                  <a:noFill/>
                  <a:ln w="28575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grpSp>
              <p:nvGrpSpPr>
                <p:cNvPr id="35" name="组合 34"/>
                <p:cNvGrpSpPr/>
                <p:nvPr/>
              </p:nvGrpSpPr>
              <p:grpSpPr>
                <a:xfrm flipH="1" flipV="1">
                  <a:off x="1584402" y="1903846"/>
                  <a:ext cx="9062674" cy="2137112"/>
                  <a:chOff x="1584402" y="3589771"/>
                  <a:chExt cx="9062674" cy="2137112"/>
                </a:xfrm>
              </p:grpSpPr>
              <p:sp>
                <p:nvSpPr>
                  <p:cNvPr id="36" name="任意多边形: 形状 35"/>
                  <p:cNvSpPr/>
                  <p:nvPr/>
                </p:nvSpPr>
                <p:spPr>
                  <a:xfrm>
                    <a:off x="1652007" y="3589771"/>
                    <a:ext cx="8888987" cy="2005807"/>
                  </a:xfrm>
                  <a:custGeom>
                    <a:avLst/>
                    <a:gdLst>
                      <a:gd name="connsiteX0" fmla="*/ 10856686 w 10856686"/>
                      <a:gd name="connsiteY0" fmla="*/ 4180114 h 4789714"/>
                      <a:gd name="connsiteX1" fmla="*/ 10363200 w 10856686"/>
                      <a:gd name="connsiteY1" fmla="*/ 4775200 h 4789714"/>
                      <a:gd name="connsiteX2" fmla="*/ 261257 w 10856686"/>
                      <a:gd name="connsiteY2" fmla="*/ 4789714 h 4789714"/>
                      <a:gd name="connsiteX3" fmla="*/ 14514 w 10856686"/>
                      <a:gd name="connsiteY3" fmla="*/ 4470400 h 4789714"/>
                      <a:gd name="connsiteX4" fmla="*/ 0 w 10856686"/>
                      <a:gd name="connsiteY4" fmla="*/ 0 h 4789714"/>
                      <a:gd name="connsiteX0-1" fmla="*/ 10856686 w 10856686"/>
                      <a:gd name="connsiteY0-2" fmla="*/ 4180114 h 4789714"/>
                      <a:gd name="connsiteX1-3" fmla="*/ 10363200 w 10856686"/>
                      <a:gd name="connsiteY1-4" fmla="*/ 4775200 h 4789714"/>
                      <a:gd name="connsiteX2-5" fmla="*/ 261257 w 10856686"/>
                      <a:gd name="connsiteY2-6" fmla="*/ 4789714 h 4789714"/>
                      <a:gd name="connsiteX3-7" fmla="*/ 14514 w 10856686"/>
                      <a:gd name="connsiteY3-8" fmla="*/ 4470400 h 4789714"/>
                      <a:gd name="connsiteX4-9" fmla="*/ 749 w 10856686"/>
                      <a:gd name="connsiteY4-10" fmla="*/ 1242677 h 4789714"/>
                      <a:gd name="connsiteX5" fmla="*/ 0 w 10856686"/>
                      <a:gd name="connsiteY5" fmla="*/ 0 h 4789714"/>
                      <a:gd name="connsiteX0-11" fmla="*/ 10855937 w 10855937"/>
                      <a:gd name="connsiteY0-12" fmla="*/ 2937437 h 3547037"/>
                      <a:gd name="connsiteX1-13" fmla="*/ 10362451 w 10855937"/>
                      <a:gd name="connsiteY1-14" fmla="*/ 3532523 h 3547037"/>
                      <a:gd name="connsiteX2-15" fmla="*/ 260508 w 10855937"/>
                      <a:gd name="connsiteY2-16" fmla="*/ 3547037 h 3547037"/>
                      <a:gd name="connsiteX3-17" fmla="*/ 13765 w 10855937"/>
                      <a:gd name="connsiteY3-18" fmla="*/ 3227723 h 3547037"/>
                      <a:gd name="connsiteX4-19" fmla="*/ 0 w 10855937"/>
                      <a:gd name="connsiteY4-20" fmla="*/ 0 h 3547037"/>
                      <a:gd name="connsiteX0-21" fmla="*/ 10855937 w 10855937"/>
                      <a:gd name="connsiteY0-22" fmla="*/ 2937437 h 3547037"/>
                      <a:gd name="connsiteX1-23" fmla="*/ 10362451 w 10855937"/>
                      <a:gd name="connsiteY1-24" fmla="*/ 3532523 h 3547037"/>
                      <a:gd name="connsiteX2-25" fmla="*/ 260508 w 10855937"/>
                      <a:gd name="connsiteY2-26" fmla="*/ 3547037 h 3547037"/>
                      <a:gd name="connsiteX3-27" fmla="*/ 13765 w 10855937"/>
                      <a:gd name="connsiteY3-28" fmla="*/ 3227723 h 3547037"/>
                      <a:gd name="connsiteX4-29" fmla="*/ 0 w 10855937"/>
                      <a:gd name="connsiteY4-30" fmla="*/ 0 h 3547037"/>
                      <a:gd name="connsiteX0-31" fmla="*/ 10868873 w 10868873"/>
                      <a:gd name="connsiteY0-32" fmla="*/ 2937437 h 3547037"/>
                      <a:gd name="connsiteX1-33" fmla="*/ 10375387 w 10868873"/>
                      <a:gd name="connsiteY1-34" fmla="*/ 3532523 h 3547037"/>
                      <a:gd name="connsiteX2-35" fmla="*/ 273444 w 10868873"/>
                      <a:gd name="connsiteY2-36" fmla="*/ 3547037 h 3547037"/>
                      <a:gd name="connsiteX3-37" fmla="*/ 26701 w 10868873"/>
                      <a:gd name="connsiteY3-38" fmla="*/ 3227723 h 3547037"/>
                      <a:gd name="connsiteX4-39" fmla="*/ 5177 w 10868873"/>
                      <a:gd name="connsiteY4-40" fmla="*/ 1101841 h 3547037"/>
                      <a:gd name="connsiteX5-41" fmla="*/ 12936 w 10868873"/>
                      <a:gd name="connsiteY5-42" fmla="*/ 0 h 3547037"/>
                      <a:gd name="connsiteX0-43" fmla="*/ 10868873 w 10868873"/>
                      <a:gd name="connsiteY0-44" fmla="*/ 1835596 h 2445196"/>
                      <a:gd name="connsiteX1-45" fmla="*/ 10375387 w 10868873"/>
                      <a:gd name="connsiteY1-46" fmla="*/ 2430682 h 2445196"/>
                      <a:gd name="connsiteX2-47" fmla="*/ 273444 w 10868873"/>
                      <a:gd name="connsiteY2-48" fmla="*/ 2445196 h 2445196"/>
                      <a:gd name="connsiteX3-49" fmla="*/ 26701 w 10868873"/>
                      <a:gd name="connsiteY3-50" fmla="*/ 2125882 h 2445196"/>
                      <a:gd name="connsiteX4-51" fmla="*/ 5177 w 10868873"/>
                      <a:gd name="connsiteY4-52" fmla="*/ 0 h 2445196"/>
                      <a:gd name="connsiteX0-53" fmla="*/ 10863696 w 10863696"/>
                      <a:gd name="connsiteY0-54" fmla="*/ 1835596 h 2445196"/>
                      <a:gd name="connsiteX1-55" fmla="*/ 10370210 w 10863696"/>
                      <a:gd name="connsiteY1-56" fmla="*/ 2430682 h 2445196"/>
                      <a:gd name="connsiteX2-57" fmla="*/ 268267 w 10863696"/>
                      <a:gd name="connsiteY2-58" fmla="*/ 2445196 h 2445196"/>
                      <a:gd name="connsiteX3-59" fmla="*/ 21524 w 10863696"/>
                      <a:gd name="connsiteY3-60" fmla="*/ 2125882 h 2445196"/>
                      <a:gd name="connsiteX4-61" fmla="*/ 0 w 10863696"/>
                      <a:gd name="connsiteY4-62" fmla="*/ 0 h 2445196"/>
                      <a:gd name="connsiteX0-63" fmla="*/ 10882319 w 10882319"/>
                      <a:gd name="connsiteY0-64" fmla="*/ 1835596 h 2445196"/>
                      <a:gd name="connsiteX1-65" fmla="*/ 10388833 w 10882319"/>
                      <a:gd name="connsiteY1-66" fmla="*/ 2430682 h 2445196"/>
                      <a:gd name="connsiteX2-67" fmla="*/ 286890 w 10882319"/>
                      <a:gd name="connsiteY2-68" fmla="*/ 2445196 h 2445196"/>
                      <a:gd name="connsiteX3-69" fmla="*/ 40147 w 10882319"/>
                      <a:gd name="connsiteY3-70" fmla="*/ 2125882 h 2445196"/>
                      <a:gd name="connsiteX4-71" fmla="*/ 0 w 10882319"/>
                      <a:gd name="connsiteY4-72" fmla="*/ 0 h 2445196"/>
                      <a:gd name="connsiteX0-73" fmla="*/ 10853134 w 10853134"/>
                      <a:gd name="connsiteY0-74" fmla="*/ 1841415 h 2451015"/>
                      <a:gd name="connsiteX1-75" fmla="*/ 10359648 w 10853134"/>
                      <a:gd name="connsiteY1-76" fmla="*/ 2436501 h 2451015"/>
                      <a:gd name="connsiteX2-77" fmla="*/ 257705 w 10853134"/>
                      <a:gd name="connsiteY2-78" fmla="*/ 2451015 h 2451015"/>
                      <a:gd name="connsiteX3-79" fmla="*/ 10962 w 10853134"/>
                      <a:gd name="connsiteY3-80" fmla="*/ 2131701 h 2451015"/>
                      <a:gd name="connsiteX4-81" fmla="*/ 11553 w 10853134"/>
                      <a:gd name="connsiteY4-82" fmla="*/ 0 h 2451015"/>
                      <a:gd name="connsiteX0-83" fmla="*/ 10864860 w 10864860"/>
                      <a:gd name="connsiteY0-84" fmla="*/ 1841415 h 2451015"/>
                      <a:gd name="connsiteX1-85" fmla="*/ 10371374 w 10864860"/>
                      <a:gd name="connsiteY1-86" fmla="*/ 2436501 h 2451015"/>
                      <a:gd name="connsiteX2-87" fmla="*/ 269431 w 10864860"/>
                      <a:gd name="connsiteY2-88" fmla="*/ 2451015 h 2451015"/>
                      <a:gd name="connsiteX3-89" fmla="*/ 22688 w 10864860"/>
                      <a:gd name="connsiteY3-90" fmla="*/ 2131701 h 2451015"/>
                      <a:gd name="connsiteX4-91" fmla="*/ 0 w 10864860"/>
                      <a:gd name="connsiteY4-92" fmla="*/ 0 h 2451015"/>
                      <a:gd name="connsiteX0-93" fmla="*/ 10856761 w 10856761"/>
                      <a:gd name="connsiteY0-94" fmla="*/ 1841415 h 2451015"/>
                      <a:gd name="connsiteX1-95" fmla="*/ 10363275 w 10856761"/>
                      <a:gd name="connsiteY1-96" fmla="*/ 2436501 h 2451015"/>
                      <a:gd name="connsiteX2-97" fmla="*/ 261332 w 10856761"/>
                      <a:gd name="connsiteY2-98" fmla="*/ 2451015 h 2451015"/>
                      <a:gd name="connsiteX3-99" fmla="*/ 14589 w 10856761"/>
                      <a:gd name="connsiteY3-100" fmla="*/ 2131701 h 2451015"/>
                      <a:gd name="connsiteX4-101" fmla="*/ 3540 w 10856761"/>
                      <a:gd name="connsiteY4-102" fmla="*/ 0 h 2451015"/>
                      <a:gd name="connsiteX0-103" fmla="*/ 10858803 w 10858803"/>
                      <a:gd name="connsiteY0-104" fmla="*/ 1841415 h 2451015"/>
                      <a:gd name="connsiteX1-105" fmla="*/ 10365317 w 10858803"/>
                      <a:gd name="connsiteY1-106" fmla="*/ 2436501 h 2451015"/>
                      <a:gd name="connsiteX2-107" fmla="*/ 263374 w 10858803"/>
                      <a:gd name="connsiteY2-108" fmla="*/ 2451015 h 2451015"/>
                      <a:gd name="connsiteX3-109" fmla="*/ 16631 w 10858803"/>
                      <a:gd name="connsiteY3-110" fmla="*/ 2131701 h 2451015"/>
                      <a:gd name="connsiteX4-111" fmla="*/ 5582 w 10858803"/>
                      <a:gd name="connsiteY4-112" fmla="*/ 0 h 2451015"/>
                      <a:gd name="connsiteX0-113" fmla="*/ 10854255 w 10854255"/>
                      <a:gd name="connsiteY0-114" fmla="*/ 1841415 h 2451015"/>
                      <a:gd name="connsiteX1-115" fmla="*/ 10360769 w 10854255"/>
                      <a:gd name="connsiteY1-116" fmla="*/ 2436501 h 2451015"/>
                      <a:gd name="connsiteX2-117" fmla="*/ 258826 w 10854255"/>
                      <a:gd name="connsiteY2-118" fmla="*/ 2451015 h 2451015"/>
                      <a:gd name="connsiteX3-119" fmla="*/ 12083 w 10854255"/>
                      <a:gd name="connsiteY3-120" fmla="*/ 2131701 h 2451015"/>
                      <a:gd name="connsiteX4-121" fmla="*/ 1034 w 10854255"/>
                      <a:gd name="connsiteY4-122" fmla="*/ 0 h 2451015"/>
                      <a:gd name="connsiteX0-123" fmla="*/ 10846712 w 10846712"/>
                      <a:gd name="connsiteY0-124" fmla="*/ 1841415 h 2451015"/>
                      <a:gd name="connsiteX1-125" fmla="*/ 10353226 w 10846712"/>
                      <a:gd name="connsiteY1-126" fmla="*/ 2436501 h 2451015"/>
                      <a:gd name="connsiteX2-127" fmla="*/ 251283 w 10846712"/>
                      <a:gd name="connsiteY2-128" fmla="*/ 2451015 h 2451015"/>
                      <a:gd name="connsiteX3-129" fmla="*/ 4540 w 10846712"/>
                      <a:gd name="connsiteY3-130" fmla="*/ 2131701 h 2451015"/>
                      <a:gd name="connsiteX4-131" fmla="*/ 5130 w 10846712"/>
                      <a:gd name="connsiteY4-132" fmla="*/ 0 h 2451015"/>
                      <a:gd name="connsiteX0-133" fmla="*/ 10842172 w 10842172"/>
                      <a:gd name="connsiteY0-134" fmla="*/ 1841415 h 2451015"/>
                      <a:gd name="connsiteX1-135" fmla="*/ 10348686 w 10842172"/>
                      <a:gd name="connsiteY1-136" fmla="*/ 2436501 h 2451015"/>
                      <a:gd name="connsiteX2-137" fmla="*/ 246743 w 10842172"/>
                      <a:gd name="connsiteY2-138" fmla="*/ 2451015 h 2451015"/>
                      <a:gd name="connsiteX3-139" fmla="*/ 0 w 10842172"/>
                      <a:gd name="connsiteY3-140" fmla="*/ 2131701 h 2451015"/>
                      <a:gd name="connsiteX4-141" fmla="*/ 590 w 10842172"/>
                      <a:gd name="connsiteY4-142" fmla="*/ 0 h 2451015"/>
                      <a:gd name="connsiteX0-143" fmla="*/ 10842172 w 10842172"/>
                      <a:gd name="connsiteY0-144" fmla="*/ 1841415 h 2451015"/>
                      <a:gd name="connsiteX1-145" fmla="*/ 10348686 w 10842172"/>
                      <a:gd name="connsiteY1-146" fmla="*/ 2436501 h 2451015"/>
                      <a:gd name="connsiteX2-147" fmla="*/ 246743 w 10842172"/>
                      <a:gd name="connsiteY2-148" fmla="*/ 2451015 h 2451015"/>
                      <a:gd name="connsiteX3-149" fmla="*/ 0 w 10842172"/>
                      <a:gd name="connsiteY3-150" fmla="*/ 2131701 h 2451015"/>
                      <a:gd name="connsiteX4-151" fmla="*/ 590 w 10842172"/>
                      <a:gd name="connsiteY4-152" fmla="*/ 0 h 2451015"/>
                      <a:gd name="connsiteX0-153" fmla="*/ 10842172 w 10842172"/>
                      <a:gd name="connsiteY0-154" fmla="*/ 1841415 h 2451015"/>
                      <a:gd name="connsiteX1-155" fmla="*/ 10348686 w 10842172"/>
                      <a:gd name="connsiteY1-156" fmla="*/ 2436501 h 2451015"/>
                      <a:gd name="connsiteX2-157" fmla="*/ 246743 w 10842172"/>
                      <a:gd name="connsiteY2-158" fmla="*/ 2451015 h 2451015"/>
                      <a:gd name="connsiteX3-159" fmla="*/ 0 w 10842172"/>
                      <a:gd name="connsiteY3-160" fmla="*/ 2131701 h 2451015"/>
                      <a:gd name="connsiteX4-161" fmla="*/ 6410 w 10842172"/>
                      <a:gd name="connsiteY4-162" fmla="*/ 0 h 2451015"/>
                      <a:gd name="connsiteX0-163" fmla="*/ 10842172 w 10842172"/>
                      <a:gd name="connsiteY0-164" fmla="*/ 1841415 h 2451015"/>
                      <a:gd name="connsiteX1-165" fmla="*/ 10348686 w 10842172"/>
                      <a:gd name="connsiteY1-166" fmla="*/ 2436501 h 2451015"/>
                      <a:gd name="connsiteX2-167" fmla="*/ 246743 w 10842172"/>
                      <a:gd name="connsiteY2-168" fmla="*/ 2451015 h 2451015"/>
                      <a:gd name="connsiteX3-169" fmla="*/ 0 w 10842172"/>
                      <a:gd name="connsiteY3-170" fmla="*/ 2131701 h 2451015"/>
                      <a:gd name="connsiteX4-171" fmla="*/ 6410 w 10842172"/>
                      <a:gd name="connsiteY4-172" fmla="*/ 0 h 2451015"/>
                      <a:gd name="connsiteX0-173" fmla="*/ 10846950 w 10846950"/>
                      <a:gd name="connsiteY0-174" fmla="*/ 1841415 h 2451015"/>
                      <a:gd name="connsiteX1-175" fmla="*/ 10353464 w 10846950"/>
                      <a:gd name="connsiteY1-176" fmla="*/ 2436501 h 2451015"/>
                      <a:gd name="connsiteX2-177" fmla="*/ 251521 w 10846950"/>
                      <a:gd name="connsiteY2-178" fmla="*/ 2451015 h 2451015"/>
                      <a:gd name="connsiteX3-179" fmla="*/ 4778 w 10846950"/>
                      <a:gd name="connsiteY3-180" fmla="*/ 2131701 h 2451015"/>
                      <a:gd name="connsiteX4-181" fmla="*/ 11188 w 10846950"/>
                      <a:gd name="connsiteY4-182" fmla="*/ 0 h 2451015"/>
                      <a:gd name="connsiteX0-183" fmla="*/ 10846950 w 10846950"/>
                      <a:gd name="connsiteY0-184" fmla="*/ 1841415 h 2451015"/>
                      <a:gd name="connsiteX1-185" fmla="*/ 10568788 w 10846950"/>
                      <a:gd name="connsiteY1-186" fmla="*/ 2430680 h 2451015"/>
                      <a:gd name="connsiteX2-187" fmla="*/ 251521 w 10846950"/>
                      <a:gd name="connsiteY2-188" fmla="*/ 2451015 h 2451015"/>
                      <a:gd name="connsiteX3-189" fmla="*/ 4778 w 10846950"/>
                      <a:gd name="connsiteY3-190" fmla="*/ 2131701 h 2451015"/>
                      <a:gd name="connsiteX4-191" fmla="*/ 11188 w 10846950"/>
                      <a:gd name="connsiteY4-192" fmla="*/ 0 h 2451015"/>
                      <a:gd name="connsiteX0-193" fmla="*/ 10846950 w 10846950"/>
                      <a:gd name="connsiteY0-194" fmla="*/ 1841415 h 2451015"/>
                      <a:gd name="connsiteX1-195" fmla="*/ 10522232 w 10846950"/>
                      <a:gd name="connsiteY1-196" fmla="*/ 2430680 h 2451015"/>
                      <a:gd name="connsiteX2-197" fmla="*/ 251521 w 10846950"/>
                      <a:gd name="connsiteY2-198" fmla="*/ 2451015 h 2451015"/>
                      <a:gd name="connsiteX3-199" fmla="*/ 4778 w 10846950"/>
                      <a:gd name="connsiteY3-200" fmla="*/ 2131701 h 2451015"/>
                      <a:gd name="connsiteX4-201" fmla="*/ 11188 w 10846950"/>
                      <a:gd name="connsiteY4-202" fmla="*/ 0 h 2451015"/>
                      <a:gd name="connsiteX0-203" fmla="*/ 10846950 w 10846950"/>
                      <a:gd name="connsiteY0-204" fmla="*/ 1841415 h 2451015"/>
                      <a:gd name="connsiteX1-205" fmla="*/ 10745593 w 10846950"/>
                      <a:gd name="connsiteY1-206" fmla="*/ 2046023 h 2451015"/>
                      <a:gd name="connsiteX2-207" fmla="*/ 10522232 w 10846950"/>
                      <a:gd name="connsiteY2-208" fmla="*/ 2430680 h 2451015"/>
                      <a:gd name="connsiteX3-209" fmla="*/ 251521 w 10846950"/>
                      <a:gd name="connsiteY3-210" fmla="*/ 2451015 h 2451015"/>
                      <a:gd name="connsiteX4-211" fmla="*/ 4778 w 10846950"/>
                      <a:gd name="connsiteY4-212" fmla="*/ 2131701 h 2451015"/>
                      <a:gd name="connsiteX5-213" fmla="*/ 11188 w 10846950"/>
                      <a:gd name="connsiteY5-214" fmla="*/ 0 h 2451015"/>
                      <a:gd name="connsiteX0-215" fmla="*/ 10745593 w 10745593"/>
                      <a:gd name="connsiteY0-216" fmla="*/ 2046023 h 2451015"/>
                      <a:gd name="connsiteX1-217" fmla="*/ 10522232 w 10745593"/>
                      <a:gd name="connsiteY1-218" fmla="*/ 2430680 h 2451015"/>
                      <a:gd name="connsiteX2-219" fmla="*/ 251521 w 10745593"/>
                      <a:gd name="connsiteY2-220" fmla="*/ 2451015 h 2451015"/>
                      <a:gd name="connsiteX3-221" fmla="*/ 4778 w 10745593"/>
                      <a:gd name="connsiteY3-222" fmla="*/ 2131701 h 2451015"/>
                      <a:gd name="connsiteX4-223" fmla="*/ 11188 w 10745593"/>
                      <a:gd name="connsiteY4-224" fmla="*/ 0 h 2451015"/>
                      <a:gd name="connsiteX0-225" fmla="*/ 10830947 w 10830947"/>
                      <a:gd name="connsiteY0-226" fmla="*/ 2046023 h 2451015"/>
                      <a:gd name="connsiteX1-227" fmla="*/ 10522232 w 10830947"/>
                      <a:gd name="connsiteY1-228" fmla="*/ 2430680 h 2451015"/>
                      <a:gd name="connsiteX2-229" fmla="*/ 251521 w 10830947"/>
                      <a:gd name="connsiteY2-230" fmla="*/ 2451015 h 2451015"/>
                      <a:gd name="connsiteX3-231" fmla="*/ 4778 w 10830947"/>
                      <a:gd name="connsiteY3-232" fmla="*/ 2131701 h 2451015"/>
                      <a:gd name="connsiteX4-233" fmla="*/ 11188 w 10830947"/>
                      <a:gd name="connsiteY4-234" fmla="*/ 0 h 2451015"/>
                      <a:gd name="connsiteX0-235" fmla="*/ 10877504 w 10877504"/>
                      <a:gd name="connsiteY0-236" fmla="*/ 2046023 h 2451015"/>
                      <a:gd name="connsiteX1-237" fmla="*/ 10522232 w 10877504"/>
                      <a:gd name="connsiteY1-238" fmla="*/ 2430680 h 2451015"/>
                      <a:gd name="connsiteX2-239" fmla="*/ 251521 w 10877504"/>
                      <a:gd name="connsiteY2-240" fmla="*/ 2451015 h 2451015"/>
                      <a:gd name="connsiteX3-241" fmla="*/ 4778 w 10877504"/>
                      <a:gd name="connsiteY3-242" fmla="*/ 2131701 h 2451015"/>
                      <a:gd name="connsiteX4-243" fmla="*/ 11188 w 10877504"/>
                      <a:gd name="connsiteY4-244" fmla="*/ 0 h 2451015"/>
                      <a:gd name="connsiteX0-245" fmla="*/ 10861985 w 10861985"/>
                      <a:gd name="connsiteY0-246" fmla="*/ 2084821 h 2451015"/>
                      <a:gd name="connsiteX1-247" fmla="*/ 10522232 w 10861985"/>
                      <a:gd name="connsiteY1-248" fmla="*/ 2430680 h 2451015"/>
                      <a:gd name="connsiteX2-249" fmla="*/ 251521 w 10861985"/>
                      <a:gd name="connsiteY2-250" fmla="*/ 2451015 h 2451015"/>
                      <a:gd name="connsiteX3-251" fmla="*/ 4778 w 10861985"/>
                      <a:gd name="connsiteY3-252" fmla="*/ 2131701 h 2451015"/>
                      <a:gd name="connsiteX4-253" fmla="*/ 11188 w 10861985"/>
                      <a:gd name="connsiteY4-254" fmla="*/ 0 h 2451015"/>
                    </a:gdLst>
                    <a:ahLst/>
                    <a:cxnLst>
                      <a:cxn ang="0">
                        <a:pos x="connsiteX0-1" y="connsiteY0-2"/>
                      </a:cxn>
                      <a:cxn ang="0">
                        <a:pos x="connsiteX1-3" y="connsiteY1-4"/>
                      </a:cxn>
                      <a:cxn ang="0">
                        <a:pos x="connsiteX2-5" y="connsiteY2-6"/>
                      </a:cxn>
                      <a:cxn ang="0">
                        <a:pos x="connsiteX3-7" y="connsiteY3-8"/>
                      </a:cxn>
                      <a:cxn ang="0">
                        <a:pos x="connsiteX4-9" y="connsiteY4-10"/>
                      </a:cxn>
                    </a:cxnLst>
                    <a:rect l="l" t="t" r="r" b="b"/>
                    <a:pathLst>
                      <a:path w="10861985" h="2451015">
                        <a:moveTo>
                          <a:pt x="10861985" y="2084821"/>
                        </a:moveTo>
                        <a:lnTo>
                          <a:pt x="10522232" y="2430680"/>
                        </a:lnTo>
                        <a:lnTo>
                          <a:pt x="251521" y="2451015"/>
                        </a:lnTo>
                        <a:lnTo>
                          <a:pt x="4778" y="2131701"/>
                        </a:lnTo>
                        <a:cubicBezTo>
                          <a:pt x="-9673" y="1092163"/>
                          <a:pt x="13480" y="881310"/>
                          <a:pt x="11188" y="0"/>
                        </a:cubicBezTo>
                      </a:path>
                    </a:pathLst>
                  </a:custGeom>
                  <a:noFill/>
                  <a:ln w="1905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37" name="梯形 36"/>
                  <p:cNvSpPr/>
                  <p:nvPr/>
                </p:nvSpPr>
                <p:spPr>
                  <a:xfrm flipV="1">
                    <a:off x="2795159" y="5595578"/>
                    <a:ext cx="851792" cy="131305"/>
                  </a:xfrm>
                  <a:prstGeom prst="trapezoid">
                    <a:avLst>
                      <a:gd name="adj" fmla="val 83457"/>
                    </a:avLst>
                  </a:prstGeom>
                  <a:solidFill>
                    <a:srgbClr val="0070C0"/>
                  </a:solidFill>
                  <a:ln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38" name="梯形 37"/>
                  <p:cNvSpPr/>
                  <p:nvPr/>
                </p:nvSpPr>
                <p:spPr>
                  <a:xfrm rot="5400000" flipV="1">
                    <a:off x="1407134" y="4727547"/>
                    <a:ext cx="419147" cy="64612"/>
                  </a:xfrm>
                  <a:prstGeom prst="trapezoid">
                    <a:avLst>
                      <a:gd name="adj" fmla="val 83457"/>
                    </a:avLst>
                  </a:prstGeom>
                  <a:solidFill>
                    <a:srgbClr val="0070C0"/>
                  </a:solidFill>
                  <a:ln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39" name="梯形 4"/>
                  <p:cNvSpPr/>
                  <p:nvPr/>
                </p:nvSpPr>
                <p:spPr>
                  <a:xfrm rot="3120575" flipV="1">
                    <a:off x="1544456" y="5395003"/>
                    <a:ext cx="460512" cy="64612"/>
                  </a:xfrm>
                  <a:custGeom>
                    <a:avLst/>
                    <a:gdLst>
                      <a:gd name="connsiteX0" fmla="*/ 0 w 512180"/>
                      <a:gd name="connsiteY0" fmla="*/ 78953 h 78953"/>
                      <a:gd name="connsiteX1" fmla="*/ 65892 w 512180"/>
                      <a:gd name="connsiteY1" fmla="*/ 0 h 78953"/>
                      <a:gd name="connsiteX2" fmla="*/ 446288 w 512180"/>
                      <a:gd name="connsiteY2" fmla="*/ 0 h 78953"/>
                      <a:gd name="connsiteX3" fmla="*/ 512180 w 512180"/>
                      <a:gd name="connsiteY3" fmla="*/ 78953 h 78953"/>
                      <a:gd name="connsiteX4" fmla="*/ 0 w 512180"/>
                      <a:gd name="connsiteY4" fmla="*/ 78953 h 78953"/>
                      <a:gd name="connsiteX0-1" fmla="*/ 0 w 562727"/>
                      <a:gd name="connsiteY0-2" fmla="*/ 76132 h 78953"/>
                      <a:gd name="connsiteX1-3" fmla="*/ 116439 w 562727"/>
                      <a:gd name="connsiteY1-4" fmla="*/ 0 h 78953"/>
                      <a:gd name="connsiteX2-5" fmla="*/ 496835 w 562727"/>
                      <a:gd name="connsiteY2-6" fmla="*/ 0 h 78953"/>
                      <a:gd name="connsiteX3-7" fmla="*/ 562727 w 562727"/>
                      <a:gd name="connsiteY3-8" fmla="*/ 78953 h 78953"/>
                      <a:gd name="connsiteX4-9" fmla="*/ 0 w 562727"/>
                      <a:gd name="connsiteY4-10" fmla="*/ 76132 h 78953"/>
                    </a:gdLst>
                    <a:ahLst/>
                    <a:cxnLst>
                      <a:cxn ang="0">
                        <a:pos x="connsiteX0-1" y="connsiteY0-2"/>
                      </a:cxn>
                      <a:cxn ang="0">
                        <a:pos x="connsiteX1-3" y="connsiteY1-4"/>
                      </a:cxn>
                      <a:cxn ang="0">
                        <a:pos x="connsiteX2-5" y="connsiteY2-6"/>
                      </a:cxn>
                      <a:cxn ang="0">
                        <a:pos x="connsiteX3-7" y="connsiteY3-8"/>
                      </a:cxn>
                      <a:cxn ang="0">
                        <a:pos x="connsiteX4-9" y="connsiteY4-10"/>
                      </a:cxn>
                    </a:cxnLst>
                    <a:rect l="l" t="t" r="r" b="b"/>
                    <a:pathLst>
                      <a:path w="562727" h="78953">
                        <a:moveTo>
                          <a:pt x="0" y="76132"/>
                        </a:moveTo>
                        <a:lnTo>
                          <a:pt x="116439" y="0"/>
                        </a:lnTo>
                        <a:lnTo>
                          <a:pt x="496835" y="0"/>
                        </a:lnTo>
                        <a:lnTo>
                          <a:pt x="562727" y="78953"/>
                        </a:lnTo>
                        <a:lnTo>
                          <a:pt x="0" y="76132"/>
                        </a:lnTo>
                        <a:close/>
                      </a:path>
                    </a:pathLst>
                  </a:custGeom>
                  <a:solidFill>
                    <a:srgbClr val="0070C0"/>
                  </a:solidFill>
                  <a:ln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40" name="椭圆 39"/>
                  <p:cNvSpPr/>
                  <p:nvPr/>
                </p:nvSpPr>
                <p:spPr>
                  <a:xfrm>
                    <a:off x="10526994" y="5210782"/>
                    <a:ext cx="106082" cy="106082"/>
                  </a:xfrm>
                  <a:prstGeom prst="ellipse">
                    <a:avLst/>
                  </a:prstGeom>
                  <a:noFill/>
                  <a:ln w="28575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pPr algn="ctr"/>
                    <a:endParaRPr lang="zh-CN" altLang="en-US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41" name="任意多边形: 形状 40"/>
                  <p:cNvSpPr/>
                  <p:nvPr/>
                </p:nvSpPr>
                <p:spPr>
                  <a:xfrm>
                    <a:off x="10443054" y="4871788"/>
                    <a:ext cx="204022" cy="207689"/>
                  </a:xfrm>
                  <a:custGeom>
                    <a:avLst/>
                    <a:gdLst>
                      <a:gd name="connsiteX0" fmla="*/ 10856686 w 10856686"/>
                      <a:gd name="connsiteY0" fmla="*/ 4180114 h 4789714"/>
                      <a:gd name="connsiteX1" fmla="*/ 10363200 w 10856686"/>
                      <a:gd name="connsiteY1" fmla="*/ 4775200 h 4789714"/>
                      <a:gd name="connsiteX2" fmla="*/ 261257 w 10856686"/>
                      <a:gd name="connsiteY2" fmla="*/ 4789714 h 4789714"/>
                      <a:gd name="connsiteX3" fmla="*/ 14514 w 10856686"/>
                      <a:gd name="connsiteY3" fmla="*/ 4470400 h 4789714"/>
                      <a:gd name="connsiteX4" fmla="*/ 0 w 10856686"/>
                      <a:gd name="connsiteY4" fmla="*/ 0 h 4789714"/>
                      <a:gd name="connsiteX0-1" fmla="*/ 10856686 w 10856686"/>
                      <a:gd name="connsiteY0-2" fmla="*/ 4180114 h 4789714"/>
                      <a:gd name="connsiteX1-3" fmla="*/ 10363200 w 10856686"/>
                      <a:gd name="connsiteY1-4" fmla="*/ 4775200 h 4789714"/>
                      <a:gd name="connsiteX2-5" fmla="*/ 261257 w 10856686"/>
                      <a:gd name="connsiteY2-6" fmla="*/ 4789714 h 4789714"/>
                      <a:gd name="connsiteX3-7" fmla="*/ 14514 w 10856686"/>
                      <a:gd name="connsiteY3-8" fmla="*/ 4470400 h 4789714"/>
                      <a:gd name="connsiteX4-9" fmla="*/ 749 w 10856686"/>
                      <a:gd name="connsiteY4-10" fmla="*/ 1242677 h 4789714"/>
                      <a:gd name="connsiteX5" fmla="*/ 0 w 10856686"/>
                      <a:gd name="connsiteY5" fmla="*/ 0 h 4789714"/>
                      <a:gd name="connsiteX0-11" fmla="*/ 10855937 w 10855937"/>
                      <a:gd name="connsiteY0-12" fmla="*/ 2937437 h 3547037"/>
                      <a:gd name="connsiteX1-13" fmla="*/ 10362451 w 10855937"/>
                      <a:gd name="connsiteY1-14" fmla="*/ 3532523 h 3547037"/>
                      <a:gd name="connsiteX2-15" fmla="*/ 260508 w 10855937"/>
                      <a:gd name="connsiteY2-16" fmla="*/ 3547037 h 3547037"/>
                      <a:gd name="connsiteX3-17" fmla="*/ 13765 w 10855937"/>
                      <a:gd name="connsiteY3-18" fmla="*/ 3227723 h 3547037"/>
                      <a:gd name="connsiteX4-19" fmla="*/ 0 w 10855937"/>
                      <a:gd name="connsiteY4-20" fmla="*/ 0 h 3547037"/>
                      <a:gd name="connsiteX0-21" fmla="*/ 10855937 w 10855937"/>
                      <a:gd name="connsiteY0-22" fmla="*/ 2937437 h 3547037"/>
                      <a:gd name="connsiteX1-23" fmla="*/ 10362451 w 10855937"/>
                      <a:gd name="connsiteY1-24" fmla="*/ 3532523 h 3547037"/>
                      <a:gd name="connsiteX2-25" fmla="*/ 260508 w 10855937"/>
                      <a:gd name="connsiteY2-26" fmla="*/ 3547037 h 3547037"/>
                      <a:gd name="connsiteX3-27" fmla="*/ 13765 w 10855937"/>
                      <a:gd name="connsiteY3-28" fmla="*/ 3227723 h 3547037"/>
                      <a:gd name="connsiteX4-29" fmla="*/ 0 w 10855937"/>
                      <a:gd name="connsiteY4-30" fmla="*/ 0 h 3547037"/>
                      <a:gd name="connsiteX0-31" fmla="*/ 10868873 w 10868873"/>
                      <a:gd name="connsiteY0-32" fmla="*/ 2937437 h 3547037"/>
                      <a:gd name="connsiteX1-33" fmla="*/ 10375387 w 10868873"/>
                      <a:gd name="connsiteY1-34" fmla="*/ 3532523 h 3547037"/>
                      <a:gd name="connsiteX2-35" fmla="*/ 273444 w 10868873"/>
                      <a:gd name="connsiteY2-36" fmla="*/ 3547037 h 3547037"/>
                      <a:gd name="connsiteX3-37" fmla="*/ 26701 w 10868873"/>
                      <a:gd name="connsiteY3-38" fmla="*/ 3227723 h 3547037"/>
                      <a:gd name="connsiteX4-39" fmla="*/ 5177 w 10868873"/>
                      <a:gd name="connsiteY4-40" fmla="*/ 1101841 h 3547037"/>
                      <a:gd name="connsiteX5-41" fmla="*/ 12936 w 10868873"/>
                      <a:gd name="connsiteY5-42" fmla="*/ 0 h 3547037"/>
                      <a:gd name="connsiteX0-43" fmla="*/ 10868873 w 10868873"/>
                      <a:gd name="connsiteY0-44" fmla="*/ 1835596 h 2445196"/>
                      <a:gd name="connsiteX1-45" fmla="*/ 10375387 w 10868873"/>
                      <a:gd name="connsiteY1-46" fmla="*/ 2430682 h 2445196"/>
                      <a:gd name="connsiteX2-47" fmla="*/ 273444 w 10868873"/>
                      <a:gd name="connsiteY2-48" fmla="*/ 2445196 h 2445196"/>
                      <a:gd name="connsiteX3-49" fmla="*/ 26701 w 10868873"/>
                      <a:gd name="connsiteY3-50" fmla="*/ 2125882 h 2445196"/>
                      <a:gd name="connsiteX4-51" fmla="*/ 5177 w 10868873"/>
                      <a:gd name="connsiteY4-52" fmla="*/ 0 h 2445196"/>
                      <a:gd name="connsiteX0-53" fmla="*/ 10863696 w 10863696"/>
                      <a:gd name="connsiteY0-54" fmla="*/ 1835596 h 2445196"/>
                      <a:gd name="connsiteX1-55" fmla="*/ 10370210 w 10863696"/>
                      <a:gd name="connsiteY1-56" fmla="*/ 2430682 h 2445196"/>
                      <a:gd name="connsiteX2-57" fmla="*/ 268267 w 10863696"/>
                      <a:gd name="connsiteY2-58" fmla="*/ 2445196 h 2445196"/>
                      <a:gd name="connsiteX3-59" fmla="*/ 21524 w 10863696"/>
                      <a:gd name="connsiteY3-60" fmla="*/ 2125882 h 2445196"/>
                      <a:gd name="connsiteX4-61" fmla="*/ 0 w 10863696"/>
                      <a:gd name="connsiteY4-62" fmla="*/ 0 h 2445196"/>
                      <a:gd name="connsiteX0-63" fmla="*/ 10882319 w 10882319"/>
                      <a:gd name="connsiteY0-64" fmla="*/ 1835596 h 2445196"/>
                      <a:gd name="connsiteX1-65" fmla="*/ 10388833 w 10882319"/>
                      <a:gd name="connsiteY1-66" fmla="*/ 2430682 h 2445196"/>
                      <a:gd name="connsiteX2-67" fmla="*/ 286890 w 10882319"/>
                      <a:gd name="connsiteY2-68" fmla="*/ 2445196 h 2445196"/>
                      <a:gd name="connsiteX3-69" fmla="*/ 40147 w 10882319"/>
                      <a:gd name="connsiteY3-70" fmla="*/ 2125882 h 2445196"/>
                      <a:gd name="connsiteX4-71" fmla="*/ 0 w 10882319"/>
                      <a:gd name="connsiteY4-72" fmla="*/ 0 h 2445196"/>
                      <a:gd name="connsiteX0-73" fmla="*/ 10853134 w 10853134"/>
                      <a:gd name="connsiteY0-74" fmla="*/ 1841415 h 2451015"/>
                      <a:gd name="connsiteX1-75" fmla="*/ 10359648 w 10853134"/>
                      <a:gd name="connsiteY1-76" fmla="*/ 2436501 h 2451015"/>
                      <a:gd name="connsiteX2-77" fmla="*/ 257705 w 10853134"/>
                      <a:gd name="connsiteY2-78" fmla="*/ 2451015 h 2451015"/>
                      <a:gd name="connsiteX3-79" fmla="*/ 10962 w 10853134"/>
                      <a:gd name="connsiteY3-80" fmla="*/ 2131701 h 2451015"/>
                      <a:gd name="connsiteX4-81" fmla="*/ 11553 w 10853134"/>
                      <a:gd name="connsiteY4-82" fmla="*/ 0 h 2451015"/>
                      <a:gd name="connsiteX0-83" fmla="*/ 10864860 w 10864860"/>
                      <a:gd name="connsiteY0-84" fmla="*/ 1841415 h 2451015"/>
                      <a:gd name="connsiteX1-85" fmla="*/ 10371374 w 10864860"/>
                      <a:gd name="connsiteY1-86" fmla="*/ 2436501 h 2451015"/>
                      <a:gd name="connsiteX2-87" fmla="*/ 269431 w 10864860"/>
                      <a:gd name="connsiteY2-88" fmla="*/ 2451015 h 2451015"/>
                      <a:gd name="connsiteX3-89" fmla="*/ 22688 w 10864860"/>
                      <a:gd name="connsiteY3-90" fmla="*/ 2131701 h 2451015"/>
                      <a:gd name="connsiteX4-91" fmla="*/ 0 w 10864860"/>
                      <a:gd name="connsiteY4-92" fmla="*/ 0 h 2451015"/>
                      <a:gd name="connsiteX0-93" fmla="*/ 10856761 w 10856761"/>
                      <a:gd name="connsiteY0-94" fmla="*/ 1841415 h 2451015"/>
                      <a:gd name="connsiteX1-95" fmla="*/ 10363275 w 10856761"/>
                      <a:gd name="connsiteY1-96" fmla="*/ 2436501 h 2451015"/>
                      <a:gd name="connsiteX2-97" fmla="*/ 261332 w 10856761"/>
                      <a:gd name="connsiteY2-98" fmla="*/ 2451015 h 2451015"/>
                      <a:gd name="connsiteX3-99" fmla="*/ 14589 w 10856761"/>
                      <a:gd name="connsiteY3-100" fmla="*/ 2131701 h 2451015"/>
                      <a:gd name="connsiteX4-101" fmla="*/ 3540 w 10856761"/>
                      <a:gd name="connsiteY4-102" fmla="*/ 0 h 2451015"/>
                      <a:gd name="connsiteX0-103" fmla="*/ 10858803 w 10858803"/>
                      <a:gd name="connsiteY0-104" fmla="*/ 1841415 h 2451015"/>
                      <a:gd name="connsiteX1-105" fmla="*/ 10365317 w 10858803"/>
                      <a:gd name="connsiteY1-106" fmla="*/ 2436501 h 2451015"/>
                      <a:gd name="connsiteX2-107" fmla="*/ 263374 w 10858803"/>
                      <a:gd name="connsiteY2-108" fmla="*/ 2451015 h 2451015"/>
                      <a:gd name="connsiteX3-109" fmla="*/ 16631 w 10858803"/>
                      <a:gd name="connsiteY3-110" fmla="*/ 2131701 h 2451015"/>
                      <a:gd name="connsiteX4-111" fmla="*/ 5582 w 10858803"/>
                      <a:gd name="connsiteY4-112" fmla="*/ 0 h 2451015"/>
                      <a:gd name="connsiteX0-113" fmla="*/ 10854255 w 10854255"/>
                      <a:gd name="connsiteY0-114" fmla="*/ 1841415 h 2451015"/>
                      <a:gd name="connsiteX1-115" fmla="*/ 10360769 w 10854255"/>
                      <a:gd name="connsiteY1-116" fmla="*/ 2436501 h 2451015"/>
                      <a:gd name="connsiteX2-117" fmla="*/ 258826 w 10854255"/>
                      <a:gd name="connsiteY2-118" fmla="*/ 2451015 h 2451015"/>
                      <a:gd name="connsiteX3-119" fmla="*/ 12083 w 10854255"/>
                      <a:gd name="connsiteY3-120" fmla="*/ 2131701 h 2451015"/>
                      <a:gd name="connsiteX4-121" fmla="*/ 1034 w 10854255"/>
                      <a:gd name="connsiteY4-122" fmla="*/ 0 h 2451015"/>
                      <a:gd name="connsiteX0-123" fmla="*/ 10846712 w 10846712"/>
                      <a:gd name="connsiteY0-124" fmla="*/ 1841415 h 2451015"/>
                      <a:gd name="connsiteX1-125" fmla="*/ 10353226 w 10846712"/>
                      <a:gd name="connsiteY1-126" fmla="*/ 2436501 h 2451015"/>
                      <a:gd name="connsiteX2-127" fmla="*/ 251283 w 10846712"/>
                      <a:gd name="connsiteY2-128" fmla="*/ 2451015 h 2451015"/>
                      <a:gd name="connsiteX3-129" fmla="*/ 4540 w 10846712"/>
                      <a:gd name="connsiteY3-130" fmla="*/ 2131701 h 2451015"/>
                      <a:gd name="connsiteX4-131" fmla="*/ 5130 w 10846712"/>
                      <a:gd name="connsiteY4-132" fmla="*/ 0 h 2451015"/>
                      <a:gd name="connsiteX0-133" fmla="*/ 10842172 w 10842172"/>
                      <a:gd name="connsiteY0-134" fmla="*/ 1841415 h 2451015"/>
                      <a:gd name="connsiteX1-135" fmla="*/ 10348686 w 10842172"/>
                      <a:gd name="connsiteY1-136" fmla="*/ 2436501 h 2451015"/>
                      <a:gd name="connsiteX2-137" fmla="*/ 246743 w 10842172"/>
                      <a:gd name="connsiteY2-138" fmla="*/ 2451015 h 2451015"/>
                      <a:gd name="connsiteX3-139" fmla="*/ 0 w 10842172"/>
                      <a:gd name="connsiteY3-140" fmla="*/ 2131701 h 2451015"/>
                      <a:gd name="connsiteX4-141" fmla="*/ 590 w 10842172"/>
                      <a:gd name="connsiteY4-142" fmla="*/ 0 h 2451015"/>
                      <a:gd name="connsiteX0-143" fmla="*/ 10842172 w 10842172"/>
                      <a:gd name="connsiteY0-144" fmla="*/ 1841415 h 2451015"/>
                      <a:gd name="connsiteX1-145" fmla="*/ 10348686 w 10842172"/>
                      <a:gd name="connsiteY1-146" fmla="*/ 2436501 h 2451015"/>
                      <a:gd name="connsiteX2-147" fmla="*/ 246743 w 10842172"/>
                      <a:gd name="connsiteY2-148" fmla="*/ 2451015 h 2451015"/>
                      <a:gd name="connsiteX3-149" fmla="*/ 0 w 10842172"/>
                      <a:gd name="connsiteY3-150" fmla="*/ 2131701 h 2451015"/>
                      <a:gd name="connsiteX4-151" fmla="*/ 590 w 10842172"/>
                      <a:gd name="connsiteY4-152" fmla="*/ 0 h 2451015"/>
                      <a:gd name="connsiteX0-153" fmla="*/ 10842172 w 10842172"/>
                      <a:gd name="connsiteY0-154" fmla="*/ 1841415 h 2451015"/>
                      <a:gd name="connsiteX1-155" fmla="*/ 10348686 w 10842172"/>
                      <a:gd name="connsiteY1-156" fmla="*/ 2436501 h 2451015"/>
                      <a:gd name="connsiteX2-157" fmla="*/ 246743 w 10842172"/>
                      <a:gd name="connsiteY2-158" fmla="*/ 2451015 h 2451015"/>
                      <a:gd name="connsiteX3-159" fmla="*/ 0 w 10842172"/>
                      <a:gd name="connsiteY3-160" fmla="*/ 2131701 h 2451015"/>
                      <a:gd name="connsiteX4-161" fmla="*/ 6410 w 10842172"/>
                      <a:gd name="connsiteY4-162" fmla="*/ 0 h 2451015"/>
                      <a:gd name="connsiteX0-163" fmla="*/ 10842172 w 10842172"/>
                      <a:gd name="connsiteY0-164" fmla="*/ 1841415 h 2451015"/>
                      <a:gd name="connsiteX1-165" fmla="*/ 10348686 w 10842172"/>
                      <a:gd name="connsiteY1-166" fmla="*/ 2436501 h 2451015"/>
                      <a:gd name="connsiteX2-167" fmla="*/ 246743 w 10842172"/>
                      <a:gd name="connsiteY2-168" fmla="*/ 2451015 h 2451015"/>
                      <a:gd name="connsiteX3-169" fmla="*/ 0 w 10842172"/>
                      <a:gd name="connsiteY3-170" fmla="*/ 2131701 h 2451015"/>
                      <a:gd name="connsiteX4-171" fmla="*/ 6410 w 10842172"/>
                      <a:gd name="connsiteY4-172" fmla="*/ 0 h 2451015"/>
                      <a:gd name="connsiteX0-173" fmla="*/ 10846950 w 10846950"/>
                      <a:gd name="connsiteY0-174" fmla="*/ 1841415 h 2451015"/>
                      <a:gd name="connsiteX1-175" fmla="*/ 10353464 w 10846950"/>
                      <a:gd name="connsiteY1-176" fmla="*/ 2436501 h 2451015"/>
                      <a:gd name="connsiteX2-177" fmla="*/ 251521 w 10846950"/>
                      <a:gd name="connsiteY2-178" fmla="*/ 2451015 h 2451015"/>
                      <a:gd name="connsiteX3-179" fmla="*/ 4778 w 10846950"/>
                      <a:gd name="connsiteY3-180" fmla="*/ 2131701 h 2451015"/>
                      <a:gd name="connsiteX4-181" fmla="*/ 11188 w 10846950"/>
                      <a:gd name="connsiteY4-182" fmla="*/ 0 h 2451015"/>
                      <a:gd name="connsiteX0-183" fmla="*/ 10846950 w 10846950"/>
                      <a:gd name="connsiteY0-184" fmla="*/ 1841415 h 2451015"/>
                      <a:gd name="connsiteX1-185" fmla="*/ 10568788 w 10846950"/>
                      <a:gd name="connsiteY1-186" fmla="*/ 2430680 h 2451015"/>
                      <a:gd name="connsiteX2-187" fmla="*/ 251521 w 10846950"/>
                      <a:gd name="connsiteY2-188" fmla="*/ 2451015 h 2451015"/>
                      <a:gd name="connsiteX3-189" fmla="*/ 4778 w 10846950"/>
                      <a:gd name="connsiteY3-190" fmla="*/ 2131701 h 2451015"/>
                      <a:gd name="connsiteX4-191" fmla="*/ 11188 w 10846950"/>
                      <a:gd name="connsiteY4-192" fmla="*/ 0 h 2451015"/>
                      <a:gd name="connsiteX0-193" fmla="*/ 10846950 w 10846950"/>
                      <a:gd name="connsiteY0-194" fmla="*/ 1841415 h 2451015"/>
                      <a:gd name="connsiteX1-195" fmla="*/ 10522232 w 10846950"/>
                      <a:gd name="connsiteY1-196" fmla="*/ 2430680 h 2451015"/>
                      <a:gd name="connsiteX2-197" fmla="*/ 251521 w 10846950"/>
                      <a:gd name="connsiteY2-198" fmla="*/ 2451015 h 2451015"/>
                      <a:gd name="connsiteX3-199" fmla="*/ 4778 w 10846950"/>
                      <a:gd name="connsiteY3-200" fmla="*/ 2131701 h 2451015"/>
                      <a:gd name="connsiteX4-201" fmla="*/ 11188 w 10846950"/>
                      <a:gd name="connsiteY4-202" fmla="*/ 0 h 2451015"/>
                      <a:gd name="connsiteX0-203" fmla="*/ 10846950 w 10846950"/>
                      <a:gd name="connsiteY0-204" fmla="*/ 1841415 h 2451015"/>
                      <a:gd name="connsiteX1-205" fmla="*/ 10745593 w 10846950"/>
                      <a:gd name="connsiteY1-206" fmla="*/ 2046023 h 2451015"/>
                      <a:gd name="connsiteX2-207" fmla="*/ 10522232 w 10846950"/>
                      <a:gd name="connsiteY2-208" fmla="*/ 2430680 h 2451015"/>
                      <a:gd name="connsiteX3-209" fmla="*/ 251521 w 10846950"/>
                      <a:gd name="connsiteY3-210" fmla="*/ 2451015 h 2451015"/>
                      <a:gd name="connsiteX4-211" fmla="*/ 4778 w 10846950"/>
                      <a:gd name="connsiteY4-212" fmla="*/ 2131701 h 2451015"/>
                      <a:gd name="connsiteX5-213" fmla="*/ 11188 w 10846950"/>
                      <a:gd name="connsiteY5-214" fmla="*/ 0 h 2451015"/>
                      <a:gd name="connsiteX0-215" fmla="*/ 10745593 w 10745593"/>
                      <a:gd name="connsiteY0-216" fmla="*/ 2046023 h 2451015"/>
                      <a:gd name="connsiteX1-217" fmla="*/ 10522232 w 10745593"/>
                      <a:gd name="connsiteY1-218" fmla="*/ 2430680 h 2451015"/>
                      <a:gd name="connsiteX2-219" fmla="*/ 251521 w 10745593"/>
                      <a:gd name="connsiteY2-220" fmla="*/ 2451015 h 2451015"/>
                      <a:gd name="connsiteX3-221" fmla="*/ 4778 w 10745593"/>
                      <a:gd name="connsiteY3-222" fmla="*/ 2131701 h 2451015"/>
                      <a:gd name="connsiteX4-223" fmla="*/ 11188 w 10745593"/>
                      <a:gd name="connsiteY4-224" fmla="*/ 0 h 2451015"/>
                      <a:gd name="connsiteX0-225" fmla="*/ 10830947 w 10830947"/>
                      <a:gd name="connsiteY0-226" fmla="*/ 2046023 h 2451015"/>
                      <a:gd name="connsiteX1-227" fmla="*/ 10522232 w 10830947"/>
                      <a:gd name="connsiteY1-228" fmla="*/ 2430680 h 2451015"/>
                      <a:gd name="connsiteX2-229" fmla="*/ 251521 w 10830947"/>
                      <a:gd name="connsiteY2-230" fmla="*/ 2451015 h 2451015"/>
                      <a:gd name="connsiteX3-231" fmla="*/ 4778 w 10830947"/>
                      <a:gd name="connsiteY3-232" fmla="*/ 2131701 h 2451015"/>
                      <a:gd name="connsiteX4-233" fmla="*/ 11188 w 10830947"/>
                      <a:gd name="connsiteY4-234" fmla="*/ 0 h 2451015"/>
                      <a:gd name="connsiteX0-235" fmla="*/ 10877504 w 10877504"/>
                      <a:gd name="connsiteY0-236" fmla="*/ 2046023 h 2451015"/>
                      <a:gd name="connsiteX1-237" fmla="*/ 10522232 w 10877504"/>
                      <a:gd name="connsiteY1-238" fmla="*/ 2430680 h 2451015"/>
                      <a:gd name="connsiteX2-239" fmla="*/ 251521 w 10877504"/>
                      <a:gd name="connsiteY2-240" fmla="*/ 2451015 h 2451015"/>
                      <a:gd name="connsiteX3-241" fmla="*/ 4778 w 10877504"/>
                      <a:gd name="connsiteY3-242" fmla="*/ 2131701 h 2451015"/>
                      <a:gd name="connsiteX4-243" fmla="*/ 11188 w 10877504"/>
                      <a:gd name="connsiteY4-244" fmla="*/ 0 h 2451015"/>
                      <a:gd name="connsiteX0-245" fmla="*/ 10861985 w 10861985"/>
                      <a:gd name="connsiteY0-246" fmla="*/ 2084821 h 2451015"/>
                      <a:gd name="connsiteX1-247" fmla="*/ 10522232 w 10861985"/>
                      <a:gd name="connsiteY1-248" fmla="*/ 2430680 h 2451015"/>
                      <a:gd name="connsiteX2-249" fmla="*/ 251521 w 10861985"/>
                      <a:gd name="connsiteY2-250" fmla="*/ 2451015 h 2451015"/>
                      <a:gd name="connsiteX3-251" fmla="*/ 4778 w 10861985"/>
                      <a:gd name="connsiteY3-252" fmla="*/ 2131701 h 2451015"/>
                      <a:gd name="connsiteX4-253" fmla="*/ 11188 w 10861985"/>
                      <a:gd name="connsiteY4-254" fmla="*/ 0 h 2451015"/>
                      <a:gd name="connsiteX0-255" fmla="*/ 10857207 w 10857207"/>
                      <a:gd name="connsiteY0-256" fmla="*/ 0 h 366194"/>
                      <a:gd name="connsiteX1-257" fmla="*/ 10517454 w 10857207"/>
                      <a:gd name="connsiteY1-258" fmla="*/ 345859 h 366194"/>
                      <a:gd name="connsiteX2-259" fmla="*/ 246743 w 10857207"/>
                      <a:gd name="connsiteY2-260" fmla="*/ 366194 h 366194"/>
                      <a:gd name="connsiteX3-261" fmla="*/ 0 w 10857207"/>
                      <a:gd name="connsiteY3-262" fmla="*/ 46880 h 366194"/>
                      <a:gd name="connsiteX0-263" fmla="*/ 10610464 w 10610464"/>
                      <a:gd name="connsiteY0-264" fmla="*/ 0 h 366194"/>
                      <a:gd name="connsiteX1-265" fmla="*/ 10270711 w 10610464"/>
                      <a:gd name="connsiteY1-266" fmla="*/ 345859 h 366194"/>
                      <a:gd name="connsiteX2-267" fmla="*/ 0 w 10610464"/>
                      <a:gd name="connsiteY2-268" fmla="*/ 366194 h 366194"/>
                      <a:gd name="connsiteX0-269" fmla="*/ 339753 w 339753"/>
                      <a:gd name="connsiteY0-270" fmla="*/ 0 h 345859"/>
                      <a:gd name="connsiteX1-271" fmla="*/ 0 w 339753"/>
                      <a:gd name="connsiteY1-272" fmla="*/ 345859 h 345859"/>
                    </a:gdLst>
                    <a:ahLst/>
                    <a:cxnLst>
                      <a:cxn ang="0">
                        <a:pos x="connsiteX0-1" y="connsiteY0-2"/>
                      </a:cxn>
                      <a:cxn ang="0">
                        <a:pos x="connsiteX1-3" y="connsiteY1-4"/>
                      </a:cxn>
                    </a:cxnLst>
                    <a:rect l="l" t="t" r="r" b="b"/>
                    <a:pathLst>
                      <a:path w="339753" h="345859">
                        <a:moveTo>
                          <a:pt x="339753" y="0"/>
                        </a:moveTo>
                        <a:lnTo>
                          <a:pt x="0" y="345859"/>
                        </a:lnTo>
                      </a:path>
                    </a:pathLst>
                  </a:custGeom>
                  <a:noFill/>
                  <a:ln w="28575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42" name="任意多边形: 形状 41"/>
                  <p:cNvSpPr/>
                  <p:nvPr/>
                </p:nvSpPr>
                <p:spPr>
                  <a:xfrm>
                    <a:off x="10443054" y="4695388"/>
                    <a:ext cx="204022" cy="207689"/>
                  </a:xfrm>
                  <a:custGeom>
                    <a:avLst/>
                    <a:gdLst>
                      <a:gd name="connsiteX0" fmla="*/ 10856686 w 10856686"/>
                      <a:gd name="connsiteY0" fmla="*/ 4180114 h 4789714"/>
                      <a:gd name="connsiteX1" fmla="*/ 10363200 w 10856686"/>
                      <a:gd name="connsiteY1" fmla="*/ 4775200 h 4789714"/>
                      <a:gd name="connsiteX2" fmla="*/ 261257 w 10856686"/>
                      <a:gd name="connsiteY2" fmla="*/ 4789714 h 4789714"/>
                      <a:gd name="connsiteX3" fmla="*/ 14514 w 10856686"/>
                      <a:gd name="connsiteY3" fmla="*/ 4470400 h 4789714"/>
                      <a:gd name="connsiteX4" fmla="*/ 0 w 10856686"/>
                      <a:gd name="connsiteY4" fmla="*/ 0 h 4789714"/>
                      <a:gd name="connsiteX0-1" fmla="*/ 10856686 w 10856686"/>
                      <a:gd name="connsiteY0-2" fmla="*/ 4180114 h 4789714"/>
                      <a:gd name="connsiteX1-3" fmla="*/ 10363200 w 10856686"/>
                      <a:gd name="connsiteY1-4" fmla="*/ 4775200 h 4789714"/>
                      <a:gd name="connsiteX2-5" fmla="*/ 261257 w 10856686"/>
                      <a:gd name="connsiteY2-6" fmla="*/ 4789714 h 4789714"/>
                      <a:gd name="connsiteX3-7" fmla="*/ 14514 w 10856686"/>
                      <a:gd name="connsiteY3-8" fmla="*/ 4470400 h 4789714"/>
                      <a:gd name="connsiteX4-9" fmla="*/ 749 w 10856686"/>
                      <a:gd name="connsiteY4-10" fmla="*/ 1242677 h 4789714"/>
                      <a:gd name="connsiteX5" fmla="*/ 0 w 10856686"/>
                      <a:gd name="connsiteY5" fmla="*/ 0 h 4789714"/>
                      <a:gd name="connsiteX0-11" fmla="*/ 10855937 w 10855937"/>
                      <a:gd name="connsiteY0-12" fmla="*/ 2937437 h 3547037"/>
                      <a:gd name="connsiteX1-13" fmla="*/ 10362451 w 10855937"/>
                      <a:gd name="connsiteY1-14" fmla="*/ 3532523 h 3547037"/>
                      <a:gd name="connsiteX2-15" fmla="*/ 260508 w 10855937"/>
                      <a:gd name="connsiteY2-16" fmla="*/ 3547037 h 3547037"/>
                      <a:gd name="connsiteX3-17" fmla="*/ 13765 w 10855937"/>
                      <a:gd name="connsiteY3-18" fmla="*/ 3227723 h 3547037"/>
                      <a:gd name="connsiteX4-19" fmla="*/ 0 w 10855937"/>
                      <a:gd name="connsiteY4-20" fmla="*/ 0 h 3547037"/>
                      <a:gd name="connsiteX0-21" fmla="*/ 10855937 w 10855937"/>
                      <a:gd name="connsiteY0-22" fmla="*/ 2937437 h 3547037"/>
                      <a:gd name="connsiteX1-23" fmla="*/ 10362451 w 10855937"/>
                      <a:gd name="connsiteY1-24" fmla="*/ 3532523 h 3547037"/>
                      <a:gd name="connsiteX2-25" fmla="*/ 260508 w 10855937"/>
                      <a:gd name="connsiteY2-26" fmla="*/ 3547037 h 3547037"/>
                      <a:gd name="connsiteX3-27" fmla="*/ 13765 w 10855937"/>
                      <a:gd name="connsiteY3-28" fmla="*/ 3227723 h 3547037"/>
                      <a:gd name="connsiteX4-29" fmla="*/ 0 w 10855937"/>
                      <a:gd name="connsiteY4-30" fmla="*/ 0 h 3547037"/>
                      <a:gd name="connsiteX0-31" fmla="*/ 10868873 w 10868873"/>
                      <a:gd name="connsiteY0-32" fmla="*/ 2937437 h 3547037"/>
                      <a:gd name="connsiteX1-33" fmla="*/ 10375387 w 10868873"/>
                      <a:gd name="connsiteY1-34" fmla="*/ 3532523 h 3547037"/>
                      <a:gd name="connsiteX2-35" fmla="*/ 273444 w 10868873"/>
                      <a:gd name="connsiteY2-36" fmla="*/ 3547037 h 3547037"/>
                      <a:gd name="connsiteX3-37" fmla="*/ 26701 w 10868873"/>
                      <a:gd name="connsiteY3-38" fmla="*/ 3227723 h 3547037"/>
                      <a:gd name="connsiteX4-39" fmla="*/ 5177 w 10868873"/>
                      <a:gd name="connsiteY4-40" fmla="*/ 1101841 h 3547037"/>
                      <a:gd name="connsiteX5-41" fmla="*/ 12936 w 10868873"/>
                      <a:gd name="connsiteY5-42" fmla="*/ 0 h 3547037"/>
                      <a:gd name="connsiteX0-43" fmla="*/ 10868873 w 10868873"/>
                      <a:gd name="connsiteY0-44" fmla="*/ 1835596 h 2445196"/>
                      <a:gd name="connsiteX1-45" fmla="*/ 10375387 w 10868873"/>
                      <a:gd name="connsiteY1-46" fmla="*/ 2430682 h 2445196"/>
                      <a:gd name="connsiteX2-47" fmla="*/ 273444 w 10868873"/>
                      <a:gd name="connsiteY2-48" fmla="*/ 2445196 h 2445196"/>
                      <a:gd name="connsiteX3-49" fmla="*/ 26701 w 10868873"/>
                      <a:gd name="connsiteY3-50" fmla="*/ 2125882 h 2445196"/>
                      <a:gd name="connsiteX4-51" fmla="*/ 5177 w 10868873"/>
                      <a:gd name="connsiteY4-52" fmla="*/ 0 h 2445196"/>
                      <a:gd name="connsiteX0-53" fmla="*/ 10863696 w 10863696"/>
                      <a:gd name="connsiteY0-54" fmla="*/ 1835596 h 2445196"/>
                      <a:gd name="connsiteX1-55" fmla="*/ 10370210 w 10863696"/>
                      <a:gd name="connsiteY1-56" fmla="*/ 2430682 h 2445196"/>
                      <a:gd name="connsiteX2-57" fmla="*/ 268267 w 10863696"/>
                      <a:gd name="connsiteY2-58" fmla="*/ 2445196 h 2445196"/>
                      <a:gd name="connsiteX3-59" fmla="*/ 21524 w 10863696"/>
                      <a:gd name="connsiteY3-60" fmla="*/ 2125882 h 2445196"/>
                      <a:gd name="connsiteX4-61" fmla="*/ 0 w 10863696"/>
                      <a:gd name="connsiteY4-62" fmla="*/ 0 h 2445196"/>
                      <a:gd name="connsiteX0-63" fmla="*/ 10882319 w 10882319"/>
                      <a:gd name="connsiteY0-64" fmla="*/ 1835596 h 2445196"/>
                      <a:gd name="connsiteX1-65" fmla="*/ 10388833 w 10882319"/>
                      <a:gd name="connsiteY1-66" fmla="*/ 2430682 h 2445196"/>
                      <a:gd name="connsiteX2-67" fmla="*/ 286890 w 10882319"/>
                      <a:gd name="connsiteY2-68" fmla="*/ 2445196 h 2445196"/>
                      <a:gd name="connsiteX3-69" fmla="*/ 40147 w 10882319"/>
                      <a:gd name="connsiteY3-70" fmla="*/ 2125882 h 2445196"/>
                      <a:gd name="connsiteX4-71" fmla="*/ 0 w 10882319"/>
                      <a:gd name="connsiteY4-72" fmla="*/ 0 h 2445196"/>
                      <a:gd name="connsiteX0-73" fmla="*/ 10853134 w 10853134"/>
                      <a:gd name="connsiteY0-74" fmla="*/ 1841415 h 2451015"/>
                      <a:gd name="connsiteX1-75" fmla="*/ 10359648 w 10853134"/>
                      <a:gd name="connsiteY1-76" fmla="*/ 2436501 h 2451015"/>
                      <a:gd name="connsiteX2-77" fmla="*/ 257705 w 10853134"/>
                      <a:gd name="connsiteY2-78" fmla="*/ 2451015 h 2451015"/>
                      <a:gd name="connsiteX3-79" fmla="*/ 10962 w 10853134"/>
                      <a:gd name="connsiteY3-80" fmla="*/ 2131701 h 2451015"/>
                      <a:gd name="connsiteX4-81" fmla="*/ 11553 w 10853134"/>
                      <a:gd name="connsiteY4-82" fmla="*/ 0 h 2451015"/>
                      <a:gd name="connsiteX0-83" fmla="*/ 10864860 w 10864860"/>
                      <a:gd name="connsiteY0-84" fmla="*/ 1841415 h 2451015"/>
                      <a:gd name="connsiteX1-85" fmla="*/ 10371374 w 10864860"/>
                      <a:gd name="connsiteY1-86" fmla="*/ 2436501 h 2451015"/>
                      <a:gd name="connsiteX2-87" fmla="*/ 269431 w 10864860"/>
                      <a:gd name="connsiteY2-88" fmla="*/ 2451015 h 2451015"/>
                      <a:gd name="connsiteX3-89" fmla="*/ 22688 w 10864860"/>
                      <a:gd name="connsiteY3-90" fmla="*/ 2131701 h 2451015"/>
                      <a:gd name="connsiteX4-91" fmla="*/ 0 w 10864860"/>
                      <a:gd name="connsiteY4-92" fmla="*/ 0 h 2451015"/>
                      <a:gd name="connsiteX0-93" fmla="*/ 10856761 w 10856761"/>
                      <a:gd name="connsiteY0-94" fmla="*/ 1841415 h 2451015"/>
                      <a:gd name="connsiteX1-95" fmla="*/ 10363275 w 10856761"/>
                      <a:gd name="connsiteY1-96" fmla="*/ 2436501 h 2451015"/>
                      <a:gd name="connsiteX2-97" fmla="*/ 261332 w 10856761"/>
                      <a:gd name="connsiteY2-98" fmla="*/ 2451015 h 2451015"/>
                      <a:gd name="connsiteX3-99" fmla="*/ 14589 w 10856761"/>
                      <a:gd name="connsiteY3-100" fmla="*/ 2131701 h 2451015"/>
                      <a:gd name="connsiteX4-101" fmla="*/ 3540 w 10856761"/>
                      <a:gd name="connsiteY4-102" fmla="*/ 0 h 2451015"/>
                      <a:gd name="connsiteX0-103" fmla="*/ 10858803 w 10858803"/>
                      <a:gd name="connsiteY0-104" fmla="*/ 1841415 h 2451015"/>
                      <a:gd name="connsiteX1-105" fmla="*/ 10365317 w 10858803"/>
                      <a:gd name="connsiteY1-106" fmla="*/ 2436501 h 2451015"/>
                      <a:gd name="connsiteX2-107" fmla="*/ 263374 w 10858803"/>
                      <a:gd name="connsiteY2-108" fmla="*/ 2451015 h 2451015"/>
                      <a:gd name="connsiteX3-109" fmla="*/ 16631 w 10858803"/>
                      <a:gd name="connsiteY3-110" fmla="*/ 2131701 h 2451015"/>
                      <a:gd name="connsiteX4-111" fmla="*/ 5582 w 10858803"/>
                      <a:gd name="connsiteY4-112" fmla="*/ 0 h 2451015"/>
                      <a:gd name="connsiteX0-113" fmla="*/ 10854255 w 10854255"/>
                      <a:gd name="connsiteY0-114" fmla="*/ 1841415 h 2451015"/>
                      <a:gd name="connsiteX1-115" fmla="*/ 10360769 w 10854255"/>
                      <a:gd name="connsiteY1-116" fmla="*/ 2436501 h 2451015"/>
                      <a:gd name="connsiteX2-117" fmla="*/ 258826 w 10854255"/>
                      <a:gd name="connsiteY2-118" fmla="*/ 2451015 h 2451015"/>
                      <a:gd name="connsiteX3-119" fmla="*/ 12083 w 10854255"/>
                      <a:gd name="connsiteY3-120" fmla="*/ 2131701 h 2451015"/>
                      <a:gd name="connsiteX4-121" fmla="*/ 1034 w 10854255"/>
                      <a:gd name="connsiteY4-122" fmla="*/ 0 h 2451015"/>
                      <a:gd name="connsiteX0-123" fmla="*/ 10846712 w 10846712"/>
                      <a:gd name="connsiteY0-124" fmla="*/ 1841415 h 2451015"/>
                      <a:gd name="connsiteX1-125" fmla="*/ 10353226 w 10846712"/>
                      <a:gd name="connsiteY1-126" fmla="*/ 2436501 h 2451015"/>
                      <a:gd name="connsiteX2-127" fmla="*/ 251283 w 10846712"/>
                      <a:gd name="connsiteY2-128" fmla="*/ 2451015 h 2451015"/>
                      <a:gd name="connsiteX3-129" fmla="*/ 4540 w 10846712"/>
                      <a:gd name="connsiteY3-130" fmla="*/ 2131701 h 2451015"/>
                      <a:gd name="connsiteX4-131" fmla="*/ 5130 w 10846712"/>
                      <a:gd name="connsiteY4-132" fmla="*/ 0 h 2451015"/>
                      <a:gd name="connsiteX0-133" fmla="*/ 10842172 w 10842172"/>
                      <a:gd name="connsiteY0-134" fmla="*/ 1841415 h 2451015"/>
                      <a:gd name="connsiteX1-135" fmla="*/ 10348686 w 10842172"/>
                      <a:gd name="connsiteY1-136" fmla="*/ 2436501 h 2451015"/>
                      <a:gd name="connsiteX2-137" fmla="*/ 246743 w 10842172"/>
                      <a:gd name="connsiteY2-138" fmla="*/ 2451015 h 2451015"/>
                      <a:gd name="connsiteX3-139" fmla="*/ 0 w 10842172"/>
                      <a:gd name="connsiteY3-140" fmla="*/ 2131701 h 2451015"/>
                      <a:gd name="connsiteX4-141" fmla="*/ 590 w 10842172"/>
                      <a:gd name="connsiteY4-142" fmla="*/ 0 h 2451015"/>
                      <a:gd name="connsiteX0-143" fmla="*/ 10842172 w 10842172"/>
                      <a:gd name="connsiteY0-144" fmla="*/ 1841415 h 2451015"/>
                      <a:gd name="connsiteX1-145" fmla="*/ 10348686 w 10842172"/>
                      <a:gd name="connsiteY1-146" fmla="*/ 2436501 h 2451015"/>
                      <a:gd name="connsiteX2-147" fmla="*/ 246743 w 10842172"/>
                      <a:gd name="connsiteY2-148" fmla="*/ 2451015 h 2451015"/>
                      <a:gd name="connsiteX3-149" fmla="*/ 0 w 10842172"/>
                      <a:gd name="connsiteY3-150" fmla="*/ 2131701 h 2451015"/>
                      <a:gd name="connsiteX4-151" fmla="*/ 590 w 10842172"/>
                      <a:gd name="connsiteY4-152" fmla="*/ 0 h 2451015"/>
                      <a:gd name="connsiteX0-153" fmla="*/ 10842172 w 10842172"/>
                      <a:gd name="connsiteY0-154" fmla="*/ 1841415 h 2451015"/>
                      <a:gd name="connsiteX1-155" fmla="*/ 10348686 w 10842172"/>
                      <a:gd name="connsiteY1-156" fmla="*/ 2436501 h 2451015"/>
                      <a:gd name="connsiteX2-157" fmla="*/ 246743 w 10842172"/>
                      <a:gd name="connsiteY2-158" fmla="*/ 2451015 h 2451015"/>
                      <a:gd name="connsiteX3-159" fmla="*/ 0 w 10842172"/>
                      <a:gd name="connsiteY3-160" fmla="*/ 2131701 h 2451015"/>
                      <a:gd name="connsiteX4-161" fmla="*/ 6410 w 10842172"/>
                      <a:gd name="connsiteY4-162" fmla="*/ 0 h 2451015"/>
                      <a:gd name="connsiteX0-163" fmla="*/ 10842172 w 10842172"/>
                      <a:gd name="connsiteY0-164" fmla="*/ 1841415 h 2451015"/>
                      <a:gd name="connsiteX1-165" fmla="*/ 10348686 w 10842172"/>
                      <a:gd name="connsiteY1-166" fmla="*/ 2436501 h 2451015"/>
                      <a:gd name="connsiteX2-167" fmla="*/ 246743 w 10842172"/>
                      <a:gd name="connsiteY2-168" fmla="*/ 2451015 h 2451015"/>
                      <a:gd name="connsiteX3-169" fmla="*/ 0 w 10842172"/>
                      <a:gd name="connsiteY3-170" fmla="*/ 2131701 h 2451015"/>
                      <a:gd name="connsiteX4-171" fmla="*/ 6410 w 10842172"/>
                      <a:gd name="connsiteY4-172" fmla="*/ 0 h 2451015"/>
                      <a:gd name="connsiteX0-173" fmla="*/ 10846950 w 10846950"/>
                      <a:gd name="connsiteY0-174" fmla="*/ 1841415 h 2451015"/>
                      <a:gd name="connsiteX1-175" fmla="*/ 10353464 w 10846950"/>
                      <a:gd name="connsiteY1-176" fmla="*/ 2436501 h 2451015"/>
                      <a:gd name="connsiteX2-177" fmla="*/ 251521 w 10846950"/>
                      <a:gd name="connsiteY2-178" fmla="*/ 2451015 h 2451015"/>
                      <a:gd name="connsiteX3-179" fmla="*/ 4778 w 10846950"/>
                      <a:gd name="connsiteY3-180" fmla="*/ 2131701 h 2451015"/>
                      <a:gd name="connsiteX4-181" fmla="*/ 11188 w 10846950"/>
                      <a:gd name="connsiteY4-182" fmla="*/ 0 h 2451015"/>
                      <a:gd name="connsiteX0-183" fmla="*/ 10846950 w 10846950"/>
                      <a:gd name="connsiteY0-184" fmla="*/ 1841415 h 2451015"/>
                      <a:gd name="connsiteX1-185" fmla="*/ 10568788 w 10846950"/>
                      <a:gd name="connsiteY1-186" fmla="*/ 2430680 h 2451015"/>
                      <a:gd name="connsiteX2-187" fmla="*/ 251521 w 10846950"/>
                      <a:gd name="connsiteY2-188" fmla="*/ 2451015 h 2451015"/>
                      <a:gd name="connsiteX3-189" fmla="*/ 4778 w 10846950"/>
                      <a:gd name="connsiteY3-190" fmla="*/ 2131701 h 2451015"/>
                      <a:gd name="connsiteX4-191" fmla="*/ 11188 w 10846950"/>
                      <a:gd name="connsiteY4-192" fmla="*/ 0 h 2451015"/>
                      <a:gd name="connsiteX0-193" fmla="*/ 10846950 w 10846950"/>
                      <a:gd name="connsiteY0-194" fmla="*/ 1841415 h 2451015"/>
                      <a:gd name="connsiteX1-195" fmla="*/ 10522232 w 10846950"/>
                      <a:gd name="connsiteY1-196" fmla="*/ 2430680 h 2451015"/>
                      <a:gd name="connsiteX2-197" fmla="*/ 251521 w 10846950"/>
                      <a:gd name="connsiteY2-198" fmla="*/ 2451015 h 2451015"/>
                      <a:gd name="connsiteX3-199" fmla="*/ 4778 w 10846950"/>
                      <a:gd name="connsiteY3-200" fmla="*/ 2131701 h 2451015"/>
                      <a:gd name="connsiteX4-201" fmla="*/ 11188 w 10846950"/>
                      <a:gd name="connsiteY4-202" fmla="*/ 0 h 2451015"/>
                      <a:gd name="connsiteX0-203" fmla="*/ 10846950 w 10846950"/>
                      <a:gd name="connsiteY0-204" fmla="*/ 1841415 h 2451015"/>
                      <a:gd name="connsiteX1-205" fmla="*/ 10745593 w 10846950"/>
                      <a:gd name="connsiteY1-206" fmla="*/ 2046023 h 2451015"/>
                      <a:gd name="connsiteX2-207" fmla="*/ 10522232 w 10846950"/>
                      <a:gd name="connsiteY2-208" fmla="*/ 2430680 h 2451015"/>
                      <a:gd name="connsiteX3-209" fmla="*/ 251521 w 10846950"/>
                      <a:gd name="connsiteY3-210" fmla="*/ 2451015 h 2451015"/>
                      <a:gd name="connsiteX4-211" fmla="*/ 4778 w 10846950"/>
                      <a:gd name="connsiteY4-212" fmla="*/ 2131701 h 2451015"/>
                      <a:gd name="connsiteX5-213" fmla="*/ 11188 w 10846950"/>
                      <a:gd name="connsiteY5-214" fmla="*/ 0 h 2451015"/>
                      <a:gd name="connsiteX0-215" fmla="*/ 10745593 w 10745593"/>
                      <a:gd name="connsiteY0-216" fmla="*/ 2046023 h 2451015"/>
                      <a:gd name="connsiteX1-217" fmla="*/ 10522232 w 10745593"/>
                      <a:gd name="connsiteY1-218" fmla="*/ 2430680 h 2451015"/>
                      <a:gd name="connsiteX2-219" fmla="*/ 251521 w 10745593"/>
                      <a:gd name="connsiteY2-220" fmla="*/ 2451015 h 2451015"/>
                      <a:gd name="connsiteX3-221" fmla="*/ 4778 w 10745593"/>
                      <a:gd name="connsiteY3-222" fmla="*/ 2131701 h 2451015"/>
                      <a:gd name="connsiteX4-223" fmla="*/ 11188 w 10745593"/>
                      <a:gd name="connsiteY4-224" fmla="*/ 0 h 2451015"/>
                      <a:gd name="connsiteX0-225" fmla="*/ 10830947 w 10830947"/>
                      <a:gd name="connsiteY0-226" fmla="*/ 2046023 h 2451015"/>
                      <a:gd name="connsiteX1-227" fmla="*/ 10522232 w 10830947"/>
                      <a:gd name="connsiteY1-228" fmla="*/ 2430680 h 2451015"/>
                      <a:gd name="connsiteX2-229" fmla="*/ 251521 w 10830947"/>
                      <a:gd name="connsiteY2-230" fmla="*/ 2451015 h 2451015"/>
                      <a:gd name="connsiteX3-231" fmla="*/ 4778 w 10830947"/>
                      <a:gd name="connsiteY3-232" fmla="*/ 2131701 h 2451015"/>
                      <a:gd name="connsiteX4-233" fmla="*/ 11188 w 10830947"/>
                      <a:gd name="connsiteY4-234" fmla="*/ 0 h 2451015"/>
                      <a:gd name="connsiteX0-235" fmla="*/ 10877504 w 10877504"/>
                      <a:gd name="connsiteY0-236" fmla="*/ 2046023 h 2451015"/>
                      <a:gd name="connsiteX1-237" fmla="*/ 10522232 w 10877504"/>
                      <a:gd name="connsiteY1-238" fmla="*/ 2430680 h 2451015"/>
                      <a:gd name="connsiteX2-239" fmla="*/ 251521 w 10877504"/>
                      <a:gd name="connsiteY2-240" fmla="*/ 2451015 h 2451015"/>
                      <a:gd name="connsiteX3-241" fmla="*/ 4778 w 10877504"/>
                      <a:gd name="connsiteY3-242" fmla="*/ 2131701 h 2451015"/>
                      <a:gd name="connsiteX4-243" fmla="*/ 11188 w 10877504"/>
                      <a:gd name="connsiteY4-244" fmla="*/ 0 h 2451015"/>
                      <a:gd name="connsiteX0-245" fmla="*/ 10861985 w 10861985"/>
                      <a:gd name="connsiteY0-246" fmla="*/ 2084821 h 2451015"/>
                      <a:gd name="connsiteX1-247" fmla="*/ 10522232 w 10861985"/>
                      <a:gd name="connsiteY1-248" fmla="*/ 2430680 h 2451015"/>
                      <a:gd name="connsiteX2-249" fmla="*/ 251521 w 10861985"/>
                      <a:gd name="connsiteY2-250" fmla="*/ 2451015 h 2451015"/>
                      <a:gd name="connsiteX3-251" fmla="*/ 4778 w 10861985"/>
                      <a:gd name="connsiteY3-252" fmla="*/ 2131701 h 2451015"/>
                      <a:gd name="connsiteX4-253" fmla="*/ 11188 w 10861985"/>
                      <a:gd name="connsiteY4-254" fmla="*/ 0 h 2451015"/>
                      <a:gd name="connsiteX0-255" fmla="*/ 10857207 w 10857207"/>
                      <a:gd name="connsiteY0-256" fmla="*/ 0 h 366194"/>
                      <a:gd name="connsiteX1-257" fmla="*/ 10517454 w 10857207"/>
                      <a:gd name="connsiteY1-258" fmla="*/ 345859 h 366194"/>
                      <a:gd name="connsiteX2-259" fmla="*/ 246743 w 10857207"/>
                      <a:gd name="connsiteY2-260" fmla="*/ 366194 h 366194"/>
                      <a:gd name="connsiteX3-261" fmla="*/ 0 w 10857207"/>
                      <a:gd name="connsiteY3-262" fmla="*/ 46880 h 366194"/>
                      <a:gd name="connsiteX0-263" fmla="*/ 10610464 w 10610464"/>
                      <a:gd name="connsiteY0-264" fmla="*/ 0 h 366194"/>
                      <a:gd name="connsiteX1-265" fmla="*/ 10270711 w 10610464"/>
                      <a:gd name="connsiteY1-266" fmla="*/ 345859 h 366194"/>
                      <a:gd name="connsiteX2-267" fmla="*/ 0 w 10610464"/>
                      <a:gd name="connsiteY2-268" fmla="*/ 366194 h 366194"/>
                      <a:gd name="connsiteX0-269" fmla="*/ 339753 w 339753"/>
                      <a:gd name="connsiteY0-270" fmla="*/ 0 h 345859"/>
                      <a:gd name="connsiteX1-271" fmla="*/ 0 w 339753"/>
                      <a:gd name="connsiteY1-272" fmla="*/ 345859 h 345859"/>
                    </a:gdLst>
                    <a:ahLst/>
                    <a:cxnLst>
                      <a:cxn ang="0">
                        <a:pos x="connsiteX0-1" y="connsiteY0-2"/>
                      </a:cxn>
                      <a:cxn ang="0">
                        <a:pos x="connsiteX1-3" y="connsiteY1-4"/>
                      </a:cxn>
                    </a:cxnLst>
                    <a:rect l="l" t="t" r="r" b="b"/>
                    <a:pathLst>
                      <a:path w="339753" h="345859">
                        <a:moveTo>
                          <a:pt x="339753" y="0"/>
                        </a:moveTo>
                        <a:lnTo>
                          <a:pt x="0" y="345859"/>
                        </a:lnTo>
                      </a:path>
                    </a:pathLst>
                  </a:custGeom>
                  <a:noFill/>
                  <a:ln w="28575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43" name="任意多边形: 形状 42"/>
                  <p:cNvSpPr/>
                  <p:nvPr/>
                </p:nvSpPr>
                <p:spPr>
                  <a:xfrm>
                    <a:off x="10443054" y="4518989"/>
                    <a:ext cx="204022" cy="207689"/>
                  </a:xfrm>
                  <a:custGeom>
                    <a:avLst/>
                    <a:gdLst>
                      <a:gd name="connsiteX0" fmla="*/ 10856686 w 10856686"/>
                      <a:gd name="connsiteY0" fmla="*/ 4180114 h 4789714"/>
                      <a:gd name="connsiteX1" fmla="*/ 10363200 w 10856686"/>
                      <a:gd name="connsiteY1" fmla="*/ 4775200 h 4789714"/>
                      <a:gd name="connsiteX2" fmla="*/ 261257 w 10856686"/>
                      <a:gd name="connsiteY2" fmla="*/ 4789714 h 4789714"/>
                      <a:gd name="connsiteX3" fmla="*/ 14514 w 10856686"/>
                      <a:gd name="connsiteY3" fmla="*/ 4470400 h 4789714"/>
                      <a:gd name="connsiteX4" fmla="*/ 0 w 10856686"/>
                      <a:gd name="connsiteY4" fmla="*/ 0 h 4789714"/>
                      <a:gd name="connsiteX0-1" fmla="*/ 10856686 w 10856686"/>
                      <a:gd name="connsiteY0-2" fmla="*/ 4180114 h 4789714"/>
                      <a:gd name="connsiteX1-3" fmla="*/ 10363200 w 10856686"/>
                      <a:gd name="connsiteY1-4" fmla="*/ 4775200 h 4789714"/>
                      <a:gd name="connsiteX2-5" fmla="*/ 261257 w 10856686"/>
                      <a:gd name="connsiteY2-6" fmla="*/ 4789714 h 4789714"/>
                      <a:gd name="connsiteX3-7" fmla="*/ 14514 w 10856686"/>
                      <a:gd name="connsiteY3-8" fmla="*/ 4470400 h 4789714"/>
                      <a:gd name="connsiteX4-9" fmla="*/ 749 w 10856686"/>
                      <a:gd name="connsiteY4-10" fmla="*/ 1242677 h 4789714"/>
                      <a:gd name="connsiteX5" fmla="*/ 0 w 10856686"/>
                      <a:gd name="connsiteY5" fmla="*/ 0 h 4789714"/>
                      <a:gd name="connsiteX0-11" fmla="*/ 10855937 w 10855937"/>
                      <a:gd name="connsiteY0-12" fmla="*/ 2937437 h 3547037"/>
                      <a:gd name="connsiteX1-13" fmla="*/ 10362451 w 10855937"/>
                      <a:gd name="connsiteY1-14" fmla="*/ 3532523 h 3547037"/>
                      <a:gd name="connsiteX2-15" fmla="*/ 260508 w 10855937"/>
                      <a:gd name="connsiteY2-16" fmla="*/ 3547037 h 3547037"/>
                      <a:gd name="connsiteX3-17" fmla="*/ 13765 w 10855937"/>
                      <a:gd name="connsiteY3-18" fmla="*/ 3227723 h 3547037"/>
                      <a:gd name="connsiteX4-19" fmla="*/ 0 w 10855937"/>
                      <a:gd name="connsiteY4-20" fmla="*/ 0 h 3547037"/>
                      <a:gd name="connsiteX0-21" fmla="*/ 10855937 w 10855937"/>
                      <a:gd name="connsiteY0-22" fmla="*/ 2937437 h 3547037"/>
                      <a:gd name="connsiteX1-23" fmla="*/ 10362451 w 10855937"/>
                      <a:gd name="connsiteY1-24" fmla="*/ 3532523 h 3547037"/>
                      <a:gd name="connsiteX2-25" fmla="*/ 260508 w 10855937"/>
                      <a:gd name="connsiteY2-26" fmla="*/ 3547037 h 3547037"/>
                      <a:gd name="connsiteX3-27" fmla="*/ 13765 w 10855937"/>
                      <a:gd name="connsiteY3-28" fmla="*/ 3227723 h 3547037"/>
                      <a:gd name="connsiteX4-29" fmla="*/ 0 w 10855937"/>
                      <a:gd name="connsiteY4-30" fmla="*/ 0 h 3547037"/>
                      <a:gd name="connsiteX0-31" fmla="*/ 10868873 w 10868873"/>
                      <a:gd name="connsiteY0-32" fmla="*/ 2937437 h 3547037"/>
                      <a:gd name="connsiteX1-33" fmla="*/ 10375387 w 10868873"/>
                      <a:gd name="connsiteY1-34" fmla="*/ 3532523 h 3547037"/>
                      <a:gd name="connsiteX2-35" fmla="*/ 273444 w 10868873"/>
                      <a:gd name="connsiteY2-36" fmla="*/ 3547037 h 3547037"/>
                      <a:gd name="connsiteX3-37" fmla="*/ 26701 w 10868873"/>
                      <a:gd name="connsiteY3-38" fmla="*/ 3227723 h 3547037"/>
                      <a:gd name="connsiteX4-39" fmla="*/ 5177 w 10868873"/>
                      <a:gd name="connsiteY4-40" fmla="*/ 1101841 h 3547037"/>
                      <a:gd name="connsiteX5-41" fmla="*/ 12936 w 10868873"/>
                      <a:gd name="connsiteY5-42" fmla="*/ 0 h 3547037"/>
                      <a:gd name="connsiteX0-43" fmla="*/ 10868873 w 10868873"/>
                      <a:gd name="connsiteY0-44" fmla="*/ 1835596 h 2445196"/>
                      <a:gd name="connsiteX1-45" fmla="*/ 10375387 w 10868873"/>
                      <a:gd name="connsiteY1-46" fmla="*/ 2430682 h 2445196"/>
                      <a:gd name="connsiteX2-47" fmla="*/ 273444 w 10868873"/>
                      <a:gd name="connsiteY2-48" fmla="*/ 2445196 h 2445196"/>
                      <a:gd name="connsiteX3-49" fmla="*/ 26701 w 10868873"/>
                      <a:gd name="connsiteY3-50" fmla="*/ 2125882 h 2445196"/>
                      <a:gd name="connsiteX4-51" fmla="*/ 5177 w 10868873"/>
                      <a:gd name="connsiteY4-52" fmla="*/ 0 h 2445196"/>
                      <a:gd name="connsiteX0-53" fmla="*/ 10863696 w 10863696"/>
                      <a:gd name="connsiteY0-54" fmla="*/ 1835596 h 2445196"/>
                      <a:gd name="connsiteX1-55" fmla="*/ 10370210 w 10863696"/>
                      <a:gd name="connsiteY1-56" fmla="*/ 2430682 h 2445196"/>
                      <a:gd name="connsiteX2-57" fmla="*/ 268267 w 10863696"/>
                      <a:gd name="connsiteY2-58" fmla="*/ 2445196 h 2445196"/>
                      <a:gd name="connsiteX3-59" fmla="*/ 21524 w 10863696"/>
                      <a:gd name="connsiteY3-60" fmla="*/ 2125882 h 2445196"/>
                      <a:gd name="connsiteX4-61" fmla="*/ 0 w 10863696"/>
                      <a:gd name="connsiteY4-62" fmla="*/ 0 h 2445196"/>
                      <a:gd name="connsiteX0-63" fmla="*/ 10882319 w 10882319"/>
                      <a:gd name="connsiteY0-64" fmla="*/ 1835596 h 2445196"/>
                      <a:gd name="connsiteX1-65" fmla="*/ 10388833 w 10882319"/>
                      <a:gd name="connsiteY1-66" fmla="*/ 2430682 h 2445196"/>
                      <a:gd name="connsiteX2-67" fmla="*/ 286890 w 10882319"/>
                      <a:gd name="connsiteY2-68" fmla="*/ 2445196 h 2445196"/>
                      <a:gd name="connsiteX3-69" fmla="*/ 40147 w 10882319"/>
                      <a:gd name="connsiteY3-70" fmla="*/ 2125882 h 2445196"/>
                      <a:gd name="connsiteX4-71" fmla="*/ 0 w 10882319"/>
                      <a:gd name="connsiteY4-72" fmla="*/ 0 h 2445196"/>
                      <a:gd name="connsiteX0-73" fmla="*/ 10853134 w 10853134"/>
                      <a:gd name="connsiteY0-74" fmla="*/ 1841415 h 2451015"/>
                      <a:gd name="connsiteX1-75" fmla="*/ 10359648 w 10853134"/>
                      <a:gd name="connsiteY1-76" fmla="*/ 2436501 h 2451015"/>
                      <a:gd name="connsiteX2-77" fmla="*/ 257705 w 10853134"/>
                      <a:gd name="connsiteY2-78" fmla="*/ 2451015 h 2451015"/>
                      <a:gd name="connsiteX3-79" fmla="*/ 10962 w 10853134"/>
                      <a:gd name="connsiteY3-80" fmla="*/ 2131701 h 2451015"/>
                      <a:gd name="connsiteX4-81" fmla="*/ 11553 w 10853134"/>
                      <a:gd name="connsiteY4-82" fmla="*/ 0 h 2451015"/>
                      <a:gd name="connsiteX0-83" fmla="*/ 10864860 w 10864860"/>
                      <a:gd name="connsiteY0-84" fmla="*/ 1841415 h 2451015"/>
                      <a:gd name="connsiteX1-85" fmla="*/ 10371374 w 10864860"/>
                      <a:gd name="connsiteY1-86" fmla="*/ 2436501 h 2451015"/>
                      <a:gd name="connsiteX2-87" fmla="*/ 269431 w 10864860"/>
                      <a:gd name="connsiteY2-88" fmla="*/ 2451015 h 2451015"/>
                      <a:gd name="connsiteX3-89" fmla="*/ 22688 w 10864860"/>
                      <a:gd name="connsiteY3-90" fmla="*/ 2131701 h 2451015"/>
                      <a:gd name="connsiteX4-91" fmla="*/ 0 w 10864860"/>
                      <a:gd name="connsiteY4-92" fmla="*/ 0 h 2451015"/>
                      <a:gd name="connsiteX0-93" fmla="*/ 10856761 w 10856761"/>
                      <a:gd name="connsiteY0-94" fmla="*/ 1841415 h 2451015"/>
                      <a:gd name="connsiteX1-95" fmla="*/ 10363275 w 10856761"/>
                      <a:gd name="connsiteY1-96" fmla="*/ 2436501 h 2451015"/>
                      <a:gd name="connsiteX2-97" fmla="*/ 261332 w 10856761"/>
                      <a:gd name="connsiteY2-98" fmla="*/ 2451015 h 2451015"/>
                      <a:gd name="connsiteX3-99" fmla="*/ 14589 w 10856761"/>
                      <a:gd name="connsiteY3-100" fmla="*/ 2131701 h 2451015"/>
                      <a:gd name="connsiteX4-101" fmla="*/ 3540 w 10856761"/>
                      <a:gd name="connsiteY4-102" fmla="*/ 0 h 2451015"/>
                      <a:gd name="connsiteX0-103" fmla="*/ 10858803 w 10858803"/>
                      <a:gd name="connsiteY0-104" fmla="*/ 1841415 h 2451015"/>
                      <a:gd name="connsiteX1-105" fmla="*/ 10365317 w 10858803"/>
                      <a:gd name="connsiteY1-106" fmla="*/ 2436501 h 2451015"/>
                      <a:gd name="connsiteX2-107" fmla="*/ 263374 w 10858803"/>
                      <a:gd name="connsiteY2-108" fmla="*/ 2451015 h 2451015"/>
                      <a:gd name="connsiteX3-109" fmla="*/ 16631 w 10858803"/>
                      <a:gd name="connsiteY3-110" fmla="*/ 2131701 h 2451015"/>
                      <a:gd name="connsiteX4-111" fmla="*/ 5582 w 10858803"/>
                      <a:gd name="connsiteY4-112" fmla="*/ 0 h 2451015"/>
                      <a:gd name="connsiteX0-113" fmla="*/ 10854255 w 10854255"/>
                      <a:gd name="connsiteY0-114" fmla="*/ 1841415 h 2451015"/>
                      <a:gd name="connsiteX1-115" fmla="*/ 10360769 w 10854255"/>
                      <a:gd name="connsiteY1-116" fmla="*/ 2436501 h 2451015"/>
                      <a:gd name="connsiteX2-117" fmla="*/ 258826 w 10854255"/>
                      <a:gd name="connsiteY2-118" fmla="*/ 2451015 h 2451015"/>
                      <a:gd name="connsiteX3-119" fmla="*/ 12083 w 10854255"/>
                      <a:gd name="connsiteY3-120" fmla="*/ 2131701 h 2451015"/>
                      <a:gd name="connsiteX4-121" fmla="*/ 1034 w 10854255"/>
                      <a:gd name="connsiteY4-122" fmla="*/ 0 h 2451015"/>
                      <a:gd name="connsiteX0-123" fmla="*/ 10846712 w 10846712"/>
                      <a:gd name="connsiteY0-124" fmla="*/ 1841415 h 2451015"/>
                      <a:gd name="connsiteX1-125" fmla="*/ 10353226 w 10846712"/>
                      <a:gd name="connsiteY1-126" fmla="*/ 2436501 h 2451015"/>
                      <a:gd name="connsiteX2-127" fmla="*/ 251283 w 10846712"/>
                      <a:gd name="connsiteY2-128" fmla="*/ 2451015 h 2451015"/>
                      <a:gd name="connsiteX3-129" fmla="*/ 4540 w 10846712"/>
                      <a:gd name="connsiteY3-130" fmla="*/ 2131701 h 2451015"/>
                      <a:gd name="connsiteX4-131" fmla="*/ 5130 w 10846712"/>
                      <a:gd name="connsiteY4-132" fmla="*/ 0 h 2451015"/>
                      <a:gd name="connsiteX0-133" fmla="*/ 10842172 w 10842172"/>
                      <a:gd name="connsiteY0-134" fmla="*/ 1841415 h 2451015"/>
                      <a:gd name="connsiteX1-135" fmla="*/ 10348686 w 10842172"/>
                      <a:gd name="connsiteY1-136" fmla="*/ 2436501 h 2451015"/>
                      <a:gd name="connsiteX2-137" fmla="*/ 246743 w 10842172"/>
                      <a:gd name="connsiteY2-138" fmla="*/ 2451015 h 2451015"/>
                      <a:gd name="connsiteX3-139" fmla="*/ 0 w 10842172"/>
                      <a:gd name="connsiteY3-140" fmla="*/ 2131701 h 2451015"/>
                      <a:gd name="connsiteX4-141" fmla="*/ 590 w 10842172"/>
                      <a:gd name="connsiteY4-142" fmla="*/ 0 h 2451015"/>
                      <a:gd name="connsiteX0-143" fmla="*/ 10842172 w 10842172"/>
                      <a:gd name="connsiteY0-144" fmla="*/ 1841415 h 2451015"/>
                      <a:gd name="connsiteX1-145" fmla="*/ 10348686 w 10842172"/>
                      <a:gd name="connsiteY1-146" fmla="*/ 2436501 h 2451015"/>
                      <a:gd name="connsiteX2-147" fmla="*/ 246743 w 10842172"/>
                      <a:gd name="connsiteY2-148" fmla="*/ 2451015 h 2451015"/>
                      <a:gd name="connsiteX3-149" fmla="*/ 0 w 10842172"/>
                      <a:gd name="connsiteY3-150" fmla="*/ 2131701 h 2451015"/>
                      <a:gd name="connsiteX4-151" fmla="*/ 590 w 10842172"/>
                      <a:gd name="connsiteY4-152" fmla="*/ 0 h 2451015"/>
                      <a:gd name="connsiteX0-153" fmla="*/ 10842172 w 10842172"/>
                      <a:gd name="connsiteY0-154" fmla="*/ 1841415 h 2451015"/>
                      <a:gd name="connsiteX1-155" fmla="*/ 10348686 w 10842172"/>
                      <a:gd name="connsiteY1-156" fmla="*/ 2436501 h 2451015"/>
                      <a:gd name="connsiteX2-157" fmla="*/ 246743 w 10842172"/>
                      <a:gd name="connsiteY2-158" fmla="*/ 2451015 h 2451015"/>
                      <a:gd name="connsiteX3-159" fmla="*/ 0 w 10842172"/>
                      <a:gd name="connsiteY3-160" fmla="*/ 2131701 h 2451015"/>
                      <a:gd name="connsiteX4-161" fmla="*/ 6410 w 10842172"/>
                      <a:gd name="connsiteY4-162" fmla="*/ 0 h 2451015"/>
                      <a:gd name="connsiteX0-163" fmla="*/ 10842172 w 10842172"/>
                      <a:gd name="connsiteY0-164" fmla="*/ 1841415 h 2451015"/>
                      <a:gd name="connsiteX1-165" fmla="*/ 10348686 w 10842172"/>
                      <a:gd name="connsiteY1-166" fmla="*/ 2436501 h 2451015"/>
                      <a:gd name="connsiteX2-167" fmla="*/ 246743 w 10842172"/>
                      <a:gd name="connsiteY2-168" fmla="*/ 2451015 h 2451015"/>
                      <a:gd name="connsiteX3-169" fmla="*/ 0 w 10842172"/>
                      <a:gd name="connsiteY3-170" fmla="*/ 2131701 h 2451015"/>
                      <a:gd name="connsiteX4-171" fmla="*/ 6410 w 10842172"/>
                      <a:gd name="connsiteY4-172" fmla="*/ 0 h 2451015"/>
                      <a:gd name="connsiteX0-173" fmla="*/ 10846950 w 10846950"/>
                      <a:gd name="connsiteY0-174" fmla="*/ 1841415 h 2451015"/>
                      <a:gd name="connsiteX1-175" fmla="*/ 10353464 w 10846950"/>
                      <a:gd name="connsiteY1-176" fmla="*/ 2436501 h 2451015"/>
                      <a:gd name="connsiteX2-177" fmla="*/ 251521 w 10846950"/>
                      <a:gd name="connsiteY2-178" fmla="*/ 2451015 h 2451015"/>
                      <a:gd name="connsiteX3-179" fmla="*/ 4778 w 10846950"/>
                      <a:gd name="connsiteY3-180" fmla="*/ 2131701 h 2451015"/>
                      <a:gd name="connsiteX4-181" fmla="*/ 11188 w 10846950"/>
                      <a:gd name="connsiteY4-182" fmla="*/ 0 h 2451015"/>
                      <a:gd name="connsiteX0-183" fmla="*/ 10846950 w 10846950"/>
                      <a:gd name="connsiteY0-184" fmla="*/ 1841415 h 2451015"/>
                      <a:gd name="connsiteX1-185" fmla="*/ 10568788 w 10846950"/>
                      <a:gd name="connsiteY1-186" fmla="*/ 2430680 h 2451015"/>
                      <a:gd name="connsiteX2-187" fmla="*/ 251521 w 10846950"/>
                      <a:gd name="connsiteY2-188" fmla="*/ 2451015 h 2451015"/>
                      <a:gd name="connsiteX3-189" fmla="*/ 4778 w 10846950"/>
                      <a:gd name="connsiteY3-190" fmla="*/ 2131701 h 2451015"/>
                      <a:gd name="connsiteX4-191" fmla="*/ 11188 w 10846950"/>
                      <a:gd name="connsiteY4-192" fmla="*/ 0 h 2451015"/>
                      <a:gd name="connsiteX0-193" fmla="*/ 10846950 w 10846950"/>
                      <a:gd name="connsiteY0-194" fmla="*/ 1841415 h 2451015"/>
                      <a:gd name="connsiteX1-195" fmla="*/ 10522232 w 10846950"/>
                      <a:gd name="connsiteY1-196" fmla="*/ 2430680 h 2451015"/>
                      <a:gd name="connsiteX2-197" fmla="*/ 251521 w 10846950"/>
                      <a:gd name="connsiteY2-198" fmla="*/ 2451015 h 2451015"/>
                      <a:gd name="connsiteX3-199" fmla="*/ 4778 w 10846950"/>
                      <a:gd name="connsiteY3-200" fmla="*/ 2131701 h 2451015"/>
                      <a:gd name="connsiteX4-201" fmla="*/ 11188 w 10846950"/>
                      <a:gd name="connsiteY4-202" fmla="*/ 0 h 2451015"/>
                      <a:gd name="connsiteX0-203" fmla="*/ 10846950 w 10846950"/>
                      <a:gd name="connsiteY0-204" fmla="*/ 1841415 h 2451015"/>
                      <a:gd name="connsiteX1-205" fmla="*/ 10745593 w 10846950"/>
                      <a:gd name="connsiteY1-206" fmla="*/ 2046023 h 2451015"/>
                      <a:gd name="connsiteX2-207" fmla="*/ 10522232 w 10846950"/>
                      <a:gd name="connsiteY2-208" fmla="*/ 2430680 h 2451015"/>
                      <a:gd name="connsiteX3-209" fmla="*/ 251521 w 10846950"/>
                      <a:gd name="connsiteY3-210" fmla="*/ 2451015 h 2451015"/>
                      <a:gd name="connsiteX4-211" fmla="*/ 4778 w 10846950"/>
                      <a:gd name="connsiteY4-212" fmla="*/ 2131701 h 2451015"/>
                      <a:gd name="connsiteX5-213" fmla="*/ 11188 w 10846950"/>
                      <a:gd name="connsiteY5-214" fmla="*/ 0 h 2451015"/>
                      <a:gd name="connsiteX0-215" fmla="*/ 10745593 w 10745593"/>
                      <a:gd name="connsiteY0-216" fmla="*/ 2046023 h 2451015"/>
                      <a:gd name="connsiteX1-217" fmla="*/ 10522232 w 10745593"/>
                      <a:gd name="connsiteY1-218" fmla="*/ 2430680 h 2451015"/>
                      <a:gd name="connsiteX2-219" fmla="*/ 251521 w 10745593"/>
                      <a:gd name="connsiteY2-220" fmla="*/ 2451015 h 2451015"/>
                      <a:gd name="connsiteX3-221" fmla="*/ 4778 w 10745593"/>
                      <a:gd name="connsiteY3-222" fmla="*/ 2131701 h 2451015"/>
                      <a:gd name="connsiteX4-223" fmla="*/ 11188 w 10745593"/>
                      <a:gd name="connsiteY4-224" fmla="*/ 0 h 2451015"/>
                      <a:gd name="connsiteX0-225" fmla="*/ 10830947 w 10830947"/>
                      <a:gd name="connsiteY0-226" fmla="*/ 2046023 h 2451015"/>
                      <a:gd name="connsiteX1-227" fmla="*/ 10522232 w 10830947"/>
                      <a:gd name="connsiteY1-228" fmla="*/ 2430680 h 2451015"/>
                      <a:gd name="connsiteX2-229" fmla="*/ 251521 w 10830947"/>
                      <a:gd name="connsiteY2-230" fmla="*/ 2451015 h 2451015"/>
                      <a:gd name="connsiteX3-231" fmla="*/ 4778 w 10830947"/>
                      <a:gd name="connsiteY3-232" fmla="*/ 2131701 h 2451015"/>
                      <a:gd name="connsiteX4-233" fmla="*/ 11188 w 10830947"/>
                      <a:gd name="connsiteY4-234" fmla="*/ 0 h 2451015"/>
                      <a:gd name="connsiteX0-235" fmla="*/ 10877504 w 10877504"/>
                      <a:gd name="connsiteY0-236" fmla="*/ 2046023 h 2451015"/>
                      <a:gd name="connsiteX1-237" fmla="*/ 10522232 w 10877504"/>
                      <a:gd name="connsiteY1-238" fmla="*/ 2430680 h 2451015"/>
                      <a:gd name="connsiteX2-239" fmla="*/ 251521 w 10877504"/>
                      <a:gd name="connsiteY2-240" fmla="*/ 2451015 h 2451015"/>
                      <a:gd name="connsiteX3-241" fmla="*/ 4778 w 10877504"/>
                      <a:gd name="connsiteY3-242" fmla="*/ 2131701 h 2451015"/>
                      <a:gd name="connsiteX4-243" fmla="*/ 11188 w 10877504"/>
                      <a:gd name="connsiteY4-244" fmla="*/ 0 h 2451015"/>
                      <a:gd name="connsiteX0-245" fmla="*/ 10861985 w 10861985"/>
                      <a:gd name="connsiteY0-246" fmla="*/ 2084821 h 2451015"/>
                      <a:gd name="connsiteX1-247" fmla="*/ 10522232 w 10861985"/>
                      <a:gd name="connsiteY1-248" fmla="*/ 2430680 h 2451015"/>
                      <a:gd name="connsiteX2-249" fmla="*/ 251521 w 10861985"/>
                      <a:gd name="connsiteY2-250" fmla="*/ 2451015 h 2451015"/>
                      <a:gd name="connsiteX3-251" fmla="*/ 4778 w 10861985"/>
                      <a:gd name="connsiteY3-252" fmla="*/ 2131701 h 2451015"/>
                      <a:gd name="connsiteX4-253" fmla="*/ 11188 w 10861985"/>
                      <a:gd name="connsiteY4-254" fmla="*/ 0 h 2451015"/>
                      <a:gd name="connsiteX0-255" fmla="*/ 10857207 w 10857207"/>
                      <a:gd name="connsiteY0-256" fmla="*/ 0 h 366194"/>
                      <a:gd name="connsiteX1-257" fmla="*/ 10517454 w 10857207"/>
                      <a:gd name="connsiteY1-258" fmla="*/ 345859 h 366194"/>
                      <a:gd name="connsiteX2-259" fmla="*/ 246743 w 10857207"/>
                      <a:gd name="connsiteY2-260" fmla="*/ 366194 h 366194"/>
                      <a:gd name="connsiteX3-261" fmla="*/ 0 w 10857207"/>
                      <a:gd name="connsiteY3-262" fmla="*/ 46880 h 366194"/>
                      <a:gd name="connsiteX0-263" fmla="*/ 10610464 w 10610464"/>
                      <a:gd name="connsiteY0-264" fmla="*/ 0 h 366194"/>
                      <a:gd name="connsiteX1-265" fmla="*/ 10270711 w 10610464"/>
                      <a:gd name="connsiteY1-266" fmla="*/ 345859 h 366194"/>
                      <a:gd name="connsiteX2-267" fmla="*/ 0 w 10610464"/>
                      <a:gd name="connsiteY2-268" fmla="*/ 366194 h 366194"/>
                      <a:gd name="connsiteX0-269" fmla="*/ 339753 w 339753"/>
                      <a:gd name="connsiteY0-270" fmla="*/ 0 h 345859"/>
                      <a:gd name="connsiteX1-271" fmla="*/ 0 w 339753"/>
                      <a:gd name="connsiteY1-272" fmla="*/ 345859 h 345859"/>
                    </a:gdLst>
                    <a:ahLst/>
                    <a:cxnLst>
                      <a:cxn ang="0">
                        <a:pos x="connsiteX0-1" y="connsiteY0-2"/>
                      </a:cxn>
                      <a:cxn ang="0">
                        <a:pos x="connsiteX1-3" y="connsiteY1-4"/>
                      </a:cxn>
                    </a:cxnLst>
                    <a:rect l="l" t="t" r="r" b="b"/>
                    <a:pathLst>
                      <a:path w="339753" h="345859">
                        <a:moveTo>
                          <a:pt x="339753" y="0"/>
                        </a:moveTo>
                        <a:lnTo>
                          <a:pt x="0" y="345859"/>
                        </a:lnTo>
                      </a:path>
                    </a:pathLst>
                  </a:custGeom>
                  <a:noFill/>
                  <a:ln w="28575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44" name="任意多边形: 形状 43"/>
                  <p:cNvSpPr/>
                  <p:nvPr/>
                </p:nvSpPr>
                <p:spPr>
                  <a:xfrm>
                    <a:off x="10443054" y="4342590"/>
                    <a:ext cx="204022" cy="207689"/>
                  </a:xfrm>
                  <a:custGeom>
                    <a:avLst/>
                    <a:gdLst>
                      <a:gd name="connsiteX0" fmla="*/ 10856686 w 10856686"/>
                      <a:gd name="connsiteY0" fmla="*/ 4180114 h 4789714"/>
                      <a:gd name="connsiteX1" fmla="*/ 10363200 w 10856686"/>
                      <a:gd name="connsiteY1" fmla="*/ 4775200 h 4789714"/>
                      <a:gd name="connsiteX2" fmla="*/ 261257 w 10856686"/>
                      <a:gd name="connsiteY2" fmla="*/ 4789714 h 4789714"/>
                      <a:gd name="connsiteX3" fmla="*/ 14514 w 10856686"/>
                      <a:gd name="connsiteY3" fmla="*/ 4470400 h 4789714"/>
                      <a:gd name="connsiteX4" fmla="*/ 0 w 10856686"/>
                      <a:gd name="connsiteY4" fmla="*/ 0 h 4789714"/>
                      <a:gd name="connsiteX0-1" fmla="*/ 10856686 w 10856686"/>
                      <a:gd name="connsiteY0-2" fmla="*/ 4180114 h 4789714"/>
                      <a:gd name="connsiteX1-3" fmla="*/ 10363200 w 10856686"/>
                      <a:gd name="connsiteY1-4" fmla="*/ 4775200 h 4789714"/>
                      <a:gd name="connsiteX2-5" fmla="*/ 261257 w 10856686"/>
                      <a:gd name="connsiteY2-6" fmla="*/ 4789714 h 4789714"/>
                      <a:gd name="connsiteX3-7" fmla="*/ 14514 w 10856686"/>
                      <a:gd name="connsiteY3-8" fmla="*/ 4470400 h 4789714"/>
                      <a:gd name="connsiteX4-9" fmla="*/ 749 w 10856686"/>
                      <a:gd name="connsiteY4-10" fmla="*/ 1242677 h 4789714"/>
                      <a:gd name="connsiteX5" fmla="*/ 0 w 10856686"/>
                      <a:gd name="connsiteY5" fmla="*/ 0 h 4789714"/>
                      <a:gd name="connsiteX0-11" fmla="*/ 10855937 w 10855937"/>
                      <a:gd name="connsiteY0-12" fmla="*/ 2937437 h 3547037"/>
                      <a:gd name="connsiteX1-13" fmla="*/ 10362451 w 10855937"/>
                      <a:gd name="connsiteY1-14" fmla="*/ 3532523 h 3547037"/>
                      <a:gd name="connsiteX2-15" fmla="*/ 260508 w 10855937"/>
                      <a:gd name="connsiteY2-16" fmla="*/ 3547037 h 3547037"/>
                      <a:gd name="connsiteX3-17" fmla="*/ 13765 w 10855937"/>
                      <a:gd name="connsiteY3-18" fmla="*/ 3227723 h 3547037"/>
                      <a:gd name="connsiteX4-19" fmla="*/ 0 w 10855937"/>
                      <a:gd name="connsiteY4-20" fmla="*/ 0 h 3547037"/>
                      <a:gd name="connsiteX0-21" fmla="*/ 10855937 w 10855937"/>
                      <a:gd name="connsiteY0-22" fmla="*/ 2937437 h 3547037"/>
                      <a:gd name="connsiteX1-23" fmla="*/ 10362451 w 10855937"/>
                      <a:gd name="connsiteY1-24" fmla="*/ 3532523 h 3547037"/>
                      <a:gd name="connsiteX2-25" fmla="*/ 260508 w 10855937"/>
                      <a:gd name="connsiteY2-26" fmla="*/ 3547037 h 3547037"/>
                      <a:gd name="connsiteX3-27" fmla="*/ 13765 w 10855937"/>
                      <a:gd name="connsiteY3-28" fmla="*/ 3227723 h 3547037"/>
                      <a:gd name="connsiteX4-29" fmla="*/ 0 w 10855937"/>
                      <a:gd name="connsiteY4-30" fmla="*/ 0 h 3547037"/>
                      <a:gd name="connsiteX0-31" fmla="*/ 10868873 w 10868873"/>
                      <a:gd name="connsiteY0-32" fmla="*/ 2937437 h 3547037"/>
                      <a:gd name="connsiteX1-33" fmla="*/ 10375387 w 10868873"/>
                      <a:gd name="connsiteY1-34" fmla="*/ 3532523 h 3547037"/>
                      <a:gd name="connsiteX2-35" fmla="*/ 273444 w 10868873"/>
                      <a:gd name="connsiteY2-36" fmla="*/ 3547037 h 3547037"/>
                      <a:gd name="connsiteX3-37" fmla="*/ 26701 w 10868873"/>
                      <a:gd name="connsiteY3-38" fmla="*/ 3227723 h 3547037"/>
                      <a:gd name="connsiteX4-39" fmla="*/ 5177 w 10868873"/>
                      <a:gd name="connsiteY4-40" fmla="*/ 1101841 h 3547037"/>
                      <a:gd name="connsiteX5-41" fmla="*/ 12936 w 10868873"/>
                      <a:gd name="connsiteY5-42" fmla="*/ 0 h 3547037"/>
                      <a:gd name="connsiteX0-43" fmla="*/ 10868873 w 10868873"/>
                      <a:gd name="connsiteY0-44" fmla="*/ 1835596 h 2445196"/>
                      <a:gd name="connsiteX1-45" fmla="*/ 10375387 w 10868873"/>
                      <a:gd name="connsiteY1-46" fmla="*/ 2430682 h 2445196"/>
                      <a:gd name="connsiteX2-47" fmla="*/ 273444 w 10868873"/>
                      <a:gd name="connsiteY2-48" fmla="*/ 2445196 h 2445196"/>
                      <a:gd name="connsiteX3-49" fmla="*/ 26701 w 10868873"/>
                      <a:gd name="connsiteY3-50" fmla="*/ 2125882 h 2445196"/>
                      <a:gd name="connsiteX4-51" fmla="*/ 5177 w 10868873"/>
                      <a:gd name="connsiteY4-52" fmla="*/ 0 h 2445196"/>
                      <a:gd name="connsiteX0-53" fmla="*/ 10863696 w 10863696"/>
                      <a:gd name="connsiteY0-54" fmla="*/ 1835596 h 2445196"/>
                      <a:gd name="connsiteX1-55" fmla="*/ 10370210 w 10863696"/>
                      <a:gd name="connsiteY1-56" fmla="*/ 2430682 h 2445196"/>
                      <a:gd name="connsiteX2-57" fmla="*/ 268267 w 10863696"/>
                      <a:gd name="connsiteY2-58" fmla="*/ 2445196 h 2445196"/>
                      <a:gd name="connsiteX3-59" fmla="*/ 21524 w 10863696"/>
                      <a:gd name="connsiteY3-60" fmla="*/ 2125882 h 2445196"/>
                      <a:gd name="connsiteX4-61" fmla="*/ 0 w 10863696"/>
                      <a:gd name="connsiteY4-62" fmla="*/ 0 h 2445196"/>
                      <a:gd name="connsiteX0-63" fmla="*/ 10882319 w 10882319"/>
                      <a:gd name="connsiteY0-64" fmla="*/ 1835596 h 2445196"/>
                      <a:gd name="connsiteX1-65" fmla="*/ 10388833 w 10882319"/>
                      <a:gd name="connsiteY1-66" fmla="*/ 2430682 h 2445196"/>
                      <a:gd name="connsiteX2-67" fmla="*/ 286890 w 10882319"/>
                      <a:gd name="connsiteY2-68" fmla="*/ 2445196 h 2445196"/>
                      <a:gd name="connsiteX3-69" fmla="*/ 40147 w 10882319"/>
                      <a:gd name="connsiteY3-70" fmla="*/ 2125882 h 2445196"/>
                      <a:gd name="connsiteX4-71" fmla="*/ 0 w 10882319"/>
                      <a:gd name="connsiteY4-72" fmla="*/ 0 h 2445196"/>
                      <a:gd name="connsiteX0-73" fmla="*/ 10853134 w 10853134"/>
                      <a:gd name="connsiteY0-74" fmla="*/ 1841415 h 2451015"/>
                      <a:gd name="connsiteX1-75" fmla="*/ 10359648 w 10853134"/>
                      <a:gd name="connsiteY1-76" fmla="*/ 2436501 h 2451015"/>
                      <a:gd name="connsiteX2-77" fmla="*/ 257705 w 10853134"/>
                      <a:gd name="connsiteY2-78" fmla="*/ 2451015 h 2451015"/>
                      <a:gd name="connsiteX3-79" fmla="*/ 10962 w 10853134"/>
                      <a:gd name="connsiteY3-80" fmla="*/ 2131701 h 2451015"/>
                      <a:gd name="connsiteX4-81" fmla="*/ 11553 w 10853134"/>
                      <a:gd name="connsiteY4-82" fmla="*/ 0 h 2451015"/>
                      <a:gd name="connsiteX0-83" fmla="*/ 10864860 w 10864860"/>
                      <a:gd name="connsiteY0-84" fmla="*/ 1841415 h 2451015"/>
                      <a:gd name="connsiteX1-85" fmla="*/ 10371374 w 10864860"/>
                      <a:gd name="connsiteY1-86" fmla="*/ 2436501 h 2451015"/>
                      <a:gd name="connsiteX2-87" fmla="*/ 269431 w 10864860"/>
                      <a:gd name="connsiteY2-88" fmla="*/ 2451015 h 2451015"/>
                      <a:gd name="connsiteX3-89" fmla="*/ 22688 w 10864860"/>
                      <a:gd name="connsiteY3-90" fmla="*/ 2131701 h 2451015"/>
                      <a:gd name="connsiteX4-91" fmla="*/ 0 w 10864860"/>
                      <a:gd name="connsiteY4-92" fmla="*/ 0 h 2451015"/>
                      <a:gd name="connsiteX0-93" fmla="*/ 10856761 w 10856761"/>
                      <a:gd name="connsiteY0-94" fmla="*/ 1841415 h 2451015"/>
                      <a:gd name="connsiteX1-95" fmla="*/ 10363275 w 10856761"/>
                      <a:gd name="connsiteY1-96" fmla="*/ 2436501 h 2451015"/>
                      <a:gd name="connsiteX2-97" fmla="*/ 261332 w 10856761"/>
                      <a:gd name="connsiteY2-98" fmla="*/ 2451015 h 2451015"/>
                      <a:gd name="connsiteX3-99" fmla="*/ 14589 w 10856761"/>
                      <a:gd name="connsiteY3-100" fmla="*/ 2131701 h 2451015"/>
                      <a:gd name="connsiteX4-101" fmla="*/ 3540 w 10856761"/>
                      <a:gd name="connsiteY4-102" fmla="*/ 0 h 2451015"/>
                      <a:gd name="connsiteX0-103" fmla="*/ 10858803 w 10858803"/>
                      <a:gd name="connsiteY0-104" fmla="*/ 1841415 h 2451015"/>
                      <a:gd name="connsiteX1-105" fmla="*/ 10365317 w 10858803"/>
                      <a:gd name="connsiteY1-106" fmla="*/ 2436501 h 2451015"/>
                      <a:gd name="connsiteX2-107" fmla="*/ 263374 w 10858803"/>
                      <a:gd name="connsiteY2-108" fmla="*/ 2451015 h 2451015"/>
                      <a:gd name="connsiteX3-109" fmla="*/ 16631 w 10858803"/>
                      <a:gd name="connsiteY3-110" fmla="*/ 2131701 h 2451015"/>
                      <a:gd name="connsiteX4-111" fmla="*/ 5582 w 10858803"/>
                      <a:gd name="connsiteY4-112" fmla="*/ 0 h 2451015"/>
                      <a:gd name="connsiteX0-113" fmla="*/ 10854255 w 10854255"/>
                      <a:gd name="connsiteY0-114" fmla="*/ 1841415 h 2451015"/>
                      <a:gd name="connsiteX1-115" fmla="*/ 10360769 w 10854255"/>
                      <a:gd name="connsiteY1-116" fmla="*/ 2436501 h 2451015"/>
                      <a:gd name="connsiteX2-117" fmla="*/ 258826 w 10854255"/>
                      <a:gd name="connsiteY2-118" fmla="*/ 2451015 h 2451015"/>
                      <a:gd name="connsiteX3-119" fmla="*/ 12083 w 10854255"/>
                      <a:gd name="connsiteY3-120" fmla="*/ 2131701 h 2451015"/>
                      <a:gd name="connsiteX4-121" fmla="*/ 1034 w 10854255"/>
                      <a:gd name="connsiteY4-122" fmla="*/ 0 h 2451015"/>
                      <a:gd name="connsiteX0-123" fmla="*/ 10846712 w 10846712"/>
                      <a:gd name="connsiteY0-124" fmla="*/ 1841415 h 2451015"/>
                      <a:gd name="connsiteX1-125" fmla="*/ 10353226 w 10846712"/>
                      <a:gd name="connsiteY1-126" fmla="*/ 2436501 h 2451015"/>
                      <a:gd name="connsiteX2-127" fmla="*/ 251283 w 10846712"/>
                      <a:gd name="connsiteY2-128" fmla="*/ 2451015 h 2451015"/>
                      <a:gd name="connsiteX3-129" fmla="*/ 4540 w 10846712"/>
                      <a:gd name="connsiteY3-130" fmla="*/ 2131701 h 2451015"/>
                      <a:gd name="connsiteX4-131" fmla="*/ 5130 w 10846712"/>
                      <a:gd name="connsiteY4-132" fmla="*/ 0 h 2451015"/>
                      <a:gd name="connsiteX0-133" fmla="*/ 10842172 w 10842172"/>
                      <a:gd name="connsiteY0-134" fmla="*/ 1841415 h 2451015"/>
                      <a:gd name="connsiteX1-135" fmla="*/ 10348686 w 10842172"/>
                      <a:gd name="connsiteY1-136" fmla="*/ 2436501 h 2451015"/>
                      <a:gd name="connsiteX2-137" fmla="*/ 246743 w 10842172"/>
                      <a:gd name="connsiteY2-138" fmla="*/ 2451015 h 2451015"/>
                      <a:gd name="connsiteX3-139" fmla="*/ 0 w 10842172"/>
                      <a:gd name="connsiteY3-140" fmla="*/ 2131701 h 2451015"/>
                      <a:gd name="connsiteX4-141" fmla="*/ 590 w 10842172"/>
                      <a:gd name="connsiteY4-142" fmla="*/ 0 h 2451015"/>
                      <a:gd name="connsiteX0-143" fmla="*/ 10842172 w 10842172"/>
                      <a:gd name="connsiteY0-144" fmla="*/ 1841415 h 2451015"/>
                      <a:gd name="connsiteX1-145" fmla="*/ 10348686 w 10842172"/>
                      <a:gd name="connsiteY1-146" fmla="*/ 2436501 h 2451015"/>
                      <a:gd name="connsiteX2-147" fmla="*/ 246743 w 10842172"/>
                      <a:gd name="connsiteY2-148" fmla="*/ 2451015 h 2451015"/>
                      <a:gd name="connsiteX3-149" fmla="*/ 0 w 10842172"/>
                      <a:gd name="connsiteY3-150" fmla="*/ 2131701 h 2451015"/>
                      <a:gd name="connsiteX4-151" fmla="*/ 590 w 10842172"/>
                      <a:gd name="connsiteY4-152" fmla="*/ 0 h 2451015"/>
                      <a:gd name="connsiteX0-153" fmla="*/ 10842172 w 10842172"/>
                      <a:gd name="connsiteY0-154" fmla="*/ 1841415 h 2451015"/>
                      <a:gd name="connsiteX1-155" fmla="*/ 10348686 w 10842172"/>
                      <a:gd name="connsiteY1-156" fmla="*/ 2436501 h 2451015"/>
                      <a:gd name="connsiteX2-157" fmla="*/ 246743 w 10842172"/>
                      <a:gd name="connsiteY2-158" fmla="*/ 2451015 h 2451015"/>
                      <a:gd name="connsiteX3-159" fmla="*/ 0 w 10842172"/>
                      <a:gd name="connsiteY3-160" fmla="*/ 2131701 h 2451015"/>
                      <a:gd name="connsiteX4-161" fmla="*/ 6410 w 10842172"/>
                      <a:gd name="connsiteY4-162" fmla="*/ 0 h 2451015"/>
                      <a:gd name="connsiteX0-163" fmla="*/ 10842172 w 10842172"/>
                      <a:gd name="connsiteY0-164" fmla="*/ 1841415 h 2451015"/>
                      <a:gd name="connsiteX1-165" fmla="*/ 10348686 w 10842172"/>
                      <a:gd name="connsiteY1-166" fmla="*/ 2436501 h 2451015"/>
                      <a:gd name="connsiteX2-167" fmla="*/ 246743 w 10842172"/>
                      <a:gd name="connsiteY2-168" fmla="*/ 2451015 h 2451015"/>
                      <a:gd name="connsiteX3-169" fmla="*/ 0 w 10842172"/>
                      <a:gd name="connsiteY3-170" fmla="*/ 2131701 h 2451015"/>
                      <a:gd name="connsiteX4-171" fmla="*/ 6410 w 10842172"/>
                      <a:gd name="connsiteY4-172" fmla="*/ 0 h 2451015"/>
                      <a:gd name="connsiteX0-173" fmla="*/ 10846950 w 10846950"/>
                      <a:gd name="connsiteY0-174" fmla="*/ 1841415 h 2451015"/>
                      <a:gd name="connsiteX1-175" fmla="*/ 10353464 w 10846950"/>
                      <a:gd name="connsiteY1-176" fmla="*/ 2436501 h 2451015"/>
                      <a:gd name="connsiteX2-177" fmla="*/ 251521 w 10846950"/>
                      <a:gd name="connsiteY2-178" fmla="*/ 2451015 h 2451015"/>
                      <a:gd name="connsiteX3-179" fmla="*/ 4778 w 10846950"/>
                      <a:gd name="connsiteY3-180" fmla="*/ 2131701 h 2451015"/>
                      <a:gd name="connsiteX4-181" fmla="*/ 11188 w 10846950"/>
                      <a:gd name="connsiteY4-182" fmla="*/ 0 h 2451015"/>
                      <a:gd name="connsiteX0-183" fmla="*/ 10846950 w 10846950"/>
                      <a:gd name="connsiteY0-184" fmla="*/ 1841415 h 2451015"/>
                      <a:gd name="connsiteX1-185" fmla="*/ 10568788 w 10846950"/>
                      <a:gd name="connsiteY1-186" fmla="*/ 2430680 h 2451015"/>
                      <a:gd name="connsiteX2-187" fmla="*/ 251521 w 10846950"/>
                      <a:gd name="connsiteY2-188" fmla="*/ 2451015 h 2451015"/>
                      <a:gd name="connsiteX3-189" fmla="*/ 4778 w 10846950"/>
                      <a:gd name="connsiteY3-190" fmla="*/ 2131701 h 2451015"/>
                      <a:gd name="connsiteX4-191" fmla="*/ 11188 w 10846950"/>
                      <a:gd name="connsiteY4-192" fmla="*/ 0 h 2451015"/>
                      <a:gd name="connsiteX0-193" fmla="*/ 10846950 w 10846950"/>
                      <a:gd name="connsiteY0-194" fmla="*/ 1841415 h 2451015"/>
                      <a:gd name="connsiteX1-195" fmla="*/ 10522232 w 10846950"/>
                      <a:gd name="connsiteY1-196" fmla="*/ 2430680 h 2451015"/>
                      <a:gd name="connsiteX2-197" fmla="*/ 251521 w 10846950"/>
                      <a:gd name="connsiteY2-198" fmla="*/ 2451015 h 2451015"/>
                      <a:gd name="connsiteX3-199" fmla="*/ 4778 w 10846950"/>
                      <a:gd name="connsiteY3-200" fmla="*/ 2131701 h 2451015"/>
                      <a:gd name="connsiteX4-201" fmla="*/ 11188 w 10846950"/>
                      <a:gd name="connsiteY4-202" fmla="*/ 0 h 2451015"/>
                      <a:gd name="connsiteX0-203" fmla="*/ 10846950 w 10846950"/>
                      <a:gd name="connsiteY0-204" fmla="*/ 1841415 h 2451015"/>
                      <a:gd name="connsiteX1-205" fmla="*/ 10745593 w 10846950"/>
                      <a:gd name="connsiteY1-206" fmla="*/ 2046023 h 2451015"/>
                      <a:gd name="connsiteX2-207" fmla="*/ 10522232 w 10846950"/>
                      <a:gd name="connsiteY2-208" fmla="*/ 2430680 h 2451015"/>
                      <a:gd name="connsiteX3-209" fmla="*/ 251521 w 10846950"/>
                      <a:gd name="connsiteY3-210" fmla="*/ 2451015 h 2451015"/>
                      <a:gd name="connsiteX4-211" fmla="*/ 4778 w 10846950"/>
                      <a:gd name="connsiteY4-212" fmla="*/ 2131701 h 2451015"/>
                      <a:gd name="connsiteX5-213" fmla="*/ 11188 w 10846950"/>
                      <a:gd name="connsiteY5-214" fmla="*/ 0 h 2451015"/>
                      <a:gd name="connsiteX0-215" fmla="*/ 10745593 w 10745593"/>
                      <a:gd name="connsiteY0-216" fmla="*/ 2046023 h 2451015"/>
                      <a:gd name="connsiteX1-217" fmla="*/ 10522232 w 10745593"/>
                      <a:gd name="connsiteY1-218" fmla="*/ 2430680 h 2451015"/>
                      <a:gd name="connsiteX2-219" fmla="*/ 251521 w 10745593"/>
                      <a:gd name="connsiteY2-220" fmla="*/ 2451015 h 2451015"/>
                      <a:gd name="connsiteX3-221" fmla="*/ 4778 w 10745593"/>
                      <a:gd name="connsiteY3-222" fmla="*/ 2131701 h 2451015"/>
                      <a:gd name="connsiteX4-223" fmla="*/ 11188 w 10745593"/>
                      <a:gd name="connsiteY4-224" fmla="*/ 0 h 2451015"/>
                      <a:gd name="connsiteX0-225" fmla="*/ 10830947 w 10830947"/>
                      <a:gd name="connsiteY0-226" fmla="*/ 2046023 h 2451015"/>
                      <a:gd name="connsiteX1-227" fmla="*/ 10522232 w 10830947"/>
                      <a:gd name="connsiteY1-228" fmla="*/ 2430680 h 2451015"/>
                      <a:gd name="connsiteX2-229" fmla="*/ 251521 w 10830947"/>
                      <a:gd name="connsiteY2-230" fmla="*/ 2451015 h 2451015"/>
                      <a:gd name="connsiteX3-231" fmla="*/ 4778 w 10830947"/>
                      <a:gd name="connsiteY3-232" fmla="*/ 2131701 h 2451015"/>
                      <a:gd name="connsiteX4-233" fmla="*/ 11188 w 10830947"/>
                      <a:gd name="connsiteY4-234" fmla="*/ 0 h 2451015"/>
                      <a:gd name="connsiteX0-235" fmla="*/ 10877504 w 10877504"/>
                      <a:gd name="connsiteY0-236" fmla="*/ 2046023 h 2451015"/>
                      <a:gd name="connsiteX1-237" fmla="*/ 10522232 w 10877504"/>
                      <a:gd name="connsiteY1-238" fmla="*/ 2430680 h 2451015"/>
                      <a:gd name="connsiteX2-239" fmla="*/ 251521 w 10877504"/>
                      <a:gd name="connsiteY2-240" fmla="*/ 2451015 h 2451015"/>
                      <a:gd name="connsiteX3-241" fmla="*/ 4778 w 10877504"/>
                      <a:gd name="connsiteY3-242" fmla="*/ 2131701 h 2451015"/>
                      <a:gd name="connsiteX4-243" fmla="*/ 11188 w 10877504"/>
                      <a:gd name="connsiteY4-244" fmla="*/ 0 h 2451015"/>
                      <a:gd name="connsiteX0-245" fmla="*/ 10861985 w 10861985"/>
                      <a:gd name="connsiteY0-246" fmla="*/ 2084821 h 2451015"/>
                      <a:gd name="connsiteX1-247" fmla="*/ 10522232 w 10861985"/>
                      <a:gd name="connsiteY1-248" fmla="*/ 2430680 h 2451015"/>
                      <a:gd name="connsiteX2-249" fmla="*/ 251521 w 10861985"/>
                      <a:gd name="connsiteY2-250" fmla="*/ 2451015 h 2451015"/>
                      <a:gd name="connsiteX3-251" fmla="*/ 4778 w 10861985"/>
                      <a:gd name="connsiteY3-252" fmla="*/ 2131701 h 2451015"/>
                      <a:gd name="connsiteX4-253" fmla="*/ 11188 w 10861985"/>
                      <a:gd name="connsiteY4-254" fmla="*/ 0 h 2451015"/>
                      <a:gd name="connsiteX0-255" fmla="*/ 10857207 w 10857207"/>
                      <a:gd name="connsiteY0-256" fmla="*/ 0 h 366194"/>
                      <a:gd name="connsiteX1-257" fmla="*/ 10517454 w 10857207"/>
                      <a:gd name="connsiteY1-258" fmla="*/ 345859 h 366194"/>
                      <a:gd name="connsiteX2-259" fmla="*/ 246743 w 10857207"/>
                      <a:gd name="connsiteY2-260" fmla="*/ 366194 h 366194"/>
                      <a:gd name="connsiteX3-261" fmla="*/ 0 w 10857207"/>
                      <a:gd name="connsiteY3-262" fmla="*/ 46880 h 366194"/>
                      <a:gd name="connsiteX0-263" fmla="*/ 10610464 w 10610464"/>
                      <a:gd name="connsiteY0-264" fmla="*/ 0 h 366194"/>
                      <a:gd name="connsiteX1-265" fmla="*/ 10270711 w 10610464"/>
                      <a:gd name="connsiteY1-266" fmla="*/ 345859 h 366194"/>
                      <a:gd name="connsiteX2-267" fmla="*/ 0 w 10610464"/>
                      <a:gd name="connsiteY2-268" fmla="*/ 366194 h 366194"/>
                      <a:gd name="connsiteX0-269" fmla="*/ 339753 w 339753"/>
                      <a:gd name="connsiteY0-270" fmla="*/ 0 h 345859"/>
                      <a:gd name="connsiteX1-271" fmla="*/ 0 w 339753"/>
                      <a:gd name="connsiteY1-272" fmla="*/ 345859 h 345859"/>
                    </a:gdLst>
                    <a:ahLst/>
                    <a:cxnLst>
                      <a:cxn ang="0">
                        <a:pos x="connsiteX0-1" y="connsiteY0-2"/>
                      </a:cxn>
                      <a:cxn ang="0">
                        <a:pos x="connsiteX1-3" y="connsiteY1-4"/>
                      </a:cxn>
                    </a:cxnLst>
                    <a:rect l="l" t="t" r="r" b="b"/>
                    <a:pathLst>
                      <a:path w="339753" h="345859">
                        <a:moveTo>
                          <a:pt x="339753" y="0"/>
                        </a:moveTo>
                        <a:lnTo>
                          <a:pt x="0" y="345859"/>
                        </a:lnTo>
                      </a:path>
                    </a:pathLst>
                  </a:custGeom>
                  <a:noFill/>
                  <a:ln w="28575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p:grpSp>
          </p:grpSp>
          <p:sp>
            <p:nvSpPr>
              <p:cNvPr id="33" name="矩形 32"/>
              <p:cNvSpPr/>
              <p:nvPr/>
            </p:nvSpPr>
            <p:spPr>
              <a:xfrm>
                <a:off x="6395183" y="2829358"/>
                <a:ext cx="4337049" cy="21422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假设将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100</a:t>
                </a:r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转换成二进制数，程序的运行结果如下：</a:t>
                </a:r>
                <a:endParaRPr lang="zh-CN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zh-CN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请输入十进制数和要转换的进制的基数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  <a:endPara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100 2</a:t>
                </a:r>
                <a:endPara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十进制数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100</a:t>
                </a:r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转换为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进制为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  <a:endPara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1100100</a:t>
                </a:r>
                <a:endPara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54" name="Rectangle 3"/>
            <p:cNvSpPr txBox="1">
              <a:spLocks noChangeArrowheads="1"/>
            </p:cNvSpPr>
            <p:nvPr/>
          </p:nvSpPr>
          <p:spPr>
            <a:xfrm>
              <a:off x="585165" y="1740805"/>
              <a:ext cx="10911509" cy="426990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50000"/>
                </a:lnSpc>
                <a:spcBef>
                  <a:spcPts val="600"/>
                </a:spcBef>
                <a:buClr>
                  <a:srgbClr val="7030A0"/>
                </a:buClr>
                <a:buFont typeface="Arial" panose="020B0604020202020204" pitchFamily="34" charset="0"/>
                <a:buNone/>
              </a:pPr>
              <a:endParaRPr lang="zh-CN" altLang="zh-CN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549001" y="555626"/>
            <a:ext cx="3565799" cy="876848"/>
            <a:chOff x="326687" y="247818"/>
            <a:chExt cx="4861582" cy="725466"/>
          </a:xfrm>
        </p:grpSpPr>
        <p:sp>
          <p:nvSpPr>
            <p:cNvPr id="29" name="文本框 28"/>
            <p:cNvSpPr txBox="1"/>
            <p:nvPr/>
          </p:nvSpPr>
          <p:spPr bwMode="auto">
            <a:xfrm>
              <a:off x="1416685" y="412399"/>
              <a:ext cx="2936607" cy="38196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400" kern="0" dirty="0">
                  <a:solidFill>
                    <a:srgbClr val="0070C0"/>
                  </a:solidFill>
                  <a:latin typeface="+mn-ea"/>
                </a:rPr>
                <a:t>顺序栈的应用</a:t>
              </a:r>
              <a:endParaRPr lang="zh-CN" altLang="en-US" sz="2400" kern="0" dirty="0">
                <a:solidFill>
                  <a:srgbClr val="0070C0"/>
                </a:solidFill>
                <a:latin typeface="+mn-ea"/>
              </a:endParaRPr>
            </a:p>
          </p:txBody>
        </p:sp>
        <p:grpSp>
          <p:nvGrpSpPr>
            <p:cNvPr id="30" name="组合 29"/>
            <p:cNvGrpSpPr/>
            <p:nvPr/>
          </p:nvGrpSpPr>
          <p:grpSpPr>
            <a:xfrm>
              <a:off x="326687" y="247818"/>
              <a:ext cx="4861582" cy="725466"/>
              <a:chOff x="326687" y="247818"/>
              <a:chExt cx="4861582" cy="725466"/>
            </a:xfrm>
          </p:grpSpPr>
          <p:grpSp>
            <p:nvGrpSpPr>
              <p:cNvPr id="55" name="组合 54"/>
              <p:cNvGrpSpPr/>
              <p:nvPr/>
            </p:nvGrpSpPr>
            <p:grpSpPr>
              <a:xfrm>
                <a:off x="349799" y="247818"/>
                <a:ext cx="4791980" cy="261575"/>
                <a:chOff x="349799" y="247818"/>
                <a:chExt cx="4791980" cy="261575"/>
              </a:xfrm>
            </p:grpSpPr>
            <p:cxnSp>
              <p:nvCxnSpPr>
                <p:cNvPr id="70" name="直接连接符 69"/>
                <p:cNvCxnSpPr/>
                <p:nvPr/>
              </p:nvCxnSpPr>
              <p:spPr>
                <a:xfrm>
                  <a:off x="638117" y="248864"/>
                  <a:ext cx="3287537" cy="0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直接连接符 70"/>
                <p:cNvCxnSpPr/>
                <p:nvPr/>
              </p:nvCxnSpPr>
              <p:spPr>
                <a:xfrm>
                  <a:off x="4824514" y="335707"/>
                  <a:ext cx="313542" cy="173686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直接连接符 71"/>
                <p:cNvCxnSpPr/>
                <p:nvPr/>
              </p:nvCxnSpPr>
              <p:spPr>
                <a:xfrm>
                  <a:off x="4084534" y="335707"/>
                  <a:ext cx="737870" cy="0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直接连接符 72"/>
                <p:cNvCxnSpPr/>
                <p:nvPr/>
              </p:nvCxnSpPr>
              <p:spPr>
                <a:xfrm>
                  <a:off x="3927764" y="248864"/>
                  <a:ext cx="156771" cy="86843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4" name="任意多边形: 形状 28"/>
                <p:cNvSpPr/>
                <p:nvPr/>
              </p:nvSpPr>
              <p:spPr>
                <a:xfrm>
                  <a:off x="349799" y="247818"/>
                  <a:ext cx="4791980" cy="257189"/>
                </a:xfrm>
                <a:custGeom>
                  <a:avLst/>
                  <a:gdLst>
                    <a:gd name="connsiteX0" fmla="*/ 0 w 5405438"/>
                    <a:gd name="connsiteY0" fmla="*/ 233362 h 366712"/>
                    <a:gd name="connsiteX1" fmla="*/ 328613 w 5405438"/>
                    <a:gd name="connsiteY1" fmla="*/ 0 h 366712"/>
                    <a:gd name="connsiteX2" fmla="*/ 4043363 w 5405438"/>
                    <a:gd name="connsiteY2" fmla="*/ 0 h 366712"/>
                    <a:gd name="connsiteX3" fmla="*/ 4214813 w 5405438"/>
                    <a:gd name="connsiteY3" fmla="*/ 123825 h 366712"/>
                    <a:gd name="connsiteX4" fmla="*/ 5048250 w 5405438"/>
                    <a:gd name="connsiteY4" fmla="*/ 123825 h 366712"/>
                    <a:gd name="connsiteX5" fmla="*/ 5405438 w 5405438"/>
                    <a:gd name="connsiteY5" fmla="*/ 366712 h 3667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405438" h="366712">
                      <a:moveTo>
                        <a:pt x="0" y="233362"/>
                      </a:moveTo>
                      <a:lnTo>
                        <a:pt x="328613" y="0"/>
                      </a:lnTo>
                      <a:lnTo>
                        <a:pt x="4043363" y="0"/>
                      </a:lnTo>
                      <a:lnTo>
                        <a:pt x="4214813" y="123825"/>
                      </a:lnTo>
                      <a:lnTo>
                        <a:pt x="5048250" y="123825"/>
                      </a:lnTo>
                      <a:lnTo>
                        <a:pt x="5405438" y="366712"/>
                      </a:lnTo>
                    </a:path>
                  </a:pathLst>
                </a:cu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endParaRPr lang="zh-CN" altLang="en-US" dirty="0">
                    <a:latin typeface="+mn-ea"/>
                  </a:endParaRPr>
                </a:p>
              </p:txBody>
            </p:sp>
            <p:sp>
              <p:nvSpPr>
                <p:cNvPr id="75" name="任意多边形: 形状 29"/>
                <p:cNvSpPr/>
                <p:nvPr/>
              </p:nvSpPr>
              <p:spPr>
                <a:xfrm flipV="1">
                  <a:off x="737468" y="249336"/>
                  <a:ext cx="3029477" cy="84093"/>
                </a:xfrm>
                <a:custGeom>
                  <a:avLst/>
                  <a:gdLst>
                    <a:gd name="connsiteX0" fmla="*/ 0 w 4221480"/>
                    <a:gd name="connsiteY0" fmla="*/ 236220 h 236220"/>
                    <a:gd name="connsiteX1" fmla="*/ 320040 w 4221480"/>
                    <a:gd name="connsiteY1" fmla="*/ 0 h 236220"/>
                    <a:gd name="connsiteX2" fmla="*/ 4053840 w 4221480"/>
                    <a:gd name="connsiteY2" fmla="*/ 0 h 236220"/>
                    <a:gd name="connsiteX3" fmla="*/ 4221480 w 4221480"/>
                    <a:gd name="connsiteY3" fmla="*/ 137160 h 236220"/>
                    <a:gd name="connsiteX4" fmla="*/ 152400 w 4221480"/>
                    <a:gd name="connsiteY4" fmla="*/ 129540 h 236220"/>
                    <a:gd name="connsiteX0-1" fmla="*/ 167640 w 4069080"/>
                    <a:gd name="connsiteY0-2" fmla="*/ 0 h 137160"/>
                    <a:gd name="connsiteX1-3" fmla="*/ 3901440 w 4069080"/>
                    <a:gd name="connsiteY1-4" fmla="*/ 0 h 137160"/>
                    <a:gd name="connsiteX2-5" fmla="*/ 4069080 w 4069080"/>
                    <a:gd name="connsiteY2-6" fmla="*/ 137160 h 137160"/>
                    <a:gd name="connsiteX3-7" fmla="*/ 0 w 4069080"/>
                    <a:gd name="connsiteY3-8" fmla="*/ 129540 h 137160"/>
                    <a:gd name="connsiteX0-9" fmla="*/ 167640 w 4069080"/>
                    <a:gd name="connsiteY0-10" fmla="*/ 0 h 137160"/>
                    <a:gd name="connsiteX1-11" fmla="*/ 3901440 w 4069080"/>
                    <a:gd name="connsiteY1-12" fmla="*/ 0 h 137160"/>
                    <a:gd name="connsiteX2-13" fmla="*/ 4069080 w 4069080"/>
                    <a:gd name="connsiteY2-14" fmla="*/ 137160 h 137160"/>
                    <a:gd name="connsiteX3-15" fmla="*/ 0 w 4069080"/>
                    <a:gd name="connsiteY3-16" fmla="*/ 129540 h 137160"/>
                    <a:gd name="connsiteX4-17" fmla="*/ 167640 w 4069080"/>
                    <a:gd name="connsiteY4-18" fmla="*/ 0 h 137160"/>
                    <a:gd name="connsiteX0-19" fmla="*/ 167640 w 4069080"/>
                    <a:gd name="connsiteY0-20" fmla="*/ 0 h 137160"/>
                    <a:gd name="connsiteX1-21" fmla="*/ 3901440 w 4069080"/>
                    <a:gd name="connsiteY1-22" fmla="*/ 0 h 137160"/>
                    <a:gd name="connsiteX2-23" fmla="*/ 4069080 w 4069080"/>
                    <a:gd name="connsiteY2-24" fmla="*/ 137160 h 137160"/>
                    <a:gd name="connsiteX3-25" fmla="*/ 0 w 4069080"/>
                    <a:gd name="connsiteY3-26" fmla="*/ 135212 h 137160"/>
                    <a:gd name="connsiteX4-27" fmla="*/ 167640 w 4069080"/>
                    <a:gd name="connsiteY4-28" fmla="*/ 0 h 137160"/>
                    <a:gd name="connsiteX0-29" fmla="*/ 167640 w 4069080"/>
                    <a:gd name="connsiteY0-30" fmla="*/ 0 h 142773"/>
                    <a:gd name="connsiteX1-31" fmla="*/ 3901440 w 4069080"/>
                    <a:gd name="connsiteY1-32" fmla="*/ 0 h 142773"/>
                    <a:gd name="connsiteX2-33" fmla="*/ 4069080 w 4069080"/>
                    <a:gd name="connsiteY2-34" fmla="*/ 137160 h 142773"/>
                    <a:gd name="connsiteX3-35" fmla="*/ 0 w 4069080"/>
                    <a:gd name="connsiteY3-36" fmla="*/ 142773 h 142773"/>
                    <a:gd name="connsiteX4-37" fmla="*/ 167640 w 4069080"/>
                    <a:gd name="connsiteY4-38" fmla="*/ 0 h 142773"/>
                    <a:gd name="connsiteX0-39" fmla="*/ 167640 w 4069080"/>
                    <a:gd name="connsiteY0-40" fmla="*/ 0 h 142773"/>
                    <a:gd name="connsiteX1-41" fmla="*/ 3901440 w 4069080"/>
                    <a:gd name="connsiteY1-42" fmla="*/ 0 h 142773"/>
                    <a:gd name="connsiteX2-43" fmla="*/ 4069080 w 4069080"/>
                    <a:gd name="connsiteY2-44" fmla="*/ 140940 h 142773"/>
                    <a:gd name="connsiteX3-45" fmla="*/ 0 w 4069080"/>
                    <a:gd name="connsiteY3-46" fmla="*/ 142773 h 142773"/>
                    <a:gd name="connsiteX4-47" fmla="*/ 167640 w 4069080"/>
                    <a:gd name="connsiteY4-48" fmla="*/ 0 h 142773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17" y="connsiteY4-18"/>
                    </a:cxn>
                  </a:cxnLst>
                  <a:rect l="l" t="t" r="r" b="b"/>
                  <a:pathLst>
                    <a:path w="4069080" h="142773">
                      <a:moveTo>
                        <a:pt x="167640" y="0"/>
                      </a:moveTo>
                      <a:lnTo>
                        <a:pt x="3901440" y="0"/>
                      </a:lnTo>
                      <a:lnTo>
                        <a:pt x="4069080" y="140940"/>
                      </a:lnTo>
                      <a:lnTo>
                        <a:pt x="0" y="142773"/>
                      </a:lnTo>
                      <a:lnTo>
                        <a:pt x="167640" y="0"/>
                      </a:lnTo>
                      <a:close/>
                    </a:path>
                  </a:pathLst>
                </a:custGeom>
                <a:solidFill>
                  <a:srgbClr val="0070C0"/>
                </a:solidFill>
                <a:ln w="254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endParaRPr lang="zh-CN" altLang="en-US" dirty="0">
                    <a:latin typeface="+mn-ea"/>
                  </a:endParaRPr>
                </a:p>
              </p:txBody>
            </p:sp>
          </p:grpSp>
          <p:grpSp>
            <p:nvGrpSpPr>
              <p:cNvPr id="56" name="组合 55"/>
              <p:cNvGrpSpPr/>
              <p:nvPr/>
            </p:nvGrpSpPr>
            <p:grpSpPr>
              <a:xfrm>
                <a:off x="349799" y="711709"/>
                <a:ext cx="4815092" cy="261575"/>
                <a:chOff x="358852" y="925118"/>
                <a:chExt cx="4815092" cy="261575"/>
              </a:xfrm>
            </p:grpSpPr>
            <p:cxnSp>
              <p:nvCxnSpPr>
                <p:cNvPr id="63" name="直接连接符 62"/>
                <p:cNvCxnSpPr/>
                <p:nvPr/>
              </p:nvCxnSpPr>
              <p:spPr>
                <a:xfrm flipH="1" flipV="1">
                  <a:off x="1574976" y="1185647"/>
                  <a:ext cx="3287537" cy="0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直接连接符 63"/>
                <p:cNvCxnSpPr/>
                <p:nvPr/>
              </p:nvCxnSpPr>
              <p:spPr>
                <a:xfrm flipH="1" flipV="1">
                  <a:off x="362574" y="925118"/>
                  <a:ext cx="313542" cy="173686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直接连接符 64"/>
                <p:cNvCxnSpPr/>
                <p:nvPr/>
              </p:nvCxnSpPr>
              <p:spPr>
                <a:xfrm flipV="1">
                  <a:off x="4860402" y="1011961"/>
                  <a:ext cx="313542" cy="173686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直接连接符 65"/>
                <p:cNvCxnSpPr/>
                <p:nvPr/>
              </p:nvCxnSpPr>
              <p:spPr>
                <a:xfrm flipH="1" flipV="1">
                  <a:off x="678226" y="1098804"/>
                  <a:ext cx="737870" cy="0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直接连接符 66"/>
                <p:cNvCxnSpPr/>
                <p:nvPr/>
              </p:nvCxnSpPr>
              <p:spPr>
                <a:xfrm flipH="1" flipV="1">
                  <a:off x="1416096" y="1098804"/>
                  <a:ext cx="156771" cy="86843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8" name="任意多边形: 形状 22"/>
                <p:cNvSpPr/>
                <p:nvPr/>
              </p:nvSpPr>
              <p:spPr>
                <a:xfrm flipH="1" flipV="1">
                  <a:off x="358852" y="929504"/>
                  <a:ext cx="4791980" cy="257189"/>
                </a:xfrm>
                <a:custGeom>
                  <a:avLst/>
                  <a:gdLst>
                    <a:gd name="connsiteX0" fmla="*/ 0 w 5405438"/>
                    <a:gd name="connsiteY0" fmla="*/ 233362 h 366712"/>
                    <a:gd name="connsiteX1" fmla="*/ 328613 w 5405438"/>
                    <a:gd name="connsiteY1" fmla="*/ 0 h 366712"/>
                    <a:gd name="connsiteX2" fmla="*/ 4043363 w 5405438"/>
                    <a:gd name="connsiteY2" fmla="*/ 0 h 366712"/>
                    <a:gd name="connsiteX3" fmla="*/ 4214813 w 5405438"/>
                    <a:gd name="connsiteY3" fmla="*/ 123825 h 366712"/>
                    <a:gd name="connsiteX4" fmla="*/ 5048250 w 5405438"/>
                    <a:gd name="connsiteY4" fmla="*/ 123825 h 366712"/>
                    <a:gd name="connsiteX5" fmla="*/ 5405438 w 5405438"/>
                    <a:gd name="connsiteY5" fmla="*/ 366712 h 3667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405438" h="366712">
                      <a:moveTo>
                        <a:pt x="0" y="233362"/>
                      </a:moveTo>
                      <a:lnTo>
                        <a:pt x="328613" y="0"/>
                      </a:lnTo>
                      <a:lnTo>
                        <a:pt x="4043363" y="0"/>
                      </a:lnTo>
                      <a:lnTo>
                        <a:pt x="4214813" y="123825"/>
                      </a:lnTo>
                      <a:lnTo>
                        <a:pt x="5048250" y="123825"/>
                      </a:lnTo>
                      <a:lnTo>
                        <a:pt x="5405438" y="366712"/>
                      </a:lnTo>
                    </a:path>
                  </a:pathLst>
                </a:cu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69" name="任意多边形: 形状 23"/>
                <p:cNvSpPr/>
                <p:nvPr/>
              </p:nvSpPr>
              <p:spPr>
                <a:xfrm flipH="1">
                  <a:off x="1733685" y="1101082"/>
                  <a:ext cx="3029477" cy="84093"/>
                </a:xfrm>
                <a:custGeom>
                  <a:avLst/>
                  <a:gdLst>
                    <a:gd name="connsiteX0" fmla="*/ 0 w 4221480"/>
                    <a:gd name="connsiteY0" fmla="*/ 236220 h 236220"/>
                    <a:gd name="connsiteX1" fmla="*/ 320040 w 4221480"/>
                    <a:gd name="connsiteY1" fmla="*/ 0 h 236220"/>
                    <a:gd name="connsiteX2" fmla="*/ 4053840 w 4221480"/>
                    <a:gd name="connsiteY2" fmla="*/ 0 h 236220"/>
                    <a:gd name="connsiteX3" fmla="*/ 4221480 w 4221480"/>
                    <a:gd name="connsiteY3" fmla="*/ 137160 h 236220"/>
                    <a:gd name="connsiteX4" fmla="*/ 152400 w 4221480"/>
                    <a:gd name="connsiteY4" fmla="*/ 129540 h 236220"/>
                    <a:gd name="connsiteX0-1" fmla="*/ 167640 w 4069080"/>
                    <a:gd name="connsiteY0-2" fmla="*/ 0 h 137160"/>
                    <a:gd name="connsiteX1-3" fmla="*/ 3901440 w 4069080"/>
                    <a:gd name="connsiteY1-4" fmla="*/ 0 h 137160"/>
                    <a:gd name="connsiteX2-5" fmla="*/ 4069080 w 4069080"/>
                    <a:gd name="connsiteY2-6" fmla="*/ 137160 h 137160"/>
                    <a:gd name="connsiteX3-7" fmla="*/ 0 w 4069080"/>
                    <a:gd name="connsiteY3-8" fmla="*/ 129540 h 137160"/>
                    <a:gd name="connsiteX0-9" fmla="*/ 167640 w 4069080"/>
                    <a:gd name="connsiteY0-10" fmla="*/ 0 h 137160"/>
                    <a:gd name="connsiteX1-11" fmla="*/ 3901440 w 4069080"/>
                    <a:gd name="connsiteY1-12" fmla="*/ 0 h 137160"/>
                    <a:gd name="connsiteX2-13" fmla="*/ 4069080 w 4069080"/>
                    <a:gd name="connsiteY2-14" fmla="*/ 137160 h 137160"/>
                    <a:gd name="connsiteX3-15" fmla="*/ 0 w 4069080"/>
                    <a:gd name="connsiteY3-16" fmla="*/ 129540 h 137160"/>
                    <a:gd name="connsiteX4-17" fmla="*/ 167640 w 4069080"/>
                    <a:gd name="connsiteY4-18" fmla="*/ 0 h 137160"/>
                    <a:gd name="connsiteX0-19" fmla="*/ 167640 w 4069080"/>
                    <a:gd name="connsiteY0-20" fmla="*/ 0 h 137160"/>
                    <a:gd name="connsiteX1-21" fmla="*/ 3901440 w 4069080"/>
                    <a:gd name="connsiteY1-22" fmla="*/ 0 h 137160"/>
                    <a:gd name="connsiteX2-23" fmla="*/ 4069080 w 4069080"/>
                    <a:gd name="connsiteY2-24" fmla="*/ 137160 h 137160"/>
                    <a:gd name="connsiteX3-25" fmla="*/ 0 w 4069080"/>
                    <a:gd name="connsiteY3-26" fmla="*/ 135212 h 137160"/>
                    <a:gd name="connsiteX4-27" fmla="*/ 167640 w 4069080"/>
                    <a:gd name="connsiteY4-28" fmla="*/ 0 h 137160"/>
                    <a:gd name="connsiteX0-29" fmla="*/ 167640 w 4069080"/>
                    <a:gd name="connsiteY0-30" fmla="*/ 0 h 142773"/>
                    <a:gd name="connsiteX1-31" fmla="*/ 3901440 w 4069080"/>
                    <a:gd name="connsiteY1-32" fmla="*/ 0 h 142773"/>
                    <a:gd name="connsiteX2-33" fmla="*/ 4069080 w 4069080"/>
                    <a:gd name="connsiteY2-34" fmla="*/ 137160 h 142773"/>
                    <a:gd name="connsiteX3-35" fmla="*/ 0 w 4069080"/>
                    <a:gd name="connsiteY3-36" fmla="*/ 142773 h 142773"/>
                    <a:gd name="connsiteX4-37" fmla="*/ 167640 w 4069080"/>
                    <a:gd name="connsiteY4-38" fmla="*/ 0 h 142773"/>
                    <a:gd name="connsiteX0-39" fmla="*/ 167640 w 4069080"/>
                    <a:gd name="connsiteY0-40" fmla="*/ 0 h 142773"/>
                    <a:gd name="connsiteX1-41" fmla="*/ 3901440 w 4069080"/>
                    <a:gd name="connsiteY1-42" fmla="*/ 0 h 142773"/>
                    <a:gd name="connsiteX2-43" fmla="*/ 4069080 w 4069080"/>
                    <a:gd name="connsiteY2-44" fmla="*/ 140940 h 142773"/>
                    <a:gd name="connsiteX3-45" fmla="*/ 0 w 4069080"/>
                    <a:gd name="connsiteY3-46" fmla="*/ 142773 h 142773"/>
                    <a:gd name="connsiteX4-47" fmla="*/ 167640 w 4069080"/>
                    <a:gd name="connsiteY4-48" fmla="*/ 0 h 142773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17" y="connsiteY4-18"/>
                    </a:cxn>
                  </a:cxnLst>
                  <a:rect l="l" t="t" r="r" b="b"/>
                  <a:pathLst>
                    <a:path w="4069080" h="142773">
                      <a:moveTo>
                        <a:pt x="167640" y="0"/>
                      </a:moveTo>
                      <a:lnTo>
                        <a:pt x="3901440" y="0"/>
                      </a:lnTo>
                      <a:lnTo>
                        <a:pt x="4069080" y="140940"/>
                      </a:lnTo>
                      <a:lnTo>
                        <a:pt x="0" y="142773"/>
                      </a:lnTo>
                      <a:lnTo>
                        <a:pt x="167640" y="0"/>
                      </a:lnTo>
                      <a:close/>
                    </a:path>
                  </a:pathLst>
                </a:custGeom>
                <a:solidFill>
                  <a:srgbClr val="0070C0"/>
                </a:solidFill>
                <a:ln w="254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endParaRPr lang="zh-CN" altLang="en-US" dirty="0">
                    <a:latin typeface="+mn-ea"/>
                  </a:endParaRPr>
                </a:p>
              </p:txBody>
            </p:sp>
          </p:grpSp>
          <p:grpSp>
            <p:nvGrpSpPr>
              <p:cNvPr id="57" name="组合 56"/>
              <p:cNvGrpSpPr/>
              <p:nvPr/>
            </p:nvGrpSpPr>
            <p:grpSpPr>
              <a:xfrm>
                <a:off x="5138963" y="489126"/>
                <a:ext cx="49306" cy="329693"/>
                <a:chOff x="5138963" y="489126"/>
                <a:chExt cx="49306" cy="329693"/>
              </a:xfrm>
            </p:grpSpPr>
            <p:sp>
              <p:nvSpPr>
                <p:cNvPr id="61" name="椭圆 60"/>
                <p:cNvSpPr/>
                <p:nvPr/>
              </p:nvSpPr>
              <p:spPr>
                <a:xfrm>
                  <a:off x="5138963" y="769513"/>
                  <a:ext cx="49306" cy="49306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62" name="椭圆 61"/>
                <p:cNvSpPr/>
                <p:nvPr/>
              </p:nvSpPr>
              <p:spPr>
                <a:xfrm>
                  <a:off x="5138963" y="489126"/>
                  <a:ext cx="49306" cy="49306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+mn-ea"/>
                  </a:endParaRPr>
                </a:p>
              </p:txBody>
            </p:sp>
          </p:grpSp>
          <p:grpSp>
            <p:nvGrpSpPr>
              <p:cNvPr id="58" name="组合 57"/>
              <p:cNvGrpSpPr/>
              <p:nvPr/>
            </p:nvGrpSpPr>
            <p:grpSpPr>
              <a:xfrm>
                <a:off x="326687" y="399838"/>
                <a:ext cx="49306" cy="329693"/>
                <a:chOff x="5138963" y="489126"/>
                <a:chExt cx="49306" cy="329693"/>
              </a:xfrm>
            </p:grpSpPr>
            <p:sp>
              <p:nvSpPr>
                <p:cNvPr id="59" name="椭圆 58"/>
                <p:cNvSpPr/>
                <p:nvPr/>
              </p:nvSpPr>
              <p:spPr>
                <a:xfrm>
                  <a:off x="5138963" y="769513"/>
                  <a:ext cx="49306" cy="49306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60" name="椭圆 59"/>
                <p:cNvSpPr/>
                <p:nvPr/>
              </p:nvSpPr>
              <p:spPr>
                <a:xfrm>
                  <a:off x="5138963" y="489126"/>
                  <a:ext cx="49306" cy="49306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+mn-ea"/>
                  </a:endParaRPr>
                </a:p>
              </p:txBody>
            </p:sp>
          </p:grpSp>
        </p:grpSp>
      </p:grp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4294967295"/>
          </p:nvPr>
        </p:nvSpPr>
        <p:spPr>
          <a:xfrm>
            <a:off x="8401050" y="188913"/>
            <a:ext cx="2133600" cy="476250"/>
          </a:xfrm>
        </p:spPr>
        <p:txBody>
          <a:bodyPr/>
          <a:lstStyle/>
          <a:p>
            <a:pPr>
              <a:defRPr/>
            </a:pPr>
            <a:fld id="{3379C077-A13D-45E5-98C2-29CAFF0A552F}" type="slidenum"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</a:fld>
            <a:endParaRPr lang="en-US" altLang="zh-C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4" name="组合 43"/>
          <p:cNvGrpSpPr/>
          <p:nvPr/>
        </p:nvGrpSpPr>
        <p:grpSpPr>
          <a:xfrm>
            <a:off x="979883" y="1625671"/>
            <a:ext cx="5793450" cy="4792061"/>
            <a:chOff x="6929120" y="2200155"/>
            <a:chExt cx="4302259" cy="3459162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8" name="Rectangle 3">
                  <a:extLst>
                    <a:ext uri="{FF2B5EF4-FFF2-40B4-BE49-F238E27FC236}">
                      <ele attr="{6FADD0D2-8235-423B-8912-C559C4308A8D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>
                <a:xfrm>
                  <a:off x="7157654" y="2439855"/>
                  <a:ext cx="3886509" cy="318304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lnSpc>
                      <a:spcPct val="120000"/>
                    </a:lnSpc>
                    <a:spcBef>
                      <a:spcPts val="600"/>
                    </a:spcBef>
                    <a:buNone/>
                  </a:pPr>
                  <a:r>
                    <a:rPr lang="zh-CN" altLang="en-US" sz="22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把栈组织成一个单向链表，即采用链接结构来表示栈，这样的数据结构称为</a:t>
                  </a:r>
                  <a:r>
                    <a:rPr lang="zh-CN" altLang="en-US" sz="2200" dirty="0">
                      <a:solidFill>
                        <a:srgbClr val="FF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链接栈</a:t>
                  </a:r>
                  <a:r>
                    <a:rPr lang="zh-CN" altLang="en-US" sz="22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。</a:t>
                  </a:r>
                </a:p>
                <a:p>
                  <a:pPr marL="0" indent="0">
                    <a:lnSpc>
                      <a:spcPct val="120000"/>
                    </a:lnSpc>
                    <a:spcBef>
                      <a:spcPts val="600"/>
                    </a:spcBef>
                    <a:buNone/>
                  </a:pPr>
                  <a:r>
                    <a:rPr lang="zh-CN" altLang="en-US" sz="22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栈的链式存储结构一般是通过单向链表来实现的。在单链表中，每一个结点表示栈中的一个元素。由于栈是在链表头部进行插入和删除操作，故链接栈不需要再设置表头结点。栈顶指针</a:t>
                  </a:r>
                  <a:r>
                    <a:rPr lang="en-US" altLang="zh-CN" sz="22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top</a:t>
                  </a:r>
                  <a:r>
                    <a:rPr lang="zh-CN" altLang="en-US" sz="22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就是链接栈的头指针，它可以唯一地确定一个栈。</a:t>
                  </a:r>
                </a:p>
                <a:p>
                  <a:pPr marL="0" indent="0">
                    <a:lnSpc>
                      <a:spcPct val="120000"/>
                    </a:lnSpc>
                    <a:spcBef>
                      <a:spcPts val="600"/>
                    </a:spcBef>
                    <a:buNone/>
                  </a:pPr>
                  <a:r>
                    <a:rPr lang="zh-CN" altLang="en-US" sz="22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假设元素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22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altLang="zh-CN" sz="2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a14:m>
                  <a:r>
                    <a:rPr lang="en-US" altLang="zh-CN" sz="22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,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22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altLang="zh-CN" sz="2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a14:m>
                  <a:r>
                    <a:rPr lang="en-US" altLang="zh-CN" sz="22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,...,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22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altLang="zh-CN" sz="2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a14:m>
                  <a:r>
                    <a:rPr lang="zh-CN" altLang="en-US" sz="22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依次进栈，则右图是该链接栈的示意图。</a:t>
                  </a:r>
                  <a:endParaRPr lang="zh-CN" altLang="en-US" sz="2200" dirty="0">
                    <a:solidFill>
                      <a:schemeClr val="tx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>
            <p:sp>
              <p:nvSpPr>
                <p:cNvPr id="48" name="Rectangle 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57654" y="2439855"/>
                  <a:ext cx="3886509" cy="3183048"/>
                </a:xfrm>
                <a:prstGeom prst="rect">
                  <a:avLst/>
                </a:prstGeom>
                <a:blipFill rotWithShape="1">
                  <a:blip r:embed="rId1"/>
                  <a:stretch>
                    <a:fillRect l="-1513" t="-138" r="-640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  <a:endParaRPr lang="zh-CN" altLang="en-US">
                    <a:noFill/>
                  </a:endParaRPr>
                </a:p>
              </p:txBody>
            </p:sp>
          </mc:Fallback>
        </mc:AlternateContent>
        <p:grpSp>
          <p:nvGrpSpPr>
            <p:cNvPr id="49" name="组合 48"/>
            <p:cNvGrpSpPr/>
            <p:nvPr/>
          </p:nvGrpSpPr>
          <p:grpSpPr>
            <a:xfrm rot="16200000">
              <a:off x="7350669" y="1778606"/>
              <a:ext cx="3459162" cy="4302259"/>
              <a:chOff x="1280369" y="2576747"/>
              <a:chExt cx="2118361" cy="2634666"/>
            </a:xfrm>
            <a:solidFill>
              <a:srgbClr val="0070C0"/>
            </a:solidFill>
          </p:grpSpPr>
          <p:sp>
            <p:nvSpPr>
              <p:cNvPr id="50" name="任意多边形: 形状 49"/>
              <p:cNvSpPr/>
              <p:nvPr/>
            </p:nvSpPr>
            <p:spPr>
              <a:xfrm>
                <a:off x="1280369" y="2576747"/>
                <a:ext cx="2118361" cy="2627523"/>
              </a:xfrm>
              <a:custGeom>
                <a:avLst/>
                <a:gdLst>
                  <a:gd name="connsiteX0" fmla="*/ 332541 w 3112654"/>
                  <a:gd name="connsiteY0" fmla="*/ 70245 h 3860800"/>
                  <a:gd name="connsiteX1" fmla="*/ 56633 w 3112654"/>
                  <a:gd name="connsiteY1" fmla="*/ 346153 h 3860800"/>
                  <a:gd name="connsiteX2" fmla="*/ 56633 w 3112654"/>
                  <a:gd name="connsiteY2" fmla="*/ 3519097 h 3860800"/>
                  <a:gd name="connsiteX3" fmla="*/ 328091 w 3112654"/>
                  <a:gd name="connsiteY3" fmla="*/ 3790555 h 3860800"/>
                  <a:gd name="connsiteX4" fmla="*/ 2503301 w 3112654"/>
                  <a:gd name="connsiteY4" fmla="*/ 3790555 h 3860800"/>
                  <a:gd name="connsiteX5" fmla="*/ 2569970 w 3112654"/>
                  <a:gd name="connsiteY5" fmla="*/ 3723887 h 3860800"/>
                  <a:gd name="connsiteX6" fmla="*/ 2771447 w 3112654"/>
                  <a:gd name="connsiteY6" fmla="*/ 3723887 h 3860800"/>
                  <a:gd name="connsiteX7" fmla="*/ 2976475 w 3112654"/>
                  <a:gd name="connsiteY7" fmla="*/ 3518858 h 3860800"/>
                  <a:gd name="connsiteX8" fmla="*/ 2976475 w 3112654"/>
                  <a:gd name="connsiteY8" fmla="*/ 3328794 h 3860800"/>
                  <a:gd name="connsiteX9" fmla="*/ 3056021 w 3112654"/>
                  <a:gd name="connsiteY9" fmla="*/ 3249248 h 3860800"/>
                  <a:gd name="connsiteX10" fmla="*/ 3056021 w 3112654"/>
                  <a:gd name="connsiteY10" fmla="*/ 346153 h 3860800"/>
                  <a:gd name="connsiteX11" fmla="*/ 2780113 w 3112654"/>
                  <a:gd name="connsiteY11" fmla="*/ 70245 h 3860800"/>
                  <a:gd name="connsiteX12" fmla="*/ 286327 w 3112654"/>
                  <a:gd name="connsiteY12" fmla="*/ 0 h 3860800"/>
                  <a:gd name="connsiteX13" fmla="*/ 2826327 w 3112654"/>
                  <a:gd name="connsiteY13" fmla="*/ 0 h 3860800"/>
                  <a:gd name="connsiteX14" fmla="*/ 3112654 w 3112654"/>
                  <a:gd name="connsiteY14" fmla="*/ 286327 h 3860800"/>
                  <a:gd name="connsiteX15" fmla="*/ 3112654 w 3112654"/>
                  <a:gd name="connsiteY15" fmla="*/ 3299051 h 3860800"/>
                  <a:gd name="connsiteX16" fmla="*/ 3030104 w 3112654"/>
                  <a:gd name="connsiteY16" fmla="*/ 3381601 h 3860800"/>
                  <a:gd name="connsiteX17" fmla="*/ 3030104 w 3112654"/>
                  <a:gd name="connsiteY17" fmla="*/ 3578843 h 3860800"/>
                  <a:gd name="connsiteX18" fmla="*/ 2817333 w 3112654"/>
                  <a:gd name="connsiteY18" fmla="*/ 3791614 h 3860800"/>
                  <a:gd name="connsiteX19" fmla="*/ 2608248 w 3112654"/>
                  <a:gd name="connsiteY19" fmla="*/ 3791614 h 3860800"/>
                  <a:gd name="connsiteX20" fmla="*/ 2539062 w 3112654"/>
                  <a:gd name="connsiteY20" fmla="*/ 3860800 h 3860800"/>
                  <a:gd name="connsiteX21" fmla="*/ 281709 w 3112654"/>
                  <a:gd name="connsiteY21" fmla="*/ 3860800 h 3860800"/>
                  <a:gd name="connsiteX22" fmla="*/ 0 w 3112654"/>
                  <a:gd name="connsiteY22" fmla="*/ 3579091 h 3860800"/>
                  <a:gd name="connsiteX23" fmla="*/ 0 w 3112654"/>
                  <a:gd name="connsiteY23" fmla="*/ 286327 h 3860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112654" h="3860800">
                    <a:moveTo>
                      <a:pt x="332541" y="70245"/>
                    </a:moveTo>
                    <a:lnTo>
                      <a:pt x="56633" y="346153"/>
                    </a:lnTo>
                    <a:lnTo>
                      <a:pt x="56633" y="3519097"/>
                    </a:lnTo>
                    <a:lnTo>
                      <a:pt x="328091" y="3790555"/>
                    </a:lnTo>
                    <a:lnTo>
                      <a:pt x="2503301" y="3790555"/>
                    </a:lnTo>
                    <a:lnTo>
                      <a:pt x="2569970" y="3723887"/>
                    </a:lnTo>
                    <a:lnTo>
                      <a:pt x="2771447" y="3723887"/>
                    </a:lnTo>
                    <a:lnTo>
                      <a:pt x="2976475" y="3518858"/>
                    </a:lnTo>
                    <a:lnTo>
                      <a:pt x="2976475" y="3328794"/>
                    </a:lnTo>
                    <a:lnTo>
                      <a:pt x="3056021" y="3249248"/>
                    </a:lnTo>
                    <a:lnTo>
                      <a:pt x="3056021" y="346153"/>
                    </a:lnTo>
                    <a:lnTo>
                      <a:pt x="2780113" y="70245"/>
                    </a:lnTo>
                    <a:close/>
                    <a:moveTo>
                      <a:pt x="286327" y="0"/>
                    </a:moveTo>
                    <a:lnTo>
                      <a:pt x="2826327" y="0"/>
                    </a:lnTo>
                    <a:lnTo>
                      <a:pt x="3112654" y="286327"/>
                    </a:lnTo>
                    <a:lnTo>
                      <a:pt x="3112654" y="3299051"/>
                    </a:lnTo>
                    <a:lnTo>
                      <a:pt x="3030104" y="3381601"/>
                    </a:lnTo>
                    <a:lnTo>
                      <a:pt x="3030104" y="3578843"/>
                    </a:lnTo>
                    <a:lnTo>
                      <a:pt x="2817333" y="3791614"/>
                    </a:lnTo>
                    <a:lnTo>
                      <a:pt x="2608248" y="3791614"/>
                    </a:lnTo>
                    <a:lnTo>
                      <a:pt x="2539062" y="3860800"/>
                    </a:lnTo>
                    <a:lnTo>
                      <a:pt x="281709" y="3860800"/>
                    </a:lnTo>
                    <a:lnTo>
                      <a:pt x="0" y="3579091"/>
                    </a:lnTo>
                    <a:lnTo>
                      <a:pt x="0" y="286327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1" name="任意多边形: 形状 50"/>
              <p:cNvSpPr/>
              <p:nvPr/>
            </p:nvSpPr>
            <p:spPr>
              <a:xfrm>
                <a:off x="3114675" y="4951727"/>
                <a:ext cx="274529" cy="259686"/>
              </a:xfrm>
              <a:custGeom>
                <a:avLst/>
                <a:gdLst>
                  <a:gd name="connsiteX0" fmla="*/ 46078 w 501232"/>
                  <a:gd name="connsiteY0" fmla="*/ 428413 h 474132"/>
                  <a:gd name="connsiteX1" fmla="*/ 278194 w 501232"/>
                  <a:gd name="connsiteY1" fmla="*/ 428413 h 474132"/>
                  <a:gd name="connsiteX2" fmla="*/ 278195 w 501232"/>
                  <a:gd name="connsiteY2" fmla="*/ 428413 h 474132"/>
                  <a:gd name="connsiteX3" fmla="*/ 343105 w 501232"/>
                  <a:gd name="connsiteY3" fmla="*/ 428413 h 474132"/>
                  <a:gd name="connsiteX4" fmla="*/ 297026 w 501232"/>
                  <a:gd name="connsiteY4" fmla="*/ 474132 h 474132"/>
                  <a:gd name="connsiteX5" fmla="*/ 243509 w 501232"/>
                  <a:gd name="connsiteY5" fmla="*/ 474132 h 474132"/>
                  <a:gd name="connsiteX6" fmla="*/ 243508 w 501232"/>
                  <a:gd name="connsiteY6" fmla="*/ 474132 h 474132"/>
                  <a:gd name="connsiteX7" fmla="*/ 0 w 501232"/>
                  <a:gd name="connsiteY7" fmla="*/ 474132 h 474132"/>
                  <a:gd name="connsiteX8" fmla="*/ 455512 w 501232"/>
                  <a:gd name="connsiteY8" fmla="*/ 252478 h 474132"/>
                  <a:gd name="connsiteX9" fmla="*/ 455512 w 501232"/>
                  <a:gd name="connsiteY9" fmla="*/ 316883 h 474132"/>
                  <a:gd name="connsiteX10" fmla="*/ 343105 w 501232"/>
                  <a:gd name="connsiteY10" fmla="*/ 428412 h 474132"/>
                  <a:gd name="connsiteX11" fmla="*/ 278194 w 501232"/>
                  <a:gd name="connsiteY11" fmla="*/ 428412 h 474132"/>
                  <a:gd name="connsiteX12" fmla="*/ 501232 w 501232"/>
                  <a:gd name="connsiteY12" fmla="*/ 0 h 474132"/>
                  <a:gd name="connsiteX13" fmla="*/ 501232 w 501232"/>
                  <a:gd name="connsiteY13" fmla="*/ 222758 h 474132"/>
                  <a:gd name="connsiteX14" fmla="*/ 501232 w 501232"/>
                  <a:gd name="connsiteY14" fmla="*/ 271521 h 474132"/>
                  <a:gd name="connsiteX15" fmla="*/ 455513 w 501232"/>
                  <a:gd name="connsiteY15" fmla="*/ 316883 h 474132"/>
                  <a:gd name="connsiteX16" fmla="*/ 455513 w 501232"/>
                  <a:gd name="connsiteY16" fmla="*/ 252478 h 474132"/>
                  <a:gd name="connsiteX17" fmla="*/ 455513 w 501232"/>
                  <a:gd name="connsiteY17" fmla="*/ 45363 h 4741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1232" h="474132">
                    <a:moveTo>
                      <a:pt x="46078" y="428413"/>
                    </a:moveTo>
                    <a:lnTo>
                      <a:pt x="278194" y="428413"/>
                    </a:lnTo>
                    <a:lnTo>
                      <a:pt x="278195" y="428413"/>
                    </a:lnTo>
                    <a:lnTo>
                      <a:pt x="343105" y="428413"/>
                    </a:lnTo>
                    <a:lnTo>
                      <a:pt x="297026" y="474132"/>
                    </a:lnTo>
                    <a:lnTo>
                      <a:pt x="243509" y="474132"/>
                    </a:lnTo>
                    <a:lnTo>
                      <a:pt x="243508" y="474132"/>
                    </a:lnTo>
                    <a:lnTo>
                      <a:pt x="0" y="474132"/>
                    </a:lnTo>
                    <a:close/>
                    <a:moveTo>
                      <a:pt x="455512" y="252478"/>
                    </a:moveTo>
                    <a:lnTo>
                      <a:pt x="455512" y="316883"/>
                    </a:lnTo>
                    <a:lnTo>
                      <a:pt x="343105" y="428412"/>
                    </a:lnTo>
                    <a:lnTo>
                      <a:pt x="278194" y="428412"/>
                    </a:lnTo>
                    <a:close/>
                    <a:moveTo>
                      <a:pt x="501232" y="0"/>
                    </a:moveTo>
                    <a:lnTo>
                      <a:pt x="501232" y="222758"/>
                    </a:lnTo>
                    <a:lnTo>
                      <a:pt x="501232" y="271521"/>
                    </a:lnTo>
                    <a:lnTo>
                      <a:pt x="455513" y="316883"/>
                    </a:lnTo>
                    <a:lnTo>
                      <a:pt x="455513" y="252478"/>
                    </a:lnTo>
                    <a:lnTo>
                      <a:pt x="455513" y="4536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20" name="组合 19"/>
          <p:cNvGrpSpPr/>
          <p:nvPr/>
        </p:nvGrpSpPr>
        <p:grpSpPr>
          <a:xfrm>
            <a:off x="6999223" y="1675448"/>
            <a:ext cx="4345061" cy="4515999"/>
            <a:chOff x="7428267" y="1606553"/>
            <a:chExt cx="4345061" cy="4515999"/>
          </a:xfrm>
        </p:grpSpPr>
        <p:grpSp>
          <p:nvGrpSpPr>
            <p:cNvPr id="7" name="组合 6"/>
            <p:cNvGrpSpPr/>
            <p:nvPr/>
          </p:nvGrpSpPr>
          <p:grpSpPr>
            <a:xfrm>
              <a:off x="8401050" y="1625671"/>
              <a:ext cx="2249574" cy="717198"/>
              <a:chOff x="8401050" y="1625671"/>
              <a:chExt cx="2249574" cy="717198"/>
            </a:xfrm>
          </p:grpSpPr>
          <p:sp>
            <p:nvSpPr>
              <p:cNvPr id="6" name="矩形 5"/>
              <p:cNvSpPr/>
              <p:nvPr/>
            </p:nvSpPr>
            <p:spPr>
              <a:xfrm>
                <a:off x="8401050" y="1625671"/>
                <a:ext cx="1124787" cy="717198"/>
              </a:xfrm>
              <a:prstGeom prst="rect">
                <a:avLst/>
              </a:prstGeom>
              <a:noFill/>
              <a:ln w="1905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3" name="矩形 42"/>
              <p:cNvSpPr/>
              <p:nvPr/>
            </p:nvSpPr>
            <p:spPr>
              <a:xfrm>
                <a:off x="9525837" y="1625671"/>
                <a:ext cx="1124787" cy="717198"/>
              </a:xfrm>
              <a:prstGeom prst="rect">
                <a:avLst/>
              </a:prstGeom>
              <a:noFill/>
              <a:ln w="1905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45" name="组合 44"/>
            <p:cNvGrpSpPr/>
            <p:nvPr/>
          </p:nvGrpSpPr>
          <p:grpSpPr>
            <a:xfrm>
              <a:off x="8401050" y="2933460"/>
              <a:ext cx="2249574" cy="717198"/>
              <a:chOff x="8401050" y="1625671"/>
              <a:chExt cx="2249574" cy="717198"/>
            </a:xfrm>
          </p:grpSpPr>
          <p:sp>
            <p:nvSpPr>
              <p:cNvPr id="46" name="矩形 45"/>
              <p:cNvSpPr/>
              <p:nvPr/>
            </p:nvSpPr>
            <p:spPr>
              <a:xfrm>
                <a:off x="8401050" y="1625671"/>
                <a:ext cx="1124787" cy="717198"/>
              </a:xfrm>
              <a:prstGeom prst="rect">
                <a:avLst/>
              </a:prstGeom>
              <a:noFill/>
              <a:ln w="1905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7" name="矩形 46"/>
              <p:cNvSpPr/>
              <p:nvPr/>
            </p:nvSpPr>
            <p:spPr>
              <a:xfrm>
                <a:off x="9525837" y="1625671"/>
                <a:ext cx="1124787" cy="717198"/>
              </a:xfrm>
              <a:prstGeom prst="rect">
                <a:avLst/>
              </a:prstGeom>
              <a:noFill/>
              <a:ln w="1905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52" name="组合 51"/>
            <p:cNvGrpSpPr/>
            <p:nvPr/>
          </p:nvGrpSpPr>
          <p:grpSpPr>
            <a:xfrm>
              <a:off x="8401050" y="5405354"/>
              <a:ext cx="2249574" cy="717198"/>
              <a:chOff x="8401050" y="1625671"/>
              <a:chExt cx="2249574" cy="717198"/>
            </a:xfrm>
          </p:grpSpPr>
          <p:sp>
            <p:nvSpPr>
              <p:cNvPr id="53" name="矩形 52"/>
              <p:cNvSpPr/>
              <p:nvPr/>
            </p:nvSpPr>
            <p:spPr>
              <a:xfrm>
                <a:off x="8401050" y="1625671"/>
                <a:ext cx="1124787" cy="717198"/>
              </a:xfrm>
              <a:prstGeom prst="rect">
                <a:avLst/>
              </a:prstGeom>
              <a:noFill/>
              <a:ln w="1905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4" name="矩形 53"/>
              <p:cNvSpPr/>
              <p:nvPr/>
            </p:nvSpPr>
            <p:spPr>
              <a:xfrm>
                <a:off x="9525837" y="1625671"/>
                <a:ext cx="1124787" cy="717198"/>
              </a:xfrm>
              <a:prstGeom prst="rect">
                <a:avLst/>
              </a:prstGeom>
              <a:noFill/>
              <a:ln w="1905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9" name="直接箭头连接符 8"/>
            <p:cNvCxnSpPr/>
            <p:nvPr/>
          </p:nvCxnSpPr>
          <p:spPr>
            <a:xfrm>
              <a:off x="7989570" y="1984270"/>
              <a:ext cx="411480" cy="0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箭头连接符 54"/>
            <p:cNvCxnSpPr>
              <a:endCxn id="47" idx="0"/>
            </p:cNvCxnSpPr>
            <p:nvPr/>
          </p:nvCxnSpPr>
          <p:spPr>
            <a:xfrm>
              <a:off x="10088230" y="2134995"/>
              <a:ext cx="1" cy="798465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箭头连接符 55"/>
            <p:cNvCxnSpPr/>
            <p:nvPr/>
          </p:nvCxnSpPr>
          <p:spPr>
            <a:xfrm>
              <a:off x="10088230" y="3299100"/>
              <a:ext cx="1" cy="798465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箭头连接符 56"/>
            <p:cNvCxnSpPr/>
            <p:nvPr/>
          </p:nvCxnSpPr>
          <p:spPr>
            <a:xfrm>
              <a:off x="10088230" y="4606889"/>
              <a:ext cx="1" cy="798465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文本框 12"/>
            <p:cNvSpPr txBox="1"/>
            <p:nvPr/>
          </p:nvSpPr>
          <p:spPr>
            <a:xfrm>
              <a:off x="7428267" y="1784215"/>
              <a:ext cx="51167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top</a:t>
              </a:r>
              <a:endPara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8" name="文本框 57"/>
            <p:cNvSpPr txBox="1"/>
            <p:nvPr/>
          </p:nvSpPr>
          <p:spPr>
            <a:xfrm>
              <a:off x="10696135" y="1606553"/>
              <a:ext cx="76174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栈顶</a:t>
              </a:r>
              <a:endPara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(Top)</a:t>
              </a:r>
              <a:endPara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9" name="文本框 58"/>
            <p:cNvSpPr txBox="1"/>
            <p:nvPr/>
          </p:nvSpPr>
          <p:spPr>
            <a:xfrm>
              <a:off x="10650905" y="5405354"/>
              <a:ext cx="112242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栈底</a:t>
              </a:r>
              <a:endPara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r>
                <a: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(Bottom)</a:t>
              </a:r>
              <a:endPara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0" name="文本框 59">
                  <a:extLst>
                    <a:ext uri="{FF2B5EF4-FFF2-40B4-BE49-F238E27FC236}">
                      <ele attr="{D3B7BFCB-A692-4EEE-9DE4-125B2D9BF7E5}"/>
                    </a:ext>
                  </a:extLst>
                </p:cNvPr>
                <p:cNvSpPr txBox="1"/>
                <p:nvPr/>
              </p:nvSpPr>
              <p:spPr>
                <a:xfrm>
                  <a:off x="8656310" y="1698452"/>
                  <a:ext cx="553293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zh-CN" altLang="en-US" sz="20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</m:oMath>
                  </a14:m>
                  <a:endParaRPr lang="zh-CN" altLang="en-US" sz="2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>
            <p:sp>
              <p:nvSpPr>
                <p:cNvPr id="60" name="文本框 5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56310" y="1698452"/>
                  <a:ext cx="537263" cy="461665"/>
                </a:xfrm>
                <a:prstGeom prst="rect">
                  <a:avLst/>
                </a:prstGeom>
                <a:blipFill rotWithShape="1"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  <a:endParaRPr lang="zh-CN" altLang="en-US">
                    <a:noFill/>
                  </a:endParaRP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1" name="文本框 60">
                  <a:extLst>
                    <a:ext uri="{FF2B5EF4-FFF2-40B4-BE49-F238E27FC236}">
                      <ele attr="{EC6D022A-6AA8-48D3-8D35-8DF25071EB96}"/>
                    </a:ext>
                  </a:extLst>
                </p:cNvPr>
                <p:cNvSpPr txBox="1"/>
                <p:nvPr/>
              </p:nvSpPr>
              <p:spPr>
                <a:xfrm>
                  <a:off x="8520238" y="3003848"/>
                  <a:ext cx="857864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zh-CN" altLang="en-US" sz="20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n-US" altLang="zh-CN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a14:m>
                  <a:endParaRPr lang="zh-CN" altLang="en-US" sz="2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>
            <p:sp>
              <p:nvSpPr>
                <p:cNvPr id="61" name="文本框 6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20238" y="3003848"/>
                  <a:ext cx="857864" cy="461665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 b="-2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  <a:endParaRPr lang="zh-CN" altLang="en-US">
                    <a:noFill/>
                  </a:endParaRP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2" name="文本框 61">
                  <a:extLst>
                    <a:ext uri="{FF2B5EF4-FFF2-40B4-BE49-F238E27FC236}">
                      <ele attr="{E9C9D304-69C9-4C98-97CB-13EA64D020E7}"/>
                    </a:ext>
                  </a:extLst>
                </p:cNvPr>
                <p:cNvSpPr txBox="1"/>
                <p:nvPr/>
              </p:nvSpPr>
              <p:spPr>
                <a:xfrm>
                  <a:off x="8656310" y="5528464"/>
                  <a:ext cx="546175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zh-CN" altLang="en-US" sz="20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b>
                          <m:r>
                            <a:rPr lang="en-US" altLang="zh-CN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a14:m>
                  <a:endParaRPr lang="zh-CN" altLang="en-US" sz="2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>
            <p:sp>
              <p:nvSpPr>
                <p:cNvPr id="62" name="文本框 6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56310" y="5528464"/>
                  <a:ext cx="546175" cy="461665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 b="-131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  <a:endParaRPr lang="zh-CN" altLang="en-US">
                    <a:noFill/>
                  </a:endParaRPr>
                </a:p>
              </p:txBody>
            </p:sp>
          </mc:Fallback>
        </mc:AlternateContent>
      </p:grpSp>
      <p:grpSp>
        <p:nvGrpSpPr>
          <p:cNvPr id="28" name="组合 5"/>
          <p:cNvGrpSpPr/>
          <p:nvPr/>
        </p:nvGrpSpPr>
        <p:grpSpPr>
          <a:xfrm>
            <a:off x="549002" y="555626"/>
            <a:ext cx="2446748" cy="876848"/>
            <a:chOff x="326687" y="247818"/>
            <a:chExt cx="4861582" cy="725466"/>
          </a:xfrm>
        </p:grpSpPr>
        <p:sp>
          <p:nvSpPr>
            <p:cNvPr id="29" name="文本框 7"/>
            <p:cNvSpPr txBox="1"/>
            <p:nvPr/>
          </p:nvSpPr>
          <p:spPr bwMode="auto">
            <a:xfrm>
              <a:off x="1589728" y="412399"/>
              <a:ext cx="3591434" cy="38196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400" kern="0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栈接链</a:t>
              </a:r>
              <a:endParaRPr lang="zh-CN" altLang="en-US" sz="2400" kern="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30" name="组合 8"/>
            <p:cNvGrpSpPr/>
            <p:nvPr/>
          </p:nvGrpSpPr>
          <p:grpSpPr>
            <a:xfrm>
              <a:off x="326687" y="247818"/>
              <a:ext cx="4861582" cy="725466"/>
              <a:chOff x="326687" y="247818"/>
              <a:chExt cx="4861582" cy="725466"/>
            </a:xfrm>
          </p:grpSpPr>
          <p:grpSp>
            <p:nvGrpSpPr>
              <p:cNvPr id="31" name="组合 9"/>
              <p:cNvGrpSpPr/>
              <p:nvPr/>
            </p:nvGrpSpPr>
            <p:grpSpPr>
              <a:xfrm>
                <a:off x="349799" y="247818"/>
                <a:ext cx="4791980" cy="261575"/>
                <a:chOff x="349799" y="247818"/>
                <a:chExt cx="4791980" cy="261575"/>
              </a:xfrm>
            </p:grpSpPr>
            <p:cxnSp>
              <p:nvCxnSpPr>
                <p:cNvPr id="66" name="直接连接符 24"/>
                <p:cNvCxnSpPr/>
                <p:nvPr/>
              </p:nvCxnSpPr>
              <p:spPr>
                <a:xfrm>
                  <a:off x="638117" y="248864"/>
                  <a:ext cx="3287537" cy="0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直接连接符 25"/>
                <p:cNvCxnSpPr/>
                <p:nvPr/>
              </p:nvCxnSpPr>
              <p:spPr>
                <a:xfrm>
                  <a:off x="4824514" y="335707"/>
                  <a:ext cx="313542" cy="173686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直接连接符 26"/>
                <p:cNvCxnSpPr/>
                <p:nvPr/>
              </p:nvCxnSpPr>
              <p:spPr>
                <a:xfrm>
                  <a:off x="4084534" y="335707"/>
                  <a:ext cx="737870" cy="0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直接连接符 27"/>
                <p:cNvCxnSpPr/>
                <p:nvPr/>
              </p:nvCxnSpPr>
              <p:spPr>
                <a:xfrm>
                  <a:off x="3927764" y="248864"/>
                  <a:ext cx="156771" cy="86843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0" name="任意多边形: 形状 28"/>
                <p:cNvSpPr/>
                <p:nvPr/>
              </p:nvSpPr>
              <p:spPr>
                <a:xfrm>
                  <a:off x="349799" y="247818"/>
                  <a:ext cx="4791980" cy="257189"/>
                </a:xfrm>
                <a:custGeom>
                  <a:avLst/>
                  <a:gdLst>
                    <a:gd name="connsiteX0" fmla="*/ 0 w 5405438"/>
                    <a:gd name="connsiteY0" fmla="*/ 233362 h 366712"/>
                    <a:gd name="connsiteX1" fmla="*/ 328613 w 5405438"/>
                    <a:gd name="connsiteY1" fmla="*/ 0 h 366712"/>
                    <a:gd name="connsiteX2" fmla="*/ 4043363 w 5405438"/>
                    <a:gd name="connsiteY2" fmla="*/ 0 h 366712"/>
                    <a:gd name="connsiteX3" fmla="*/ 4214813 w 5405438"/>
                    <a:gd name="connsiteY3" fmla="*/ 123825 h 366712"/>
                    <a:gd name="connsiteX4" fmla="*/ 5048250 w 5405438"/>
                    <a:gd name="connsiteY4" fmla="*/ 123825 h 366712"/>
                    <a:gd name="connsiteX5" fmla="*/ 5405438 w 5405438"/>
                    <a:gd name="connsiteY5" fmla="*/ 366712 h 3667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405438" h="366712">
                      <a:moveTo>
                        <a:pt x="0" y="233362"/>
                      </a:moveTo>
                      <a:lnTo>
                        <a:pt x="328613" y="0"/>
                      </a:lnTo>
                      <a:lnTo>
                        <a:pt x="4043363" y="0"/>
                      </a:lnTo>
                      <a:lnTo>
                        <a:pt x="4214813" y="123825"/>
                      </a:lnTo>
                      <a:lnTo>
                        <a:pt x="5048250" y="123825"/>
                      </a:lnTo>
                      <a:lnTo>
                        <a:pt x="5405438" y="366712"/>
                      </a:lnTo>
                    </a:path>
                  </a:pathLst>
                </a:cu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endPara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1" name="任意多边形: 形状 29"/>
                <p:cNvSpPr/>
                <p:nvPr/>
              </p:nvSpPr>
              <p:spPr>
                <a:xfrm flipV="1">
                  <a:off x="737468" y="249336"/>
                  <a:ext cx="3029477" cy="84093"/>
                </a:xfrm>
                <a:custGeom>
                  <a:avLst/>
                  <a:gdLst>
                    <a:gd name="connsiteX0" fmla="*/ 0 w 4221480"/>
                    <a:gd name="connsiteY0" fmla="*/ 236220 h 236220"/>
                    <a:gd name="connsiteX1" fmla="*/ 320040 w 4221480"/>
                    <a:gd name="connsiteY1" fmla="*/ 0 h 236220"/>
                    <a:gd name="connsiteX2" fmla="*/ 4053840 w 4221480"/>
                    <a:gd name="connsiteY2" fmla="*/ 0 h 236220"/>
                    <a:gd name="connsiteX3" fmla="*/ 4221480 w 4221480"/>
                    <a:gd name="connsiteY3" fmla="*/ 137160 h 236220"/>
                    <a:gd name="connsiteX4" fmla="*/ 152400 w 4221480"/>
                    <a:gd name="connsiteY4" fmla="*/ 129540 h 236220"/>
                    <a:gd name="connsiteX0-1" fmla="*/ 167640 w 4069080"/>
                    <a:gd name="connsiteY0-2" fmla="*/ 0 h 137160"/>
                    <a:gd name="connsiteX1-3" fmla="*/ 3901440 w 4069080"/>
                    <a:gd name="connsiteY1-4" fmla="*/ 0 h 137160"/>
                    <a:gd name="connsiteX2-5" fmla="*/ 4069080 w 4069080"/>
                    <a:gd name="connsiteY2-6" fmla="*/ 137160 h 137160"/>
                    <a:gd name="connsiteX3-7" fmla="*/ 0 w 4069080"/>
                    <a:gd name="connsiteY3-8" fmla="*/ 129540 h 137160"/>
                    <a:gd name="connsiteX0-9" fmla="*/ 167640 w 4069080"/>
                    <a:gd name="connsiteY0-10" fmla="*/ 0 h 137160"/>
                    <a:gd name="connsiteX1-11" fmla="*/ 3901440 w 4069080"/>
                    <a:gd name="connsiteY1-12" fmla="*/ 0 h 137160"/>
                    <a:gd name="connsiteX2-13" fmla="*/ 4069080 w 4069080"/>
                    <a:gd name="connsiteY2-14" fmla="*/ 137160 h 137160"/>
                    <a:gd name="connsiteX3-15" fmla="*/ 0 w 4069080"/>
                    <a:gd name="connsiteY3-16" fmla="*/ 129540 h 137160"/>
                    <a:gd name="connsiteX4-17" fmla="*/ 167640 w 4069080"/>
                    <a:gd name="connsiteY4-18" fmla="*/ 0 h 137160"/>
                    <a:gd name="connsiteX0-19" fmla="*/ 167640 w 4069080"/>
                    <a:gd name="connsiteY0-20" fmla="*/ 0 h 137160"/>
                    <a:gd name="connsiteX1-21" fmla="*/ 3901440 w 4069080"/>
                    <a:gd name="connsiteY1-22" fmla="*/ 0 h 137160"/>
                    <a:gd name="connsiteX2-23" fmla="*/ 4069080 w 4069080"/>
                    <a:gd name="connsiteY2-24" fmla="*/ 137160 h 137160"/>
                    <a:gd name="connsiteX3-25" fmla="*/ 0 w 4069080"/>
                    <a:gd name="connsiteY3-26" fmla="*/ 135212 h 137160"/>
                    <a:gd name="connsiteX4-27" fmla="*/ 167640 w 4069080"/>
                    <a:gd name="connsiteY4-28" fmla="*/ 0 h 137160"/>
                    <a:gd name="connsiteX0-29" fmla="*/ 167640 w 4069080"/>
                    <a:gd name="connsiteY0-30" fmla="*/ 0 h 142773"/>
                    <a:gd name="connsiteX1-31" fmla="*/ 3901440 w 4069080"/>
                    <a:gd name="connsiteY1-32" fmla="*/ 0 h 142773"/>
                    <a:gd name="connsiteX2-33" fmla="*/ 4069080 w 4069080"/>
                    <a:gd name="connsiteY2-34" fmla="*/ 137160 h 142773"/>
                    <a:gd name="connsiteX3-35" fmla="*/ 0 w 4069080"/>
                    <a:gd name="connsiteY3-36" fmla="*/ 142773 h 142773"/>
                    <a:gd name="connsiteX4-37" fmla="*/ 167640 w 4069080"/>
                    <a:gd name="connsiteY4-38" fmla="*/ 0 h 142773"/>
                    <a:gd name="connsiteX0-39" fmla="*/ 167640 w 4069080"/>
                    <a:gd name="connsiteY0-40" fmla="*/ 0 h 142773"/>
                    <a:gd name="connsiteX1-41" fmla="*/ 3901440 w 4069080"/>
                    <a:gd name="connsiteY1-42" fmla="*/ 0 h 142773"/>
                    <a:gd name="connsiteX2-43" fmla="*/ 4069080 w 4069080"/>
                    <a:gd name="connsiteY2-44" fmla="*/ 140940 h 142773"/>
                    <a:gd name="connsiteX3-45" fmla="*/ 0 w 4069080"/>
                    <a:gd name="connsiteY3-46" fmla="*/ 142773 h 142773"/>
                    <a:gd name="connsiteX4-47" fmla="*/ 167640 w 4069080"/>
                    <a:gd name="connsiteY4-48" fmla="*/ 0 h 142773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17" y="connsiteY4-18"/>
                    </a:cxn>
                  </a:cxnLst>
                  <a:rect l="l" t="t" r="r" b="b"/>
                  <a:pathLst>
                    <a:path w="4069080" h="142773">
                      <a:moveTo>
                        <a:pt x="167640" y="0"/>
                      </a:moveTo>
                      <a:lnTo>
                        <a:pt x="3901440" y="0"/>
                      </a:lnTo>
                      <a:lnTo>
                        <a:pt x="4069080" y="140940"/>
                      </a:lnTo>
                      <a:lnTo>
                        <a:pt x="0" y="142773"/>
                      </a:lnTo>
                      <a:lnTo>
                        <a:pt x="167640" y="0"/>
                      </a:lnTo>
                      <a:close/>
                    </a:path>
                  </a:pathLst>
                </a:custGeom>
                <a:solidFill>
                  <a:srgbClr val="0070C0"/>
                </a:solidFill>
                <a:ln w="254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endPara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32" name="组合 10"/>
              <p:cNvGrpSpPr/>
              <p:nvPr/>
            </p:nvGrpSpPr>
            <p:grpSpPr>
              <a:xfrm>
                <a:off x="349799" y="711709"/>
                <a:ext cx="4815092" cy="261575"/>
                <a:chOff x="358852" y="925118"/>
                <a:chExt cx="4815092" cy="261575"/>
              </a:xfrm>
            </p:grpSpPr>
            <p:cxnSp>
              <p:nvCxnSpPr>
                <p:cNvPr id="39" name="直接连接符 17"/>
                <p:cNvCxnSpPr/>
                <p:nvPr/>
              </p:nvCxnSpPr>
              <p:spPr>
                <a:xfrm flipH="1" flipV="1">
                  <a:off x="1574976" y="1185647"/>
                  <a:ext cx="3287537" cy="0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直接连接符 18"/>
                <p:cNvCxnSpPr/>
                <p:nvPr/>
              </p:nvCxnSpPr>
              <p:spPr>
                <a:xfrm flipH="1" flipV="1">
                  <a:off x="362574" y="925118"/>
                  <a:ext cx="313542" cy="173686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直接连接符 19"/>
                <p:cNvCxnSpPr/>
                <p:nvPr/>
              </p:nvCxnSpPr>
              <p:spPr>
                <a:xfrm flipV="1">
                  <a:off x="4860402" y="1011961"/>
                  <a:ext cx="313542" cy="173686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直接连接符 20"/>
                <p:cNvCxnSpPr/>
                <p:nvPr/>
              </p:nvCxnSpPr>
              <p:spPr>
                <a:xfrm flipH="1" flipV="1">
                  <a:off x="678226" y="1098804"/>
                  <a:ext cx="737870" cy="0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直接连接符 21"/>
                <p:cNvCxnSpPr/>
                <p:nvPr/>
              </p:nvCxnSpPr>
              <p:spPr>
                <a:xfrm flipH="1" flipV="1">
                  <a:off x="1416096" y="1098804"/>
                  <a:ext cx="156771" cy="86843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4" name="任意多边形: 形状 22"/>
                <p:cNvSpPr/>
                <p:nvPr/>
              </p:nvSpPr>
              <p:spPr>
                <a:xfrm flipH="1" flipV="1">
                  <a:off x="358852" y="929504"/>
                  <a:ext cx="4791980" cy="257189"/>
                </a:xfrm>
                <a:custGeom>
                  <a:avLst/>
                  <a:gdLst>
                    <a:gd name="connsiteX0" fmla="*/ 0 w 5405438"/>
                    <a:gd name="connsiteY0" fmla="*/ 233362 h 366712"/>
                    <a:gd name="connsiteX1" fmla="*/ 328613 w 5405438"/>
                    <a:gd name="connsiteY1" fmla="*/ 0 h 366712"/>
                    <a:gd name="connsiteX2" fmla="*/ 4043363 w 5405438"/>
                    <a:gd name="connsiteY2" fmla="*/ 0 h 366712"/>
                    <a:gd name="connsiteX3" fmla="*/ 4214813 w 5405438"/>
                    <a:gd name="connsiteY3" fmla="*/ 123825 h 366712"/>
                    <a:gd name="connsiteX4" fmla="*/ 5048250 w 5405438"/>
                    <a:gd name="connsiteY4" fmla="*/ 123825 h 366712"/>
                    <a:gd name="connsiteX5" fmla="*/ 5405438 w 5405438"/>
                    <a:gd name="connsiteY5" fmla="*/ 366712 h 3667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405438" h="366712">
                      <a:moveTo>
                        <a:pt x="0" y="233362"/>
                      </a:moveTo>
                      <a:lnTo>
                        <a:pt x="328613" y="0"/>
                      </a:lnTo>
                      <a:lnTo>
                        <a:pt x="4043363" y="0"/>
                      </a:lnTo>
                      <a:lnTo>
                        <a:pt x="4214813" y="123825"/>
                      </a:lnTo>
                      <a:lnTo>
                        <a:pt x="5048250" y="123825"/>
                      </a:lnTo>
                      <a:lnTo>
                        <a:pt x="5405438" y="366712"/>
                      </a:lnTo>
                    </a:path>
                  </a:pathLst>
                </a:cu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endParaRPr lang="zh-CN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5" name="任意多边形: 形状 23"/>
                <p:cNvSpPr/>
                <p:nvPr/>
              </p:nvSpPr>
              <p:spPr>
                <a:xfrm flipH="1">
                  <a:off x="1733685" y="1101082"/>
                  <a:ext cx="3029477" cy="84093"/>
                </a:xfrm>
                <a:custGeom>
                  <a:avLst/>
                  <a:gdLst>
                    <a:gd name="connsiteX0" fmla="*/ 0 w 4221480"/>
                    <a:gd name="connsiteY0" fmla="*/ 236220 h 236220"/>
                    <a:gd name="connsiteX1" fmla="*/ 320040 w 4221480"/>
                    <a:gd name="connsiteY1" fmla="*/ 0 h 236220"/>
                    <a:gd name="connsiteX2" fmla="*/ 4053840 w 4221480"/>
                    <a:gd name="connsiteY2" fmla="*/ 0 h 236220"/>
                    <a:gd name="connsiteX3" fmla="*/ 4221480 w 4221480"/>
                    <a:gd name="connsiteY3" fmla="*/ 137160 h 236220"/>
                    <a:gd name="connsiteX4" fmla="*/ 152400 w 4221480"/>
                    <a:gd name="connsiteY4" fmla="*/ 129540 h 236220"/>
                    <a:gd name="connsiteX0-1" fmla="*/ 167640 w 4069080"/>
                    <a:gd name="connsiteY0-2" fmla="*/ 0 h 137160"/>
                    <a:gd name="connsiteX1-3" fmla="*/ 3901440 w 4069080"/>
                    <a:gd name="connsiteY1-4" fmla="*/ 0 h 137160"/>
                    <a:gd name="connsiteX2-5" fmla="*/ 4069080 w 4069080"/>
                    <a:gd name="connsiteY2-6" fmla="*/ 137160 h 137160"/>
                    <a:gd name="connsiteX3-7" fmla="*/ 0 w 4069080"/>
                    <a:gd name="connsiteY3-8" fmla="*/ 129540 h 137160"/>
                    <a:gd name="connsiteX0-9" fmla="*/ 167640 w 4069080"/>
                    <a:gd name="connsiteY0-10" fmla="*/ 0 h 137160"/>
                    <a:gd name="connsiteX1-11" fmla="*/ 3901440 w 4069080"/>
                    <a:gd name="connsiteY1-12" fmla="*/ 0 h 137160"/>
                    <a:gd name="connsiteX2-13" fmla="*/ 4069080 w 4069080"/>
                    <a:gd name="connsiteY2-14" fmla="*/ 137160 h 137160"/>
                    <a:gd name="connsiteX3-15" fmla="*/ 0 w 4069080"/>
                    <a:gd name="connsiteY3-16" fmla="*/ 129540 h 137160"/>
                    <a:gd name="connsiteX4-17" fmla="*/ 167640 w 4069080"/>
                    <a:gd name="connsiteY4-18" fmla="*/ 0 h 137160"/>
                    <a:gd name="connsiteX0-19" fmla="*/ 167640 w 4069080"/>
                    <a:gd name="connsiteY0-20" fmla="*/ 0 h 137160"/>
                    <a:gd name="connsiteX1-21" fmla="*/ 3901440 w 4069080"/>
                    <a:gd name="connsiteY1-22" fmla="*/ 0 h 137160"/>
                    <a:gd name="connsiteX2-23" fmla="*/ 4069080 w 4069080"/>
                    <a:gd name="connsiteY2-24" fmla="*/ 137160 h 137160"/>
                    <a:gd name="connsiteX3-25" fmla="*/ 0 w 4069080"/>
                    <a:gd name="connsiteY3-26" fmla="*/ 135212 h 137160"/>
                    <a:gd name="connsiteX4-27" fmla="*/ 167640 w 4069080"/>
                    <a:gd name="connsiteY4-28" fmla="*/ 0 h 137160"/>
                    <a:gd name="connsiteX0-29" fmla="*/ 167640 w 4069080"/>
                    <a:gd name="connsiteY0-30" fmla="*/ 0 h 142773"/>
                    <a:gd name="connsiteX1-31" fmla="*/ 3901440 w 4069080"/>
                    <a:gd name="connsiteY1-32" fmla="*/ 0 h 142773"/>
                    <a:gd name="connsiteX2-33" fmla="*/ 4069080 w 4069080"/>
                    <a:gd name="connsiteY2-34" fmla="*/ 137160 h 142773"/>
                    <a:gd name="connsiteX3-35" fmla="*/ 0 w 4069080"/>
                    <a:gd name="connsiteY3-36" fmla="*/ 142773 h 142773"/>
                    <a:gd name="connsiteX4-37" fmla="*/ 167640 w 4069080"/>
                    <a:gd name="connsiteY4-38" fmla="*/ 0 h 142773"/>
                    <a:gd name="connsiteX0-39" fmla="*/ 167640 w 4069080"/>
                    <a:gd name="connsiteY0-40" fmla="*/ 0 h 142773"/>
                    <a:gd name="connsiteX1-41" fmla="*/ 3901440 w 4069080"/>
                    <a:gd name="connsiteY1-42" fmla="*/ 0 h 142773"/>
                    <a:gd name="connsiteX2-43" fmla="*/ 4069080 w 4069080"/>
                    <a:gd name="connsiteY2-44" fmla="*/ 140940 h 142773"/>
                    <a:gd name="connsiteX3-45" fmla="*/ 0 w 4069080"/>
                    <a:gd name="connsiteY3-46" fmla="*/ 142773 h 142773"/>
                    <a:gd name="connsiteX4-47" fmla="*/ 167640 w 4069080"/>
                    <a:gd name="connsiteY4-48" fmla="*/ 0 h 142773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17" y="connsiteY4-18"/>
                    </a:cxn>
                  </a:cxnLst>
                  <a:rect l="l" t="t" r="r" b="b"/>
                  <a:pathLst>
                    <a:path w="4069080" h="142773">
                      <a:moveTo>
                        <a:pt x="167640" y="0"/>
                      </a:moveTo>
                      <a:lnTo>
                        <a:pt x="3901440" y="0"/>
                      </a:lnTo>
                      <a:lnTo>
                        <a:pt x="4069080" y="140940"/>
                      </a:lnTo>
                      <a:lnTo>
                        <a:pt x="0" y="142773"/>
                      </a:lnTo>
                      <a:lnTo>
                        <a:pt x="167640" y="0"/>
                      </a:lnTo>
                      <a:close/>
                    </a:path>
                  </a:pathLst>
                </a:custGeom>
                <a:solidFill>
                  <a:srgbClr val="0070C0"/>
                </a:solidFill>
                <a:ln w="254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endPara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33" name="组合 11"/>
              <p:cNvGrpSpPr/>
              <p:nvPr/>
            </p:nvGrpSpPr>
            <p:grpSpPr>
              <a:xfrm>
                <a:off x="5138963" y="489126"/>
                <a:ext cx="49306" cy="329693"/>
                <a:chOff x="5138963" y="489126"/>
                <a:chExt cx="49306" cy="329693"/>
              </a:xfrm>
            </p:grpSpPr>
            <p:sp>
              <p:nvSpPr>
                <p:cNvPr id="37" name="椭圆 15"/>
                <p:cNvSpPr/>
                <p:nvPr/>
              </p:nvSpPr>
              <p:spPr>
                <a:xfrm>
                  <a:off x="5138963" y="769513"/>
                  <a:ext cx="49306" cy="49306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8" name="椭圆 16"/>
                <p:cNvSpPr/>
                <p:nvPr/>
              </p:nvSpPr>
              <p:spPr>
                <a:xfrm>
                  <a:off x="5138963" y="489126"/>
                  <a:ext cx="49306" cy="49306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34" name="组合 12"/>
              <p:cNvGrpSpPr/>
              <p:nvPr/>
            </p:nvGrpSpPr>
            <p:grpSpPr>
              <a:xfrm>
                <a:off x="326687" y="399838"/>
                <a:ext cx="49306" cy="329693"/>
                <a:chOff x="5138963" y="489126"/>
                <a:chExt cx="49306" cy="329693"/>
              </a:xfrm>
            </p:grpSpPr>
            <p:sp>
              <p:nvSpPr>
                <p:cNvPr id="35" name="椭圆 13"/>
                <p:cNvSpPr/>
                <p:nvPr/>
              </p:nvSpPr>
              <p:spPr>
                <a:xfrm>
                  <a:off x="5138963" y="769513"/>
                  <a:ext cx="49306" cy="49306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6" name="椭圆 14"/>
                <p:cNvSpPr/>
                <p:nvPr/>
              </p:nvSpPr>
              <p:spPr>
                <a:xfrm>
                  <a:off x="5138963" y="489126"/>
                  <a:ext cx="49306" cy="49306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</p:grpSp>
      </p:grpSp>
    </p:spTree>
    <p:custDataLst>
      <p:tags r:id="rId5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261515" y="1578512"/>
            <a:ext cx="9917543" cy="4622884"/>
            <a:chOff x="5960125" y="2504386"/>
            <a:chExt cx="5179022" cy="2756474"/>
          </a:xfrm>
        </p:grpSpPr>
        <p:grpSp>
          <p:nvGrpSpPr>
            <p:cNvPr id="31" name="组合 30"/>
            <p:cNvGrpSpPr/>
            <p:nvPr/>
          </p:nvGrpSpPr>
          <p:grpSpPr>
            <a:xfrm>
              <a:off x="5960125" y="2504386"/>
              <a:ext cx="5179022" cy="2756474"/>
              <a:chOff x="1584402" y="1903846"/>
              <a:chExt cx="9062674" cy="3823037"/>
            </a:xfrm>
          </p:grpSpPr>
          <p:grpSp>
            <p:nvGrpSpPr>
              <p:cNvPr id="32" name="组合 31"/>
              <p:cNvGrpSpPr/>
              <p:nvPr/>
            </p:nvGrpSpPr>
            <p:grpSpPr>
              <a:xfrm>
                <a:off x="1584402" y="3589771"/>
                <a:ext cx="9062674" cy="2137112"/>
                <a:chOff x="1584402" y="3589771"/>
                <a:chExt cx="9062674" cy="2137112"/>
              </a:xfrm>
            </p:grpSpPr>
            <p:sp>
              <p:nvSpPr>
                <p:cNvPr id="43" name="任意多边形: 形状 42"/>
                <p:cNvSpPr/>
                <p:nvPr/>
              </p:nvSpPr>
              <p:spPr>
                <a:xfrm>
                  <a:off x="1652007" y="3589771"/>
                  <a:ext cx="8888987" cy="2005807"/>
                </a:xfrm>
                <a:custGeom>
                  <a:avLst/>
                  <a:gdLst>
                    <a:gd name="connsiteX0" fmla="*/ 10856686 w 10856686"/>
                    <a:gd name="connsiteY0" fmla="*/ 4180114 h 4789714"/>
                    <a:gd name="connsiteX1" fmla="*/ 10363200 w 10856686"/>
                    <a:gd name="connsiteY1" fmla="*/ 4775200 h 4789714"/>
                    <a:gd name="connsiteX2" fmla="*/ 261257 w 10856686"/>
                    <a:gd name="connsiteY2" fmla="*/ 4789714 h 4789714"/>
                    <a:gd name="connsiteX3" fmla="*/ 14514 w 10856686"/>
                    <a:gd name="connsiteY3" fmla="*/ 4470400 h 4789714"/>
                    <a:gd name="connsiteX4" fmla="*/ 0 w 10856686"/>
                    <a:gd name="connsiteY4" fmla="*/ 0 h 4789714"/>
                    <a:gd name="connsiteX0-1" fmla="*/ 10856686 w 10856686"/>
                    <a:gd name="connsiteY0-2" fmla="*/ 4180114 h 4789714"/>
                    <a:gd name="connsiteX1-3" fmla="*/ 10363200 w 10856686"/>
                    <a:gd name="connsiteY1-4" fmla="*/ 4775200 h 4789714"/>
                    <a:gd name="connsiteX2-5" fmla="*/ 261257 w 10856686"/>
                    <a:gd name="connsiteY2-6" fmla="*/ 4789714 h 4789714"/>
                    <a:gd name="connsiteX3-7" fmla="*/ 14514 w 10856686"/>
                    <a:gd name="connsiteY3-8" fmla="*/ 4470400 h 4789714"/>
                    <a:gd name="connsiteX4-9" fmla="*/ 749 w 10856686"/>
                    <a:gd name="connsiteY4-10" fmla="*/ 1242677 h 4789714"/>
                    <a:gd name="connsiteX5" fmla="*/ 0 w 10856686"/>
                    <a:gd name="connsiteY5" fmla="*/ 0 h 4789714"/>
                    <a:gd name="connsiteX0-11" fmla="*/ 10855937 w 10855937"/>
                    <a:gd name="connsiteY0-12" fmla="*/ 2937437 h 3547037"/>
                    <a:gd name="connsiteX1-13" fmla="*/ 10362451 w 10855937"/>
                    <a:gd name="connsiteY1-14" fmla="*/ 3532523 h 3547037"/>
                    <a:gd name="connsiteX2-15" fmla="*/ 260508 w 10855937"/>
                    <a:gd name="connsiteY2-16" fmla="*/ 3547037 h 3547037"/>
                    <a:gd name="connsiteX3-17" fmla="*/ 13765 w 10855937"/>
                    <a:gd name="connsiteY3-18" fmla="*/ 3227723 h 3547037"/>
                    <a:gd name="connsiteX4-19" fmla="*/ 0 w 10855937"/>
                    <a:gd name="connsiteY4-20" fmla="*/ 0 h 3547037"/>
                    <a:gd name="connsiteX0-21" fmla="*/ 10855937 w 10855937"/>
                    <a:gd name="connsiteY0-22" fmla="*/ 2937437 h 3547037"/>
                    <a:gd name="connsiteX1-23" fmla="*/ 10362451 w 10855937"/>
                    <a:gd name="connsiteY1-24" fmla="*/ 3532523 h 3547037"/>
                    <a:gd name="connsiteX2-25" fmla="*/ 260508 w 10855937"/>
                    <a:gd name="connsiteY2-26" fmla="*/ 3547037 h 3547037"/>
                    <a:gd name="connsiteX3-27" fmla="*/ 13765 w 10855937"/>
                    <a:gd name="connsiteY3-28" fmla="*/ 3227723 h 3547037"/>
                    <a:gd name="connsiteX4-29" fmla="*/ 0 w 10855937"/>
                    <a:gd name="connsiteY4-30" fmla="*/ 0 h 3547037"/>
                    <a:gd name="connsiteX0-31" fmla="*/ 10868873 w 10868873"/>
                    <a:gd name="connsiteY0-32" fmla="*/ 2937437 h 3547037"/>
                    <a:gd name="connsiteX1-33" fmla="*/ 10375387 w 10868873"/>
                    <a:gd name="connsiteY1-34" fmla="*/ 3532523 h 3547037"/>
                    <a:gd name="connsiteX2-35" fmla="*/ 273444 w 10868873"/>
                    <a:gd name="connsiteY2-36" fmla="*/ 3547037 h 3547037"/>
                    <a:gd name="connsiteX3-37" fmla="*/ 26701 w 10868873"/>
                    <a:gd name="connsiteY3-38" fmla="*/ 3227723 h 3547037"/>
                    <a:gd name="connsiteX4-39" fmla="*/ 5177 w 10868873"/>
                    <a:gd name="connsiteY4-40" fmla="*/ 1101841 h 3547037"/>
                    <a:gd name="connsiteX5-41" fmla="*/ 12936 w 10868873"/>
                    <a:gd name="connsiteY5-42" fmla="*/ 0 h 3547037"/>
                    <a:gd name="connsiteX0-43" fmla="*/ 10868873 w 10868873"/>
                    <a:gd name="connsiteY0-44" fmla="*/ 1835596 h 2445196"/>
                    <a:gd name="connsiteX1-45" fmla="*/ 10375387 w 10868873"/>
                    <a:gd name="connsiteY1-46" fmla="*/ 2430682 h 2445196"/>
                    <a:gd name="connsiteX2-47" fmla="*/ 273444 w 10868873"/>
                    <a:gd name="connsiteY2-48" fmla="*/ 2445196 h 2445196"/>
                    <a:gd name="connsiteX3-49" fmla="*/ 26701 w 10868873"/>
                    <a:gd name="connsiteY3-50" fmla="*/ 2125882 h 2445196"/>
                    <a:gd name="connsiteX4-51" fmla="*/ 5177 w 10868873"/>
                    <a:gd name="connsiteY4-52" fmla="*/ 0 h 2445196"/>
                    <a:gd name="connsiteX0-53" fmla="*/ 10863696 w 10863696"/>
                    <a:gd name="connsiteY0-54" fmla="*/ 1835596 h 2445196"/>
                    <a:gd name="connsiteX1-55" fmla="*/ 10370210 w 10863696"/>
                    <a:gd name="connsiteY1-56" fmla="*/ 2430682 h 2445196"/>
                    <a:gd name="connsiteX2-57" fmla="*/ 268267 w 10863696"/>
                    <a:gd name="connsiteY2-58" fmla="*/ 2445196 h 2445196"/>
                    <a:gd name="connsiteX3-59" fmla="*/ 21524 w 10863696"/>
                    <a:gd name="connsiteY3-60" fmla="*/ 2125882 h 2445196"/>
                    <a:gd name="connsiteX4-61" fmla="*/ 0 w 10863696"/>
                    <a:gd name="connsiteY4-62" fmla="*/ 0 h 2445196"/>
                    <a:gd name="connsiteX0-63" fmla="*/ 10882319 w 10882319"/>
                    <a:gd name="connsiteY0-64" fmla="*/ 1835596 h 2445196"/>
                    <a:gd name="connsiteX1-65" fmla="*/ 10388833 w 10882319"/>
                    <a:gd name="connsiteY1-66" fmla="*/ 2430682 h 2445196"/>
                    <a:gd name="connsiteX2-67" fmla="*/ 286890 w 10882319"/>
                    <a:gd name="connsiteY2-68" fmla="*/ 2445196 h 2445196"/>
                    <a:gd name="connsiteX3-69" fmla="*/ 40147 w 10882319"/>
                    <a:gd name="connsiteY3-70" fmla="*/ 2125882 h 2445196"/>
                    <a:gd name="connsiteX4-71" fmla="*/ 0 w 10882319"/>
                    <a:gd name="connsiteY4-72" fmla="*/ 0 h 2445196"/>
                    <a:gd name="connsiteX0-73" fmla="*/ 10853134 w 10853134"/>
                    <a:gd name="connsiteY0-74" fmla="*/ 1841415 h 2451015"/>
                    <a:gd name="connsiteX1-75" fmla="*/ 10359648 w 10853134"/>
                    <a:gd name="connsiteY1-76" fmla="*/ 2436501 h 2451015"/>
                    <a:gd name="connsiteX2-77" fmla="*/ 257705 w 10853134"/>
                    <a:gd name="connsiteY2-78" fmla="*/ 2451015 h 2451015"/>
                    <a:gd name="connsiteX3-79" fmla="*/ 10962 w 10853134"/>
                    <a:gd name="connsiteY3-80" fmla="*/ 2131701 h 2451015"/>
                    <a:gd name="connsiteX4-81" fmla="*/ 11553 w 10853134"/>
                    <a:gd name="connsiteY4-82" fmla="*/ 0 h 2451015"/>
                    <a:gd name="connsiteX0-83" fmla="*/ 10864860 w 10864860"/>
                    <a:gd name="connsiteY0-84" fmla="*/ 1841415 h 2451015"/>
                    <a:gd name="connsiteX1-85" fmla="*/ 10371374 w 10864860"/>
                    <a:gd name="connsiteY1-86" fmla="*/ 2436501 h 2451015"/>
                    <a:gd name="connsiteX2-87" fmla="*/ 269431 w 10864860"/>
                    <a:gd name="connsiteY2-88" fmla="*/ 2451015 h 2451015"/>
                    <a:gd name="connsiteX3-89" fmla="*/ 22688 w 10864860"/>
                    <a:gd name="connsiteY3-90" fmla="*/ 2131701 h 2451015"/>
                    <a:gd name="connsiteX4-91" fmla="*/ 0 w 10864860"/>
                    <a:gd name="connsiteY4-92" fmla="*/ 0 h 2451015"/>
                    <a:gd name="connsiteX0-93" fmla="*/ 10856761 w 10856761"/>
                    <a:gd name="connsiteY0-94" fmla="*/ 1841415 h 2451015"/>
                    <a:gd name="connsiteX1-95" fmla="*/ 10363275 w 10856761"/>
                    <a:gd name="connsiteY1-96" fmla="*/ 2436501 h 2451015"/>
                    <a:gd name="connsiteX2-97" fmla="*/ 261332 w 10856761"/>
                    <a:gd name="connsiteY2-98" fmla="*/ 2451015 h 2451015"/>
                    <a:gd name="connsiteX3-99" fmla="*/ 14589 w 10856761"/>
                    <a:gd name="connsiteY3-100" fmla="*/ 2131701 h 2451015"/>
                    <a:gd name="connsiteX4-101" fmla="*/ 3540 w 10856761"/>
                    <a:gd name="connsiteY4-102" fmla="*/ 0 h 2451015"/>
                    <a:gd name="connsiteX0-103" fmla="*/ 10858803 w 10858803"/>
                    <a:gd name="connsiteY0-104" fmla="*/ 1841415 h 2451015"/>
                    <a:gd name="connsiteX1-105" fmla="*/ 10365317 w 10858803"/>
                    <a:gd name="connsiteY1-106" fmla="*/ 2436501 h 2451015"/>
                    <a:gd name="connsiteX2-107" fmla="*/ 263374 w 10858803"/>
                    <a:gd name="connsiteY2-108" fmla="*/ 2451015 h 2451015"/>
                    <a:gd name="connsiteX3-109" fmla="*/ 16631 w 10858803"/>
                    <a:gd name="connsiteY3-110" fmla="*/ 2131701 h 2451015"/>
                    <a:gd name="connsiteX4-111" fmla="*/ 5582 w 10858803"/>
                    <a:gd name="connsiteY4-112" fmla="*/ 0 h 2451015"/>
                    <a:gd name="connsiteX0-113" fmla="*/ 10854255 w 10854255"/>
                    <a:gd name="connsiteY0-114" fmla="*/ 1841415 h 2451015"/>
                    <a:gd name="connsiteX1-115" fmla="*/ 10360769 w 10854255"/>
                    <a:gd name="connsiteY1-116" fmla="*/ 2436501 h 2451015"/>
                    <a:gd name="connsiteX2-117" fmla="*/ 258826 w 10854255"/>
                    <a:gd name="connsiteY2-118" fmla="*/ 2451015 h 2451015"/>
                    <a:gd name="connsiteX3-119" fmla="*/ 12083 w 10854255"/>
                    <a:gd name="connsiteY3-120" fmla="*/ 2131701 h 2451015"/>
                    <a:gd name="connsiteX4-121" fmla="*/ 1034 w 10854255"/>
                    <a:gd name="connsiteY4-122" fmla="*/ 0 h 2451015"/>
                    <a:gd name="connsiteX0-123" fmla="*/ 10846712 w 10846712"/>
                    <a:gd name="connsiteY0-124" fmla="*/ 1841415 h 2451015"/>
                    <a:gd name="connsiteX1-125" fmla="*/ 10353226 w 10846712"/>
                    <a:gd name="connsiteY1-126" fmla="*/ 2436501 h 2451015"/>
                    <a:gd name="connsiteX2-127" fmla="*/ 251283 w 10846712"/>
                    <a:gd name="connsiteY2-128" fmla="*/ 2451015 h 2451015"/>
                    <a:gd name="connsiteX3-129" fmla="*/ 4540 w 10846712"/>
                    <a:gd name="connsiteY3-130" fmla="*/ 2131701 h 2451015"/>
                    <a:gd name="connsiteX4-131" fmla="*/ 5130 w 10846712"/>
                    <a:gd name="connsiteY4-132" fmla="*/ 0 h 2451015"/>
                    <a:gd name="connsiteX0-133" fmla="*/ 10842172 w 10842172"/>
                    <a:gd name="connsiteY0-134" fmla="*/ 1841415 h 2451015"/>
                    <a:gd name="connsiteX1-135" fmla="*/ 10348686 w 10842172"/>
                    <a:gd name="connsiteY1-136" fmla="*/ 2436501 h 2451015"/>
                    <a:gd name="connsiteX2-137" fmla="*/ 246743 w 10842172"/>
                    <a:gd name="connsiteY2-138" fmla="*/ 2451015 h 2451015"/>
                    <a:gd name="connsiteX3-139" fmla="*/ 0 w 10842172"/>
                    <a:gd name="connsiteY3-140" fmla="*/ 2131701 h 2451015"/>
                    <a:gd name="connsiteX4-141" fmla="*/ 590 w 10842172"/>
                    <a:gd name="connsiteY4-142" fmla="*/ 0 h 2451015"/>
                    <a:gd name="connsiteX0-143" fmla="*/ 10842172 w 10842172"/>
                    <a:gd name="connsiteY0-144" fmla="*/ 1841415 h 2451015"/>
                    <a:gd name="connsiteX1-145" fmla="*/ 10348686 w 10842172"/>
                    <a:gd name="connsiteY1-146" fmla="*/ 2436501 h 2451015"/>
                    <a:gd name="connsiteX2-147" fmla="*/ 246743 w 10842172"/>
                    <a:gd name="connsiteY2-148" fmla="*/ 2451015 h 2451015"/>
                    <a:gd name="connsiteX3-149" fmla="*/ 0 w 10842172"/>
                    <a:gd name="connsiteY3-150" fmla="*/ 2131701 h 2451015"/>
                    <a:gd name="connsiteX4-151" fmla="*/ 590 w 10842172"/>
                    <a:gd name="connsiteY4-152" fmla="*/ 0 h 2451015"/>
                    <a:gd name="connsiteX0-153" fmla="*/ 10842172 w 10842172"/>
                    <a:gd name="connsiteY0-154" fmla="*/ 1841415 h 2451015"/>
                    <a:gd name="connsiteX1-155" fmla="*/ 10348686 w 10842172"/>
                    <a:gd name="connsiteY1-156" fmla="*/ 2436501 h 2451015"/>
                    <a:gd name="connsiteX2-157" fmla="*/ 246743 w 10842172"/>
                    <a:gd name="connsiteY2-158" fmla="*/ 2451015 h 2451015"/>
                    <a:gd name="connsiteX3-159" fmla="*/ 0 w 10842172"/>
                    <a:gd name="connsiteY3-160" fmla="*/ 2131701 h 2451015"/>
                    <a:gd name="connsiteX4-161" fmla="*/ 6410 w 10842172"/>
                    <a:gd name="connsiteY4-162" fmla="*/ 0 h 2451015"/>
                    <a:gd name="connsiteX0-163" fmla="*/ 10842172 w 10842172"/>
                    <a:gd name="connsiteY0-164" fmla="*/ 1841415 h 2451015"/>
                    <a:gd name="connsiteX1-165" fmla="*/ 10348686 w 10842172"/>
                    <a:gd name="connsiteY1-166" fmla="*/ 2436501 h 2451015"/>
                    <a:gd name="connsiteX2-167" fmla="*/ 246743 w 10842172"/>
                    <a:gd name="connsiteY2-168" fmla="*/ 2451015 h 2451015"/>
                    <a:gd name="connsiteX3-169" fmla="*/ 0 w 10842172"/>
                    <a:gd name="connsiteY3-170" fmla="*/ 2131701 h 2451015"/>
                    <a:gd name="connsiteX4-171" fmla="*/ 6410 w 10842172"/>
                    <a:gd name="connsiteY4-172" fmla="*/ 0 h 2451015"/>
                    <a:gd name="connsiteX0-173" fmla="*/ 10846950 w 10846950"/>
                    <a:gd name="connsiteY0-174" fmla="*/ 1841415 h 2451015"/>
                    <a:gd name="connsiteX1-175" fmla="*/ 10353464 w 10846950"/>
                    <a:gd name="connsiteY1-176" fmla="*/ 2436501 h 2451015"/>
                    <a:gd name="connsiteX2-177" fmla="*/ 251521 w 10846950"/>
                    <a:gd name="connsiteY2-178" fmla="*/ 2451015 h 2451015"/>
                    <a:gd name="connsiteX3-179" fmla="*/ 4778 w 10846950"/>
                    <a:gd name="connsiteY3-180" fmla="*/ 2131701 h 2451015"/>
                    <a:gd name="connsiteX4-181" fmla="*/ 11188 w 10846950"/>
                    <a:gd name="connsiteY4-182" fmla="*/ 0 h 2451015"/>
                    <a:gd name="connsiteX0-183" fmla="*/ 10846950 w 10846950"/>
                    <a:gd name="connsiteY0-184" fmla="*/ 1841415 h 2451015"/>
                    <a:gd name="connsiteX1-185" fmla="*/ 10568788 w 10846950"/>
                    <a:gd name="connsiteY1-186" fmla="*/ 2430680 h 2451015"/>
                    <a:gd name="connsiteX2-187" fmla="*/ 251521 w 10846950"/>
                    <a:gd name="connsiteY2-188" fmla="*/ 2451015 h 2451015"/>
                    <a:gd name="connsiteX3-189" fmla="*/ 4778 w 10846950"/>
                    <a:gd name="connsiteY3-190" fmla="*/ 2131701 h 2451015"/>
                    <a:gd name="connsiteX4-191" fmla="*/ 11188 w 10846950"/>
                    <a:gd name="connsiteY4-192" fmla="*/ 0 h 2451015"/>
                    <a:gd name="connsiteX0-193" fmla="*/ 10846950 w 10846950"/>
                    <a:gd name="connsiteY0-194" fmla="*/ 1841415 h 2451015"/>
                    <a:gd name="connsiteX1-195" fmla="*/ 10522232 w 10846950"/>
                    <a:gd name="connsiteY1-196" fmla="*/ 2430680 h 2451015"/>
                    <a:gd name="connsiteX2-197" fmla="*/ 251521 w 10846950"/>
                    <a:gd name="connsiteY2-198" fmla="*/ 2451015 h 2451015"/>
                    <a:gd name="connsiteX3-199" fmla="*/ 4778 w 10846950"/>
                    <a:gd name="connsiteY3-200" fmla="*/ 2131701 h 2451015"/>
                    <a:gd name="connsiteX4-201" fmla="*/ 11188 w 10846950"/>
                    <a:gd name="connsiteY4-202" fmla="*/ 0 h 2451015"/>
                    <a:gd name="connsiteX0-203" fmla="*/ 10846950 w 10846950"/>
                    <a:gd name="connsiteY0-204" fmla="*/ 1841415 h 2451015"/>
                    <a:gd name="connsiteX1-205" fmla="*/ 10745593 w 10846950"/>
                    <a:gd name="connsiteY1-206" fmla="*/ 2046023 h 2451015"/>
                    <a:gd name="connsiteX2-207" fmla="*/ 10522232 w 10846950"/>
                    <a:gd name="connsiteY2-208" fmla="*/ 2430680 h 2451015"/>
                    <a:gd name="connsiteX3-209" fmla="*/ 251521 w 10846950"/>
                    <a:gd name="connsiteY3-210" fmla="*/ 2451015 h 2451015"/>
                    <a:gd name="connsiteX4-211" fmla="*/ 4778 w 10846950"/>
                    <a:gd name="connsiteY4-212" fmla="*/ 2131701 h 2451015"/>
                    <a:gd name="connsiteX5-213" fmla="*/ 11188 w 10846950"/>
                    <a:gd name="connsiteY5-214" fmla="*/ 0 h 2451015"/>
                    <a:gd name="connsiteX0-215" fmla="*/ 10745593 w 10745593"/>
                    <a:gd name="connsiteY0-216" fmla="*/ 2046023 h 2451015"/>
                    <a:gd name="connsiteX1-217" fmla="*/ 10522232 w 10745593"/>
                    <a:gd name="connsiteY1-218" fmla="*/ 2430680 h 2451015"/>
                    <a:gd name="connsiteX2-219" fmla="*/ 251521 w 10745593"/>
                    <a:gd name="connsiteY2-220" fmla="*/ 2451015 h 2451015"/>
                    <a:gd name="connsiteX3-221" fmla="*/ 4778 w 10745593"/>
                    <a:gd name="connsiteY3-222" fmla="*/ 2131701 h 2451015"/>
                    <a:gd name="connsiteX4-223" fmla="*/ 11188 w 10745593"/>
                    <a:gd name="connsiteY4-224" fmla="*/ 0 h 2451015"/>
                    <a:gd name="connsiteX0-225" fmla="*/ 10830947 w 10830947"/>
                    <a:gd name="connsiteY0-226" fmla="*/ 2046023 h 2451015"/>
                    <a:gd name="connsiteX1-227" fmla="*/ 10522232 w 10830947"/>
                    <a:gd name="connsiteY1-228" fmla="*/ 2430680 h 2451015"/>
                    <a:gd name="connsiteX2-229" fmla="*/ 251521 w 10830947"/>
                    <a:gd name="connsiteY2-230" fmla="*/ 2451015 h 2451015"/>
                    <a:gd name="connsiteX3-231" fmla="*/ 4778 w 10830947"/>
                    <a:gd name="connsiteY3-232" fmla="*/ 2131701 h 2451015"/>
                    <a:gd name="connsiteX4-233" fmla="*/ 11188 w 10830947"/>
                    <a:gd name="connsiteY4-234" fmla="*/ 0 h 2451015"/>
                    <a:gd name="connsiteX0-235" fmla="*/ 10877504 w 10877504"/>
                    <a:gd name="connsiteY0-236" fmla="*/ 2046023 h 2451015"/>
                    <a:gd name="connsiteX1-237" fmla="*/ 10522232 w 10877504"/>
                    <a:gd name="connsiteY1-238" fmla="*/ 2430680 h 2451015"/>
                    <a:gd name="connsiteX2-239" fmla="*/ 251521 w 10877504"/>
                    <a:gd name="connsiteY2-240" fmla="*/ 2451015 h 2451015"/>
                    <a:gd name="connsiteX3-241" fmla="*/ 4778 w 10877504"/>
                    <a:gd name="connsiteY3-242" fmla="*/ 2131701 h 2451015"/>
                    <a:gd name="connsiteX4-243" fmla="*/ 11188 w 10877504"/>
                    <a:gd name="connsiteY4-244" fmla="*/ 0 h 2451015"/>
                    <a:gd name="connsiteX0-245" fmla="*/ 10861985 w 10861985"/>
                    <a:gd name="connsiteY0-246" fmla="*/ 2084821 h 2451015"/>
                    <a:gd name="connsiteX1-247" fmla="*/ 10522232 w 10861985"/>
                    <a:gd name="connsiteY1-248" fmla="*/ 2430680 h 2451015"/>
                    <a:gd name="connsiteX2-249" fmla="*/ 251521 w 10861985"/>
                    <a:gd name="connsiteY2-250" fmla="*/ 2451015 h 2451015"/>
                    <a:gd name="connsiteX3-251" fmla="*/ 4778 w 10861985"/>
                    <a:gd name="connsiteY3-252" fmla="*/ 2131701 h 2451015"/>
                    <a:gd name="connsiteX4-253" fmla="*/ 11188 w 10861985"/>
                    <a:gd name="connsiteY4-254" fmla="*/ 0 h 2451015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</a:cxnLst>
                  <a:rect l="l" t="t" r="r" b="b"/>
                  <a:pathLst>
                    <a:path w="10861985" h="2451015">
                      <a:moveTo>
                        <a:pt x="10861985" y="2084821"/>
                      </a:moveTo>
                      <a:lnTo>
                        <a:pt x="10522232" y="2430680"/>
                      </a:lnTo>
                      <a:lnTo>
                        <a:pt x="251521" y="2451015"/>
                      </a:lnTo>
                      <a:lnTo>
                        <a:pt x="4778" y="2131701"/>
                      </a:lnTo>
                      <a:cubicBezTo>
                        <a:pt x="-9673" y="1092163"/>
                        <a:pt x="13480" y="881310"/>
                        <a:pt x="11188" y="0"/>
                      </a:cubicBezTo>
                    </a:path>
                  </a:pathLst>
                </a:custGeom>
                <a:noFill/>
                <a:ln w="1905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4" name="梯形 43"/>
                <p:cNvSpPr/>
                <p:nvPr/>
              </p:nvSpPr>
              <p:spPr>
                <a:xfrm flipV="1">
                  <a:off x="2795159" y="5595578"/>
                  <a:ext cx="851792" cy="131305"/>
                </a:xfrm>
                <a:prstGeom prst="trapezoid">
                  <a:avLst>
                    <a:gd name="adj" fmla="val 83457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5" name="梯形 44"/>
                <p:cNvSpPr/>
                <p:nvPr/>
              </p:nvSpPr>
              <p:spPr>
                <a:xfrm rot="5400000" flipV="1">
                  <a:off x="1407134" y="4727547"/>
                  <a:ext cx="419147" cy="64612"/>
                </a:xfrm>
                <a:prstGeom prst="trapezoid">
                  <a:avLst>
                    <a:gd name="adj" fmla="val 83457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6" name="梯形 4"/>
                <p:cNvSpPr/>
                <p:nvPr/>
              </p:nvSpPr>
              <p:spPr>
                <a:xfrm rot="3196107" flipV="1">
                  <a:off x="1546837" y="5397384"/>
                  <a:ext cx="460512" cy="64612"/>
                </a:xfrm>
                <a:custGeom>
                  <a:avLst/>
                  <a:gdLst>
                    <a:gd name="connsiteX0" fmla="*/ 0 w 512180"/>
                    <a:gd name="connsiteY0" fmla="*/ 78953 h 78953"/>
                    <a:gd name="connsiteX1" fmla="*/ 65892 w 512180"/>
                    <a:gd name="connsiteY1" fmla="*/ 0 h 78953"/>
                    <a:gd name="connsiteX2" fmla="*/ 446288 w 512180"/>
                    <a:gd name="connsiteY2" fmla="*/ 0 h 78953"/>
                    <a:gd name="connsiteX3" fmla="*/ 512180 w 512180"/>
                    <a:gd name="connsiteY3" fmla="*/ 78953 h 78953"/>
                    <a:gd name="connsiteX4" fmla="*/ 0 w 512180"/>
                    <a:gd name="connsiteY4" fmla="*/ 78953 h 78953"/>
                    <a:gd name="connsiteX0-1" fmla="*/ 0 w 562727"/>
                    <a:gd name="connsiteY0-2" fmla="*/ 76132 h 78953"/>
                    <a:gd name="connsiteX1-3" fmla="*/ 116439 w 562727"/>
                    <a:gd name="connsiteY1-4" fmla="*/ 0 h 78953"/>
                    <a:gd name="connsiteX2-5" fmla="*/ 496835 w 562727"/>
                    <a:gd name="connsiteY2-6" fmla="*/ 0 h 78953"/>
                    <a:gd name="connsiteX3-7" fmla="*/ 562727 w 562727"/>
                    <a:gd name="connsiteY3-8" fmla="*/ 78953 h 78953"/>
                    <a:gd name="connsiteX4-9" fmla="*/ 0 w 562727"/>
                    <a:gd name="connsiteY4-10" fmla="*/ 76132 h 78953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</a:cxnLst>
                  <a:rect l="l" t="t" r="r" b="b"/>
                  <a:pathLst>
                    <a:path w="562727" h="78953">
                      <a:moveTo>
                        <a:pt x="0" y="76132"/>
                      </a:moveTo>
                      <a:lnTo>
                        <a:pt x="116439" y="0"/>
                      </a:lnTo>
                      <a:lnTo>
                        <a:pt x="496835" y="0"/>
                      </a:lnTo>
                      <a:lnTo>
                        <a:pt x="562727" y="78953"/>
                      </a:lnTo>
                      <a:lnTo>
                        <a:pt x="0" y="76132"/>
                      </a:lnTo>
                      <a:close/>
                    </a:path>
                  </a:pathLst>
                </a:cu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7" name="椭圆 46"/>
                <p:cNvSpPr/>
                <p:nvPr/>
              </p:nvSpPr>
              <p:spPr>
                <a:xfrm>
                  <a:off x="10526994" y="5210782"/>
                  <a:ext cx="106082" cy="106082"/>
                </a:xfrm>
                <a:prstGeom prst="ellipse">
                  <a:avLst/>
                </a:prstGeom>
                <a:noFill/>
                <a:ln w="28575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zh-CN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8" name="任意多边形: 形状 47"/>
                <p:cNvSpPr/>
                <p:nvPr/>
              </p:nvSpPr>
              <p:spPr>
                <a:xfrm>
                  <a:off x="10443054" y="4871788"/>
                  <a:ext cx="204022" cy="207689"/>
                </a:xfrm>
                <a:custGeom>
                  <a:avLst/>
                  <a:gdLst>
                    <a:gd name="connsiteX0" fmla="*/ 10856686 w 10856686"/>
                    <a:gd name="connsiteY0" fmla="*/ 4180114 h 4789714"/>
                    <a:gd name="connsiteX1" fmla="*/ 10363200 w 10856686"/>
                    <a:gd name="connsiteY1" fmla="*/ 4775200 h 4789714"/>
                    <a:gd name="connsiteX2" fmla="*/ 261257 w 10856686"/>
                    <a:gd name="connsiteY2" fmla="*/ 4789714 h 4789714"/>
                    <a:gd name="connsiteX3" fmla="*/ 14514 w 10856686"/>
                    <a:gd name="connsiteY3" fmla="*/ 4470400 h 4789714"/>
                    <a:gd name="connsiteX4" fmla="*/ 0 w 10856686"/>
                    <a:gd name="connsiteY4" fmla="*/ 0 h 4789714"/>
                    <a:gd name="connsiteX0-1" fmla="*/ 10856686 w 10856686"/>
                    <a:gd name="connsiteY0-2" fmla="*/ 4180114 h 4789714"/>
                    <a:gd name="connsiteX1-3" fmla="*/ 10363200 w 10856686"/>
                    <a:gd name="connsiteY1-4" fmla="*/ 4775200 h 4789714"/>
                    <a:gd name="connsiteX2-5" fmla="*/ 261257 w 10856686"/>
                    <a:gd name="connsiteY2-6" fmla="*/ 4789714 h 4789714"/>
                    <a:gd name="connsiteX3-7" fmla="*/ 14514 w 10856686"/>
                    <a:gd name="connsiteY3-8" fmla="*/ 4470400 h 4789714"/>
                    <a:gd name="connsiteX4-9" fmla="*/ 749 w 10856686"/>
                    <a:gd name="connsiteY4-10" fmla="*/ 1242677 h 4789714"/>
                    <a:gd name="connsiteX5" fmla="*/ 0 w 10856686"/>
                    <a:gd name="connsiteY5" fmla="*/ 0 h 4789714"/>
                    <a:gd name="connsiteX0-11" fmla="*/ 10855937 w 10855937"/>
                    <a:gd name="connsiteY0-12" fmla="*/ 2937437 h 3547037"/>
                    <a:gd name="connsiteX1-13" fmla="*/ 10362451 w 10855937"/>
                    <a:gd name="connsiteY1-14" fmla="*/ 3532523 h 3547037"/>
                    <a:gd name="connsiteX2-15" fmla="*/ 260508 w 10855937"/>
                    <a:gd name="connsiteY2-16" fmla="*/ 3547037 h 3547037"/>
                    <a:gd name="connsiteX3-17" fmla="*/ 13765 w 10855937"/>
                    <a:gd name="connsiteY3-18" fmla="*/ 3227723 h 3547037"/>
                    <a:gd name="connsiteX4-19" fmla="*/ 0 w 10855937"/>
                    <a:gd name="connsiteY4-20" fmla="*/ 0 h 3547037"/>
                    <a:gd name="connsiteX0-21" fmla="*/ 10855937 w 10855937"/>
                    <a:gd name="connsiteY0-22" fmla="*/ 2937437 h 3547037"/>
                    <a:gd name="connsiteX1-23" fmla="*/ 10362451 w 10855937"/>
                    <a:gd name="connsiteY1-24" fmla="*/ 3532523 h 3547037"/>
                    <a:gd name="connsiteX2-25" fmla="*/ 260508 w 10855937"/>
                    <a:gd name="connsiteY2-26" fmla="*/ 3547037 h 3547037"/>
                    <a:gd name="connsiteX3-27" fmla="*/ 13765 w 10855937"/>
                    <a:gd name="connsiteY3-28" fmla="*/ 3227723 h 3547037"/>
                    <a:gd name="connsiteX4-29" fmla="*/ 0 w 10855937"/>
                    <a:gd name="connsiteY4-30" fmla="*/ 0 h 3547037"/>
                    <a:gd name="connsiteX0-31" fmla="*/ 10868873 w 10868873"/>
                    <a:gd name="connsiteY0-32" fmla="*/ 2937437 h 3547037"/>
                    <a:gd name="connsiteX1-33" fmla="*/ 10375387 w 10868873"/>
                    <a:gd name="connsiteY1-34" fmla="*/ 3532523 h 3547037"/>
                    <a:gd name="connsiteX2-35" fmla="*/ 273444 w 10868873"/>
                    <a:gd name="connsiteY2-36" fmla="*/ 3547037 h 3547037"/>
                    <a:gd name="connsiteX3-37" fmla="*/ 26701 w 10868873"/>
                    <a:gd name="connsiteY3-38" fmla="*/ 3227723 h 3547037"/>
                    <a:gd name="connsiteX4-39" fmla="*/ 5177 w 10868873"/>
                    <a:gd name="connsiteY4-40" fmla="*/ 1101841 h 3547037"/>
                    <a:gd name="connsiteX5-41" fmla="*/ 12936 w 10868873"/>
                    <a:gd name="connsiteY5-42" fmla="*/ 0 h 3547037"/>
                    <a:gd name="connsiteX0-43" fmla="*/ 10868873 w 10868873"/>
                    <a:gd name="connsiteY0-44" fmla="*/ 1835596 h 2445196"/>
                    <a:gd name="connsiteX1-45" fmla="*/ 10375387 w 10868873"/>
                    <a:gd name="connsiteY1-46" fmla="*/ 2430682 h 2445196"/>
                    <a:gd name="connsiteX2-47" fmla="*/ 273444 w 10868873"/>
                    <a:gd name="connsiteY2-48" fmla="*/ 2445196 h 2445196"/>
                    <a:gd name="connsiteX3-49" fmla="*/ 26701 w 10868873"/>
                    <a:gd name="connsiteY3-50" fmla="*/ 2125882 h 2445196"/>
                    <a:gd name="connsiteX4-51" fmla="*/ 5177 w 10868873"/>
                    <a:gd name="connsiteY4-52" fmla="*/ 0 h 2445196"/>
                    <a:gd name="connsiteX0-53" fmla="*/ 10863696 w 10863696"/>
                    <a:gd name="connsiteY0-54" fmla="*/ 1835596 h 2445196"/>
                    <a:gd name="connsiteX1-55" fmla="*/ 10370210 w 10863696"/>
                    <a:gd name="connsiteY1-56" fmla="*/ 2430682 h 2445196"/>
                    <a:gd name="connsiteX2-57" fmla="*/ 268267 w 10863696"/>
                    <a:gd name="connsiteY2-58" fmla="*/ 2445196 h 2445196"/>
                    <a:gd name="connsiteX3-59" fmla="*/ 21524 w 10863696"/>
                    <a:gd name="connsiteY3-60" fmla="*/ 2125882 h 2445196"/>
                    <a:gd name="connsiteX4-61" fmla="*/ 0 w 10863696"/>
                    <a:gd name="connsiteY4-62" fmla="*/ 0 h 2445196"/>
                    <a:gd name="connsiteX0-63" fmla="*/ 10882319 w 10882319"/>
                    <a:gd name="connsiteY0-64" fmla="*/ 1835596 h 2445196"/>
                    <a:gd name="connsiteX1-65" fmla="*/ 10388833 w 10882319"/>
                    <a:gd name="connsiteY1-66" fmla="*/ 2430682 h 2445196"/>
                    <a:gd name="connsiteX2-67" fmla="*/ 286890 w 10882319"/>
                    <a:gd name="connsiteY2-68" fmla="*/ 2445196 h 2445196"/>
                    <a:gd name="connsiteX3-69" fmla="*/ 40147 w 10882319"/>
                    <a:gd name="connsiteY3-70" fmla="*/ 2125882 h 2445196"/>
                    <a:gd name="connsiteX4-71" fmla="*/ 0 w 10882319"/>
                    <a:gd name="connsiteY4-72" fmla="*/ 0 h 2445196"/>
                    <a:gd name="connsiteX0-73" fmla="*/ 10853134 w 10853134"/>
                    <a:gd name="connsiteY0-74" fmla="*/ 1841415 h 2451015"/>
                    <a:gd name="connsiteX1-75" fmla="*/ 10359648 w 10853134"/>
                    <a:gd name="connsiteY1-76" fmla="*/ 2436501 h 2451015"/>
                    <a:gd name="connsiteX2-77" fmla="*/ 257705 w 10853134"/>
                    <a:gd name="connsiteY2-78" fmla="*/ 2451015 h 2451015"/>
                    <a:gd name="connsiteX3-79" fmla="*/ 10962 w 10853134"/>
                    <a:gd name="connsiteY3-80" fmla="*/ 2131701 h 2451015"/>
                    <a:gd name="connsiteX4-81" fmla="*/ 11553 w 10853134"/>
                    <a:gd name="connsiteY4-82" fmla="*/ 0 h 2451015"/>
                    <a:gd name="connsiteX0-83" fmla="*/ 10864860 w 10864860"/>
                    <a:gd name="connsiteY0-84" fmla="*/ 1841415 h 2451015"/>
                    <a:gd name="connsiteX1-85" fmla="*/ 10371374 w 10864860"/>
                    <a:gd name="connsiteY1-86" fmla="*/ 2436501 h 2451015"/>
                    <a:gd name="connsiteX2-87" fmla="*/ 269431 w 10864860"/>
                    <a:gd name="connsiteY2-88" fmla="*/ 2451015 h 2451015"/>
                    <a:gd name="connsiteX3-89" fmla="*/ 22688 w 10864860"/>
                    <a:gd name="connsiteY3-90" fmla="*/ 2131701 h 2451015"/>
                    <a:gd name="connsiteX4-91" fmla="*/ 0 w 10864860"/>
                    <a:gd name="connsiteY4-92" fmla="*/ 0 h 2451015"/>
                    <a:gd name="connsiteX0-93" fmla="*/ 10856761 w 10856761"/>
                    <a:gd name="connsiteY0-94" fmla="*/ 1841415 h 2451015"/>
                    <a:gd name="connsiteX1-95" fmla="*/ 10363275 w 10856761"/>
                    <a:gd name="connsiteY1-96" fmla="*/ 2436501 h 2451015"/>
                    <a:gd name="connsiteX2-97" fmla="*/ 261332 w 10856761"/>
                    <a:gd name="connsiteY2-98" fmla="*/ 2451015 h 2451015"/>
                    <a:gd name="connsiteX3-99" fmla="*/ 14589 w 10856761"/>
                    <a:gd name="connsiteY3-100" fmla="*/ 2131701 h 2451015"/>
                    <a:gd name="connsiteX4-101" fmla="*/ 3540 w 10856761"/>
                    <a:gd name="connsiteY4-102" fmla="*/ 0 h 2451015"/>
                    <a:gd name="connsiteX0-103" fmla="*/ 10858803 w 10858803"/>
                    <a:gd name="connsiteY0-104" fmla="*/ 1841415 h 2451015"/>
                    <a:gd name="connsiteX1-105" fmla="*/ 10365317 w 10858803"/>
                    <a:gd name="connsiteY1-106" fmla="*/ 2436501 h 2451015"/>
                    <a:gd name="connsiteX2-107" fmla="*/ 263374 w 10858803"/>
                    <a:gd name="connsiteY2-108" fmla="*/ 2451015 h 2451015"/>
                    <a:gd name="connsiteX3-109" fmla="*/ 16631 w 10858803"/>
                    <a:gd name="connsiteY3-110" fmla="*/ 2131701 h 2451015"/>
                    <a:gd name="connsiteX4-111" fmla="*/ 5582 w 10858803"/>
                    <a:gd name="connsiteY4-112" fmla="*/ 0 h 2451015"/>
                    <a:gd name="connsiteX0-113" fmla="*/ 10854255 w 10854255"/>
                    <a:gd name="connsiteY0-114" fmla="*/ 1841415 h 2451015"/>
                    <a:gd name="connsiteX1-115" fmla="*/ 10360769 w 10854255"/>
                    <a:gd name="connsiteY1-116" fmla="*/ 2436501 h 2451015"/>
                    <a:gd name="connsiteX2-117" fmla="*/ 258826 w 10854255"/>
                    <a:gd name="connsiteY2-118" fmla="*/ 2451015 h 2451015"/>
                    <a:gd name="connsiteX3-119" fmla="*/ 12083 w 10854255"/>
                    <a:gd name="connsiteY3-120" fmla="*/ 2131701 h 2451015"/>
                    <a:gd name="connsiteX4-121" fmla="*/ 1034 w 10854255"/>
                    <a:gd name="connsiteY4-122" fmla="*/ 0 h 2451015"/>
                    <a:gd name="connsiteX0-123" fmla="*/ 10846712 w 10846712"/>
                    <a:gd name="connsiteY0-124" fmla="*/ 1841415 h 2451015"/>
                    <a:gd name="connsiteX1-125" fmla="*/ 10353226 w 10846712"/>
                    <a:gd name="connsiteY1-126" fmla="*/ 2436501 h 2451015"/>
                    <a:gd name="connsiteX2-127" fmla="*/ 251283 w 10846712"/>
                    <a:gd name="connsiteY2-128" fmla="*/ 2451015 h 2451015"/>
                    <a:gd name="connsiteX3-129" fmla="*/ 4540 w 10846712"/>
                    <a:gd name="connsiteY3-130" fmla="*/ 2131701 h 2451015"/>
                    <a:gd name="connsiteX4-131" fmla="*/ 5130 w 10846712"/>
                    <a:gd name="connsiteY4-132" fmla="*/ 0 h 2451015"/>
                    <a:gd name="connsiteX0-133" fmla="*/ 10842172 w 10842172"/>
                    <a:gd name="connsiteY0-134" fmla="*/ 1841415 h 2451015"/>
                    <a:gd name="connsiteX1-135" fmla="*/ 10348686 w 10842172"/>
                    <a:gd name="connsiteY1-136" fmla="*/ 2436501 h 2451015"/>
                    <a:gd name="connsiteX2-137" fmla="*/ 246743 w 10842172"/>
                    <a:gd name="connsiteY2-138" fmla="*/ 2451015 h 2451015"/>
                    <a:gd name="connsiteX3-139" fmla="*/ 0 w 10842172"/>
                    <a:gd name="connsiteY3-140" fmla="*/ 2131701 h 2451015"/>
                    <a:gd name="connsiteX4-141" fmla="*/ 590 w 10842172"/>
                    <a:gd name="connsiteY4-142" fmla="*/ 0 h 2451015"/>
                    <a:gd name="connsiteX0-143" fmla="*/ 10842172 w 10842172"/>
                    <a:gd name="connsiteY0-144" fmla="*/ 1841415 h 2451015"/>
                    <a:gd name="connsiteX1-145" fmla="*/ 10348686 w 10842172"/>
                    <a:gd name="connsiteY1-146" fmla="*/ 2436501 h 2451015"/>
                    <a:gd name="connsiteX2-147" fmla="*/ 246743 w 10842172"/>
                    <a:gd name="connsiteY2-148" fmla="*/ 2451015 h 2451015"/>
                    <a:gd name="connsiteX3-149" fmla="*/ 0 w 10842172"/>
                    <a:gd name="connsiteY3-150" fmla="*/ 2131701 h 2451015"/>
                    <a:gd name="connsiteX4-151" fmla="*/ 590 w 10842172"/>
                    <a:gd name="connsiteY4-152" fmla="*/ 0 h 2451015"/>
                    <a:gd name="connsiteX0-153" fmla="*/ 10842172 w 10842172"/>
                    <a:gd name="connsiteY0-154" fmla="*/ 1841415 h 2451015"/>
                    <a:gd name="connsiteX1-155" fmla="*/ 10348686 w 10842172"/>
                    <a:gd name="connsiteY1-156" fmla="*/ 2436501 h 2451015"/>
                    <a:gd name="connsiteX2-157" fmla="*/ 246743 w 10842172"/>
                    <a:gd name="connsiteY2-158" fmla="*/ 2451015 h 2451015"/>
                    <a:gd name="connsiteX3-159" fmla="*/ 0 w 10842172"/>
                    <a:gd name="connsiteY3-160" fmla="*/ 2131701 h 2451015"/>
                    <a:gd name="connsiteX4-161" fmla="*/ 6410 w 10842172"/>
                    <a:gd name="connsiteY4-162" fmla="*/ 0 h 2451015"/>
                    <a:gd name="connsiteX0-163" fmla="*/ 10842172 w 10842172"/>
                    <a:gd name="connsiteY0-164" fmla="*/ 1841415 h 2451015"/>
                    <a:gd name="connsiteX1-165" fmla="*/ 10348686 w 10842172"/>
                    <a:gd name="connsiteY1-166" fmla="*/ 2436501 h 2451015"/>
                    <a:gd name="connsiteX2-167" fmla="*/ 246743 w 10842172"/>
                    <a:gd name="connsiteY2-168" fmla="*/ 2451015 h 2451015"/>
                    <a:gd name="connsiteX3-169" fmla="*/ 0 w 10842172"/>
                    <a:gd name="connsiteY3-170" fmla="*/ 2131701 h 2451015"/>
                    <a:gd name="connsiteX4-171" fmla="*/ 6410 w 10842172"/>
                    <a:gd name="connsiteY4-172" fmla="*/ 0 h 2451015"/>
                    <a:gd name="connsiteX0-173" fmla="*/ 10846950 w 10846950"/>
                    <a:gd name="connsiteY0-174" fmla="*/ 1841415 h 2451015"/>
                    <a:gd name="connsiteX1-175" fmla="*/ 10353464 w 10846950"/>
                    <a:gd name="connsiteY1-176" fmla="*/ 2436501 h 2451015"/>
                    <a:gd name="connsiteX2-177" fmla="*/ 251521 w 10846950"/>
                    <a:gd name="connsiteY2-178" fmla="*/ 2451015 h 2451015"/>
                    <a:gd name="connsiteX3-179" fmla="*/ 4778 w 10846950"/>
                    <a:gd name="connsiteY3-180" fmla="*/ 2131701 h 2451015"/>
                    <a:gd name="connsiteX4-181" fmla="*/ 11188 w 10846950"/>
                    <a:gd name="connsiteY4-182" fmla="*/ 0 h 2451015"/>
                    <a:gd name="connsiteX0-183" fmla="*/ 10846950 w 10846950"/>
                    <a:gd name="connsiteY0-184" fmla="*/ 1841415 h 2451015"/>
                    <a:gd name="connsiteX1-185" fmla="*/ 10568788 w 10846950"/>
                    <a:gd name="connsiteY1-186" fmla="*/ 2430680 h 2451015"/>
                    <a:gd name="connsiteX2-187" fmla="*/ 251521 w 10846950"/>
                    <a:gd name="connsiteY2-188" fmla="*/ 2451015 h 2451015"/>
                    <a:gd name="connsiteX3-189" fmla="*/ 4778 w 10846950"/>
                    <a:gd name="connsiteY3-190" fmla="*/ 2131701 h 2451015"/>
                    <a:gd name="connsiteX4-191" fmla="*/ 11188 w 10846950"/>
                    <a:gd name="connsiteY4-192" fmla="*/ 0 h 2451015"/>
                    <a:gd name="connsiteX0-193" fmla="*/ 10846950 w 10846950"/>
                    <a:gd name="connsiteY0-194" fmla="*/ 1841415 h 2451015"/>
                    <a:gd name="connsiteX1-195" fmla="*/ 10522232 w 10846950"/>
                    <a:gd name="connsiteY1-196" fmla="*/ 2430680 h 2451015"/>
                    <a:gd name="connsiteX2-197" fmla="*/ 251521 w 10846950"/>
                    <a:gd name="connsiteY2-198" fmla="*/ 2451015 h 2451015"/>
                    <a:gd name="connsiteX3-199" fmla="*/ 4778 w 10846950"/>
                    <a:gd name="connsiteY3-200" fmla="*/ 2131701 h 2451015"/>
                    <a:gd name="connsiteX4-201" fmla="*/ 11188 w 10846950"/>
                    <a:gd name="connsiteY4-202" fmla="*/ 0 h 2451015"/>
                    <a:gd name="connsiteX0-203" fmla="*/ 10846950 w 10846950"/>
                    <a:gd name="connsiteY0-204" fmla="*/ 1841415 h 2451015"/>
                    <a:gd name="connsiteX1-205" fmla="*/ 10745593 w 10846950"/>
                    <a:gd name="connsiteY1-206" fmla="*/ 2046023 h 2451015"/>
                    <a:gd name="connsiteX2-207" fmla="*/ 10522232 w 10846950"/>
                    <a:gd name="connsiteY2-208" fmla="*/ 2430680 h 2451015"/>
                    <a:gd name="connsiteX3-209" fmla="*/ 251521 w 10846950"/>
                    <a:gd name="connsiteY3-210" fmla="*/ 2451015 h 2451015"/>
                    <a:gd name="connsiteX4-211" fmla="*/ 4778 w 10846950"/>
                    <a:gd name="connsiteY4-212" fmla="*/ 2131701 h 2451015"/>
                    <a:gd name="connsiteX5-213" fmla="*/ 11188 w 10846950"/>
                    <a:gd name="connsiteY5-214" fmla="*/ 0 h 2451015"/>
                    <a:gd name="connsiteX0-215" fmla="*/ 10745593 w 10745593"/>
                    <a:gd name="connsiteY0-216" fmla="*/ 2046023 h 2451015"/>
                    <a:gd name="connsiteX1-217" fmla="*/ 10522232 w 10745593"/>
                    <a:gd name="connsiteY1-218" fmla="*/ 2430680 h 2451015"/>
                    <a:gd name="connsiteX2-219" fmla="*/ 251521 w 10745593"/>
                    <a:gd name="connsiteY2-220" fmla="*/ 2451015 h 2451015"/>
                    <a:gd name="connsiteX3-221" fmla="*/ 4778 w 10745593"/>
                    <a:gd name="connsiteY3-222" fmla="*/ 2131701 h 2451015"/>
                    <a:gd name="connsiteX4-223" fmla="*/ 11188 w 10745593"/>
                    <a:gd name="connsiteY4-224" fmla="*/ 0 h 2451015"/>
                    <a:gd name="connsiteX0-225" fmla="*/ 10830947 w 10830947"/>
                    <a:gd name="connsiteY0-226" fmla="*/ 2046023 h 2451015"/>
                    <a:gd name="connsiteX1-227" fmla="*/ 10522232 w 10830947"/>
                    <a:gd name="connsiteY1-228" fmla="*/ 2430680 h 2451015"/>
                    <a:gd name="connsiteX2-229" fmla="*/ 251521 w 10830947"/>
                    <a:gd name="connsiteY2-230" fmla="*/ 2451015 h 2451015"/>
                    <a:gd name="connsiteX3-231" fmla="*/ 4778 w 10830947"/>
                    <a:gd name="connsiteY3-232" fmla="*/ 2131701 h 2451015"/>
                    <a:gd name="connsiteX4-233" fmla="*/ 11188 w 10830947"/>
                    <a:gd name="connsiteY4-234" fmla="*/ 0 h 2451015"/>
                    <a:gd name="connsiteX0-235" fmla="*/ 10877504 w 10877504"/>
                    <a:gd name="connsiteY0-236" fmla="*/ 2046023 h 2451015"/>
                    <a:gd name="connsiteX1-237" fmla="*/ 10522232 w 10877504"/>
                    <a:gd name="connsiteY1-238" fmla="*/ 2430680 h 2451015"/>
                    <a:gd name="connsiteX2-239" fmla="*/ 251521 w 10877504"/>
                    <a:gd name="connsiteY2-240" fmla="*/ 2451015 h 2451015"/>
                    <a:gd name="connsiteX3-241" fmla="*/ 4778 w 10877504"/>
                    <a:gd name="connsiteY3-242" fmla="*/ 2131701 h 2451015"/>
                    <a:gd name="connsiteX4-243" fmla="*/ 11188 w 10877504"/>
                    <a:gd name="connsiteY4-244" fmla="*/ 0 h 2451015"/>
                    <a:gd name="connsiteX0-245" fmla="*/ 10861985 w 10861985"/>
                    <a:gd name="connsiteY0-246" fmla="*/ 2084821 h 2451015"/>
                    <a:gd name="connsiteX1-247" fmla="*/ 10522232 w 10861985"/>
                    <a:gd name="connsiteY1-248" fmla="*/ 2430680 h 2451015"/>
                    <a:gd name="connsiteX2-249" fmla="*/ 251521 w 10861985"/>
                    <a:gd name="connsiteY2-250" fmla="*/ 2451015 h 2451015"/>
                    <a:gd name="connsiteX3-251" fmla="*/ 4778 w 10861985"/>
                    <a:gd name="connsiteY3-252" fmla="*/ 2131701 h 2451015"/>
                    <a:gd name="connsiteX4-253" fmla="*/ 11188 w 10861985"/>
                    <a:gd name="connsiteY4-254" fmla="*/ 0 h 2451015"/>
                    <a:gd name="connsiteX0-255" fmla="*/ 10857207 w 10857207"/>
                    <a:gd name="connsiteY0-256" fmla="*/ 0 h 366194"/>
                    <a:gd name="connsiteX1-257" fmla="*/ 10517454 w 10857207"/>
                    <a:gd name="connsiteY1-258" fmla="*/ 345859 h 366194"/>
                    <a:gd name="connsiteX2-259" fmla="*/ 246743 w 10857207"/>
                    <a:gd name="connsiteY2-260" fmla="*/ 366194 h 366194"/>
                    <a:gd name="connsiteX3-261" fmla="*/ 0 w 10857207"/>
                    <a:gd name="connsiteY3-262" fmla="*/ 46880 h 366194"/>
                    <a:gd name="connsiteX0-263" fmla="*/ 10610464 w 10610464"/>
                    <a:gd name="connsiteY0-264" fmla="*/ 0 h 366194"/>
                    <a:gd name="connsiteX1-265" fmla="*/ 10270711 w 10610464"/>
                    <a:gd name="connsiteY1-266" fmla="*/ 345859 h 366194"/>
                    <a:gd name="connsiteX2-267" fmla="*/ 0 w 10610464"/>
                    <a:gd name="connsiteY2-268" fmla="*/ 366194 h 366194"/>
                    <a:gd name="connsiteX0-269" fmla="*/ 339753 w 339753"/>
                    <a:gd name="connsiteY0-270" fmla="*/ 0 h 345859"/>
                    <a:gd name="connsiteX1-271" fmla="*/ 0 w 339753"/>
                    <a:gd name="connsiteY1-272" fmla="*/ 345859 h 345859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</a:cxnLst>
                  <a:rect l="l" t="t" r="r" b="b"/>
                  <a:pathLst>
                    <a:path w="339753" h="345859">
                      <a:moveTo>
                        <a:pt x="339753" y="0"/>
                      </a:moveTo>
                      <a:lnTo>
                        <a:pt x="0" y="345859"/>
                      </a:lnTo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9" name="任意多边形: 形状 48"/>
                <p:cNvSpPr/>
                <p:nvPr/>
              </p:nvSpPr>
              <p:spPr>
                <a:xfrm>
                  <a:off x="10443054" y="4695388"/>
                  <a:ext cx="204022" cy="207689"/>
                </a:xfrm>
                <a:custGeom>
                  <a:avLst/>
                  <a:gdLst>
                    <a:gd name="connsiteX0" fmla="*/ 10856686 w 10856686"/>
                    <a:gd name="connsiteY0" fmla="*/ 4180114 h 4789714"/>
                    <a:gd name="connsiteX1" fmla="*/ 10363200 w 10856686"/>
                    <a:gd name="connsiteY1" fmla="*/ 4775200 h 4789714"/>
                    <a:gd name="connsiteX2" fmla="*/ 261257 w 10856686"/>
                    <a:gd name="connsiteY2" fmla="*/ 4789714 h 4789714"/>
                    <a:gd name="connsiteX3" fmla="*/ 14514 w 10856686"/>
                    <a:gd name="connsiteY3" fmla="*/ 4470400 h 4789714"/>
                    <a:gd name="connsiteX4" fmla="*/ 0 w 10856686"/>
                    <a:gd name="connsiteY4" fmla="*/ 0 h 4789714"/>
                    <a:gd name="connsiteX0-1" fmla="*/ 10856686 w 10856686"/>
                    <a:gd name="connsiteY0-2" fmla="*/ 4180114 h 4789714"/>
                    <a:gd name="connsiteX1-3" fmla="*/ 10363200 w 10856686"/>
                    <a:gd name="connsiteY1-4" fmla="*/ 4775200 h 4789714"/>
                    <a:gd name="connsiteX2-5" fmla="*/ 261257 w 10856686"/>
                    <a:gd name="connsiteY2-6" fmla="*/ 4789714 h 4789714"/>
                    <a:gd name="connsiteX3-7" fmla="*/ 14514 w 10856686"/>
                    <a:gd name="connsiteY3-8" fmla="*/ 4470400 h 4789714"/>
                    <a:gd name="connsiteX4-9" fmla="*/ 749 w 10856686"/>
                    <a:gd name="connsiteY4-10" fmla="*/ 1242677 h 4789714"/>
                    <a:gd name="connsiteX5" fmla="*/ 0 w 10856686"/>
                    <a:gd name="connsiteY5" fmla="*/ 0 h 4789714"/>
                    <a:gd name="connsiteX0-11" fmla="*/ 10855937 w 10855937"/>
                    <a:gd name="connsiteY0-12" fmla="*/ 2937437 h 3547037"/>
                    <a:gd name="connsiteX1-13" fmla="*/ 10362451 w 10855937"/>
                    <a:gd name="connsiteY1-14" fmla="*/ 3532523 h 3547037"/>
                    <a:gd name="connsiteX2-15" fmla="*/ 260508 w 10855937"/>
                    <a:gd name="connsiteY2-16" fmla="*/ 3547037 h 3547037"/>
                    <a:gd name="connsiteX3-17" fmla="*/ 13765 w 10855937"/>
                    <a:gd name="connsiteY3-18" fmla="*/ 3227723 h 3547037"/>
                    <a:gd name="connsiteX4-19" fmla="*/ 0 w 10855937"/>
                    <a:gd name="connsiteY4-20" fmla="*/ 0 h 3547037"/>
                    <a:gd name="connsiteX0-21" fmla="*/ 10855937 w 10855937"/>
                    <a:gd name="connsiteY0-22" fmla="*/ 2937437 h 3547037"/>
                    <a:gd name="connsiteX1-23" fmla="*/ 10362451 w 10855937"/>
                    <a:gd name="connsiteY1-24" fmla="*/ 3532523 h 3547037"/>
                    <a:gd name="connsiteX2-25" fmla="*/ 260508 w 10855937"/>
                    <a:gd name="connsiteY2-26" fmla="*/ 3547037 h 3547037"/>
                    <a:gd name="connsiteX3-27" fmla="*/ 13765 w 10855937"/>
                    <a:gd name="connsiteY3-28" fmla="*/ 3227723 h 3547037"/>
                    <a:gd name="connsiteX4-29" fmla="*/ 0 w 10855937"/>
                    <a:gd name="connsiteY4-30" fmla="*/ 0 h 3547037"/>
                    <a:gd name="connsiteX0-31" fmla="*/ 10868873 w 10868873"/>
                    <a:gd name="connsiteY0-32" fmla="*/ 2937437 h 3547037"/>
                    <a:gd name="connsiteX1-33" fmla="*/ 10375387 w 10868873"/>
                    <a:gd name="connsiteY1-34" fmla="*/ 3532523 h 3547037"/>
                    <a:gd name="connsiteX2-35" fmla="*/ 273444 w 10868873"/>
                    <a:gd name="connsiteY2-36" fmla="*/ 3547037 h 3547037"/>
                    <a:gd name="connsiteX3-37" fmla="*/ 26701 w 10868873"/>
                    <a:gd name="connsiteY3-38" fmla="*/ 3227723 h 3547037"/>
                    <a:gd name="connsiteX4-39" fmla="*/ 5177 w 10868873"/>
                    <a:gd name="connsiteY4-40" fmla="*/ 1101841 h 3547037"/>
                    <a:gd name="connsiteX5-41" fmla="*/ 12936 w 10868873"/>
                    <a:gd name="connsiteY5-42" fmla="*/ 0 h 3547037"/>
                    <a:gd name="connsiteX0-43" fmla="*/ 10868873 w 10868873"/>
                    <a:gd name="connsiteY0-44" fmla="*/ 1835596 h 2445196"/>
                    <a:gd name="connsiteX1-45" fmla="*/ 10375387 w 10868873"/>
                    <a:gd name="connsiteY1-46" fmla="*/ 2430682 h 2445196"/>
                    <a:gd name="connsiteX2-47" fmla="*/ 273444 w 10868873"/>
                    <a:gd name="connsiteY2-48" fmla="*/ 2445196 h 2445196"/>
                    <a:gd name="connsiteX3-49" fmla="*/ 26701 w 10868873"/>
                    <a:gd name="connsiteY3-50" fmla="*/ 2125882 h 2445196"/>
                    <a:gd name="connsiteX4-51" fmla="*/ 5177 w 10868873"/>
                    <a:gd name="connsiteY4-52" fmla="*/ 0 h 2445196"/>
                    <a:gd name="connsiteX0-53" fmla="*/ 10863696 w 10863696"/>
                    <a:gd name="connsiteY0-54" fmla="*/ 1835596 h 2445196"/>
                    <a:gd name="connsiteX1-55" fmla="*/ 10370210 w 10863696"/>
                    <a:gd name="connsiteY1-56" fmla="*/ 2430682 h 2445196"/>
                    <a:gd name="connsiteX2-57" fmla="*/ 268267 w 10863696"/>
                    <a:gd name="connsiteY2-58" fmla="*/ 2445196 h 2445196"/>
                    <a:gd name="connsiteX3-59" fmla="*/ 21524 w 10863696"/>
                    <a:gd name="connsiteY3-60" fmla="*/ 2125882 h 2445196"/>
                    <a:gd name="connsiteX4-61" fmla="*/ 0 w 10863696"/>
                    <a:gd name="connsiteY4-62" fmla="*/ 0 h 2445196"/>
                    <a:gd name="connsiteX0-63" fmla="*/ 10882319 w 10882319"/>
                    <a:gd name="connsiteY0-64" fmla="*/ 1835596 h 2445196"/>
                    <a:gd name="connsiteX1-65" fmla="*/ 10388833 w 10882319"/>
                    <a:gd name="connsiteY1-66" fmla="*/ 2430682 h 2445196"/>
                    <a:gd name="connsiteX2-67" fmla="*/ 286890 w 10882319"/>
                    <a:gd name="connsiteY2-68" fmla="*/ 2445196 h 2445196"/>
                    <a:gd name="connsiteX3-69" fmla="*/ 40147 w 10882319"/>
                    <a:gd name="connsiteY3-70" fmla="*/ 2125882 h 2445196"/>
                    <a:gd name="connsiteX4-71" fmla="*/ 0 w 10882319"/>
                    <a:gd name="connsiteY4-72" fmla="*/ 0 h 2445196"/>
                    <a:gd name="connsiteX0-73" fmla="*/ 10853134 w 10853134"/>
                    <a:gd name="connsiteY0-74" fmla="*/ 1841415 h 2451015"/>
                    <a:gd name="connsiteX1-75" fmla="*/ 10359648 w 10853134"/>
                    <a:gd name="connsiteY1-76" fmla="*/ 2436501 h 2451015"/>
                    <a:gd name="connsiteX2-77" fmla="*/ 257705 w 10853134"/>
                    <a:gd name="connsiteY2-78" fmla="*/ 2451015 h 2451015"/>
                    <a:gd name="connsiteX3-79" fmla="*/ 10962 w 10853134"/>
                    <a:gd name="connsiteY3-80" fmla="*/ 2131701 h 2451015"/>
                    <a:gd name="connsiteX4-81" fmla="*/ 11553 w 10853134"/>
                    <a:gd name="connsiteY4-82" fmla="*/ 0 h 2451015"/>
                    <a:gd name="connsiteX0-83" fmla="*/ 10864860 w 10864860"/>
                    <a:gd name="connsiteY0-84" fmla="*/ 1841415 h 2451015"/>
                    <a:gd name="connsiteX1-85" fmla="*/ 10371374 w 10864860"/>
                    <a:gd name="connsiteY1-86" fmla="*/ 2436501 h 2451015"/>
                    <a:gd name="connsiteX2-87" fmla="*/ 269431 w 10864860"/>
                    <a:gd name="connsiteY2-88" fmla="*/ 2451015 h 2451015"/>
                    <a:gd name="connsiteX3-89" fmla="*/ 22688 w 10864860"/>
                    <a:gd name="connsiteY3-90" fmla="*/ 2131701 h 2451015"/>
                    <a:gd name="connsiteX4-91" fmla="*/ 0 w 10864860"/>
                    <a:gd name="connsiteY4-92" fmla="*/ 0 h 2451015"/>
                    <a:gd name="connsiteX0-93" fmla="*/ 10856761 w 10856761"/>
                    <a:gd name="connsiteY0-94" fmla="*/ 1841415 h 2451015"/>
                    <a:gd name="connsiteX1-95" fmla="*/ 10363275 w 10856761"/>
                    <a:gd name="connsiteY1-96" fmla="*/ 2436501 h 2451015"/>
                    <a:gd name="connsiteX2-97" fmla="*/ 261332 w 10856761"/>
                    <a:gd name="connsiteY2-98" fmla="*/ 2451015 h 2451015"/>
                    <a:gd name="connsiteX3-99" fmla="*/ 14589 w 10856761"/>
                    <a:gd name="connsiteY3-100" fmla="*/ 2131701 h 2451015"/>
                    <a:gd name="connsiteX4-101" fmla="*/ 3540 w 10856761"/>
                    <a:gd name="connsiteY4-102" fmla="*/ 0 h 2451015"/>
                    <a:gd name="connsiteX0-103" fmla="*/ 10858803 w 10858803"/>
                    <a:gd name="connsiteY0-104" fmla="*/ 1841415 h 2451015"/>
                    <a:gd name="connsiteX1-105" fmla="*/ 10365317 w 10858803"/>
                    <a:gd name="connsiteY1-106" fmla="*/ 2436501 h 2451015"/>
                    <a:gd name="connsiteX2-107" fmla="*/ 263374 w 10858803"/>
                    <a:gd name="connsiteY2-108" fmla="*/ 2451015 h 2451015"/>
                    <a:gd name="connsiteX3-109" fmla="*/ 16631 w 10858803"/>
                    <a:gd name="connsiteY3-110" fmla="*/ 2131701 h 2451015"/>
                    <a:gd name="connsiteX4-111" fmla="*/ 5582 w 10858803"/>
                    <a:gd name="connsiteY4-112" fmla="*/ 0 h 2451015"/>
                    <a:gd name="connsiteX0-113" fmla="*/ 10854255 w 10854255"/>
                    <a:gd name="connsiteY0-114" fmla="*/ 1841415 h 2451015"/>
                    <a:gd name="connsiteX1-115" fmla="*/ 10360769 w 10854255"/>
                    <a:gd name="connsiteY1-116" fmla="*/ 2436501 h 2451015"/>
                    <a:gd name="connsiteX2-117" fmla="*/ 258826 w 10854255"/>
                    <a:gd name="connsiteY2-118" fmla="*/ 2451015 h 2451015"/>
                    <a:gd name="connsiteX3-119" fmla="*/ 12083 w 10854255"/>
                    <a:gd name="connsiteY3-120" fmla="*/ 2131701 h 2451015"/>
                    <a:gd name="connsiteX4-121" fmla="*/ 1034 w 10854255"/>
                    <a:gd name="connsiteY4-122" fmla="*/ 0 h 2451015"/>
                    <a:gd name="connsiteX0-123" fmla="*/ 10846712 w 10846712"/>
                    <a:gd name="connsiteY0-124" fmla="*/ 1841415 h 2451015"/>
                    <a:gd name="connsiteX1-125" fmla="*/ 10353226 w 10846712"/>
                    <a:gd name="connsiteY1-126" fmla="*/ 2436501 h 2451015"/>
                    <a:gd name="connsiteX2-127" fmla="*/ 251283 w 10846712"/>
                    <a:gd name="connsiteY2-128" fmla="*/ 2451015 h 2451015"/>
                    <a:gd name="connsiteX3-129" fmla="*/ 4540 w 10846712"/>
                    <a:gd name="connsiteY3-130" fmla="*/ 2131701 h 2451015"/>
                    <a:gd name="connsiteX4-131" fmla="*/ 5130 w 10846712"/>
                    <a:gd name="connsiteY4-132" fmla="*/ 0 h 2451015"/>
                    <a:gd name="connsiteX0-133" fmla="*/ 10842172 w 10842172"/>
                    <a:gd name="connsiteY0-134" fmla="*/ 1841415 h 2451015"/>
                    <a:gd name="connsiteX1-135" fmla="*/ 10348686 w 10842172"/>
                    <a:gd name="connsiteY1-136" fmla="*/ 2436501 h 2451015"/>
                    <a:gd name="connsiteX2-137" fmla="*/ 246743 w 10842172"/>
                    <a:gd name="connsiteY2-138" fmla="*/ 2451015 h 2451015"/>
                    <a:gd name="connsiteX3-139" fmla="*/ 0 w 10842172"/>
                    <a:gd name="connsiteY3-140" fmla="*/ 2131701 h 2451015"/>
                    <a:gd name="connsiteX4-141" fmla="*/ 590 w 10842172"/>
                    <a:gd name="connsiteY4-142" fmla="*/ 0 h 2451015"/>
                    <a:gd name="connsiteX0-143" fmla="*/ 10842172 w 10842172"/>
                    <a:gd name="connsiteY0-144" fmla="*/ 1841415 h 2451015"/>
                    <a:gd name="connsiteX1-145" fmla="*/ 10348686 w 10842172"/>
                    <a:gd name="connsiteY1-146" fmla="*/ 2436501 h 2451015"/>
                    <a:gd name="connsiteX2-147" fmla="*/ 246743 w 10842172"/>
                    <a:gd name="connsiteY2-148" fmla="*/ 2451015 h 2451015"/>
                    <a:gd name="connsiteX3-149" fmla="*/ 0 w 10842172"/>
                    <a:gd name="connsiteY3-150" fmla="*/ 2131701 h 2451015"/>
                    <a:gd name="connsiteX4-151" fmla="*/ 590 w 10842172"/>
                    <a:gd name="connsiteY4-152" fmla="*/ 0 h 2451015"/>
                    <a:gd name="connsiteX0-153" fmla="*/ 10842172 w 10842172"/>
                    <a:gd name="connsiteY0-154" fmla="*/ 1841415 h 2451015"/>
                    <a:gd name="connsiteX1-155" fmla="*/ 10348686 w 10842172"/>
                    <a:gd name="connsiteY1-156" fmla="*/ 2436501 h 2451015"/>
                    <a:gd name="connsiteX2-157" fmla="*/ 246743 w 10842172"/>
                    <a:gd name="connsiteY2-158" fmla="*/ 2451015 h 2451015"/>
                    <a:gd name="connsiteX3-159" fmla="*/ 0 w 10842172"/>
                    <a:gd name="connsiteY3-160" fmla="*/ 2131701 h 2451015"/>
                    <a:gd name="connsiteX4-161" fmla="*/ 6410 w 10842172"/>
                    <a:gd name="connsiteY4-162" fmla="*/ 0 h 2451015"/>
                    <a:gd name="connsiteX0-163" fmla="*/ 10842172 w 10842172"/>
                    <a:gd name="connsiteY0-164" fmla="*/ 1841415 h 2451015"/>
                    <a:gd name="connsiteX1-165" fmla="*/ 10348686 w 10842172"/>
                    <a:gd name="connsiteY1-166" fmla="*/ 2436501 h 2451015"/>
                    <a:gd name="connsiteX2-167" fmla="*/ 246743 w 10842172"/>
                    <a:gd name="connsiteY2-168" fmla="*/ 2451015 h 2451015"/>
                    <a:gd name="connsiteX3-169" fmla="*/ 0 w 10842172"/>
                    <a:gd name="connsiteY3-170" fmla="*/ 2131701 h 2451015"/>
                    <a:gd name="connsiteX4-171" fmla="*/ 6410 w 10842172"/>
                    <a:gd name="connsiteY4-172" fmla="*/ 0 h 2451015"/>
                    <a:gd name="connsiteX0-173" fmla="*/ 10846950 w 10846950"/>
                    <a:gd name="connsiteY0-174" fmla="*/ 1841415 h 2451015"/>
                    <a:gd name="connsiteX1-175" fmla="*/ 10353464 w 10846950"/>
                    <a:gd name="connsiteY1-176" fmla="*/ 2436501 h 2451015"/>
                    <a:gd name="connsiteX2-177" fmla="*/ 251521 w 10846950"/>
                    <a:gd name="connsiteY2-178" fmla="*/ 2451015 h 2451015"/>
                    <a:gd name="connsiteX3-179" fmla="*/ 4778 w 10846950"/>
                    <a:gd name="connsiteY3-180" fmla="*/ 2131701 h 2451015"/>
                    <a:gd name="connsiteX4-181" fmla="*/ 11188 w 10846950"/>
                    <a:gd name="connsiteY4-182" fmla="*/ 0 h 2451015"/>
                    <a:gd name="connsiteX0-183" fmla="*/ 10846950 w 10846950"/>
                    <a:gd name="connsiteY0-184" fmla="*/ 1841415 h 2451015"/>
                    <a:gd name="connsiteX1-185" fmla="*/ 10568788 w 10846950"/>
                    <a:gd name="connsiteY1-186" fmla="*/ 2430680 h 2451015"/>
                    <a:gd name="connsiteX2-187" fmla="*/ 251521 w 10846950"/>
                    <a:gd name="connsiteY2-188" fmla="*/ 2451015 h 2451015"/>
                    <a:gd name="connsiteX3-189" fmla="*/ 4778 w 10846950"/>
                    <a:gd name="connsiteY3-190" fmla="*/ 2131701 h 2451015"/>
                    <a:gd name="connsiteX4-191" fmla="*/ 11188 w 10846950"/>
                    <a:gd name="connsiteY4-192" fmla="*/ 0 h 2451015"/>
                    <a:gd name="connsiteX0-193" fmla="*/ 10846950 w 10846950"/>
                    <a:gd name="connsiteY0-194" fmla="*/ 1841415 h 2451015"/>
                    <a:gd name="connsiteX1-195" fmla="*/ 10522232 w 10846950"/>
                    <a:gd name="connsiteY1-196" fmla="*/ 2430680 h 2451015"/>
                    <a:gd name="connsiteX2-197" fmla="*/ 251521 w 10846950"/>
                    <a:gd name="connsiteY2-198" fmla="*/ 2451015 h 2451015"/>
                    <a:gd name="connsiteX3-199" fmla="*/ 4778 w 10846950"/>
                    <a:gd name="connsiteY3-200" fmla="*/ 2131701 h 2451015"/>
                    <a:gd name="connsiteX4-201" fmla="*/ 11188 w 10846950"/>
                    <a:gd name="connsiteY4-202" fmla="*/ 0 h 2451015"/>
                    <a:gd name="connsiteX0-203" fmla="*/ 10846950 w 10846950"/>
                    <a:gd name="connsiteY0-204" fmla="*/ 1841415 h 2451015"/>
                    <a:gd name="connsiteX1-205" fmla="*/ 10745593 w 10846950"/>
                    <a:gd name="connsiteY1-206" fmla="*/ 2046023 h 2451015"/>
                    <a:gd name="connsiteX2-207" fmla="*/ 10522232 w 10846950"/>
                    <a:gd name="connsiteY2-208" fmla="*/ 2430680 h 2451015"/>
                    <a:gd name="connsiteX3-209" fmla="*/ 251521 w 10846950"/>
                    <a:gd name="connsiteY3-210" fmla="*/ 2451015 h 2451015"/>
                    <a:gd name="connsiteX4-211" fmla="*/ 4778 w 10846950"/>
                    <a:gd name="connsiteY4-212" fmla="*/ 2131701 h 2451015"/>
                    <a:gd name="connsiteX5-213" fmla="*/ 11188 w 10846950"/>
                    <a:gd name="connsiteY5-214" fmla="*/ 0 h 2451015"/>
                    <a:gd name="connsiteX0-215" fmla="*/ 10745593 w 10745593"/>
                    <a:gd name="connsiteY0-216" fmla="*/ 2046023 h 2451015"/>
                    <a:gd name="connsiteX1-217" fmla="*/ 10522232 w 10745593"/>
                    <a:gd name="connsiteY1-218" fmla="*/ 2430680 h 2451015"/>
                    <a:gd name="connsiteX2-219" fmla="*/ 251521 w 10745593"/>
                    <a:gd name="connsiteY2-220" fmla="*/ 2451015 h 2451015"/>
                    <a:gd name="connsiteX3-221" fmla="*/ 4778 w 10745593"/>
                    <a:gd name="connsiteY3-222" fmla="*/ 2131701 h 2451015"/>
                    <a:gd name="connsiteX4-223" fmla="*/ 11188 w 10745593"/>
                    <a:gd name="connsiteY4-224" fmla="*/ 0 h 2451015"/>
                    <a:gd name="connsiteX0-225" fmla="*/ 10830947 w 10830947"/>
                    <a:gd name="connsiteY0-226" fmla="*/ 2046023 h 2451015"/>
                    <a:gd name="connsiteX1-227" fmla="*/ 10522232 w 10830947"/>
                    <a:gd name="connsiteY1-228" fmla="*/ 2430680 h 2451015"/>
                    <a:gd name="connsiteX2-229" fmla="*/ 251521 w 10830947"/>
                    <a:gd name="connsiteY2-230" fmla="*/ 2451015 h 2451015"/>
                    <a:gd name="connsiteX3-231" fmla="*/ 4778 w 10830947"/>
                    <a:gd name="connsiteY3-232" fmla="*/ 2131701 h 2451015"/>
                    <a:gd name="connsiteX4-233" fmla="*/ 11188 w 10830947"/>
                    <a:gd name="connsiteY4-234" fmla="*/ 0 h 2451015"/>
                    <a:gd name="connsiteX0-235" fmla="*/ 10877504 w 10877504"/>
                    <a:gd name="connsiteY0-236" fmla="*/ 2046023 h 2451015"/>
                    <a:gd name="connsiteX1-237" fmla="*/ 10522232 w 10877504"/>
                    <a:gd name="connsiteY1-238" fmla="*/ 2430680 h 2451015"/>
                    <a:gd name="connsiteX2-239" fmla="*/ 251521 w 10877504"/>
                    <a:gd name="connsiteY2-240" fmla="*/ 2451015 h 2451015"/>
                    <a:gd name="connsiteX3-241" fmla="*/ 4778 w 10877504"/>
                    <a:gd name="connsiteY3-242" fmla="*/ 2131701 h 2451015"/>
                    <a:gd name="connsiteX4-243" fmla="*/ 11188 w 10877504"/>
                    <a:gd name="connsiteY4-244" fmla="*/ 0 h 2451015"/>
                    <a:gd name="connsiteX0-245" fmla="*/ 10861985 w 10861985"/>
                    <a:gd name="connsiteY0-246" fmla="*/ 2084821 h 2451015"/>
                    <a:gd name="connsiteX1-247" fmla="*/ 10522232 w 10861985"/>
                    <a:gd name="connsiteY1-248" fmla="*/ 2430680 h 2451015"/>
                    <a:gd name="connsiteX2-249" fmla="*/ 251521 w 10861985"/>
                    <a:gd name="connsiteY2-250" fmla="*/ 2451015 h 2451015"/>
                    <a:gd name="connsiteX3-251" fmla="*/ 4778 w 10861985"/>
                    <a:gd name="connsiteY3-252" fmla="*/ 2131701 h 2451015"/>
                    <a:gd name="connsiteX4-253" fmla="*/ 11188 w 10861985"/>
                    <a:gd name="connsiteY4-254" fmla="*/ 0 h 2451015"/>
                    <a:gd name="connsiteX0-255" fmla="*/ 10857207 w 10857207"/>
                    <a:gd name="connsiteY0-256" fmla="*/ 0 h 366194"/>
                    <a:gd name="connsiteX1-257" fmla="*/ 10517454 w 10857207"/>
                    <a:gd name="connsiteY1-258" fmla="*/ 345859 h 366194"/>
                    <a:gd name="connsiteX2-259" fmla="*/ 246743 w 10857207"/>
                    <a:gd name="connsiteY2-260" fmla="*/ 366194 h 366194"/>
                    <a:gd name="connsiteX3-261" fmla="*/ 0 w 10857207"/>
                    <a:gd name="connsiteY3-262" fmla="*/ 46880 h 366194"/>
                    <a:gd name="connsiteX0-263" fmla="*/ 10610464 w 10610464"/>
                    <a:gd name="connsiteY0-264" fmla="*/ 0 h 366194"/>
                    <a:gd name="connsiteX1-265" fmla="*/ 10270711 w 10610464"/>
                    <a:gd name="connsiteY1-266" fmla="*/ 345859 h 366194"/>
                    <a:gd name="connsiteX2-267" fmla="*/ 0 w 10610464"/>
                    <a:gd name="connsiteY2-268" fmla="*/ 366194 h 366194"/>
                    <a:gd name="connsiteX0-269" fmla="*/ 339753 w 339753"/>
                    <a:gd name="connsiteY0-270" fmla="*/ 0 h 345859"/>
                    <a:gd name="connsiteX1-271" fmla="*/ 0 w 339753"/>
                    <a:gd name="connsiteY1-272" fmla="*/ 345859 h 345859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</a:cxnLst>
                  <a:rect l="l" t="t" r="r" b="b"/>
                  <a:pathLst>
                    <a:path w="339753" h="345859">
                      <a:moveTo>
                        <a:pt x="339753" y="0"/>
                      </a:moveTo>
                      <a:lnTo>
                        <a:pt x="0" y="345859"/>
                      </a:lnTo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0" name="任意多边形: 形状 49"/>
                <p:cNvSpPr/>
                <p:nvPr/>
              </p:nvSpPr>
              <p:spPr>
                <a:xfrm>
                  <a:off x="10443054" y="4518989"/>
                  <a:ext cx="204022" cy="207689"/>
                </a:xfrm>
                <a:custGeom>
                  <a:avLst/>
                  <a:gdLst>
                    <a:gd name="connsiteX0" fmla="*/ 10856686 w 10856686"/>
                    <a:gd name="connsiteY0" fmla="*/ 4180114 h 4789714"/>
                    <a:gd name="connsiteX1" fmla="*/ 10363200 w 10856686"/>
                    <a:gd name="connsiteY1" fmla="*/ 4775200 h 4789714"/>
                    <a:gd name="connsiteX2" fmla="*/ 261257 w 10856686"/>
                    <a:gd name="connsiteY2" fmla="*/ 4789714 h 4789714"/>
                    <a:gd name="connsiteX3" fmla="*/ 14514 w 10856686"/>
                    <a:gd name="connsiteY3" fmla="*/ 4470400 h 4789714"/>
                    <a:gd name="connsiteX4" fmla="*/ 0 w 10856686"/>
                    <a:gd name="connsiteY4" fmla="*/ 0 h 4789714"/>
                    <a:gd name="connsiteX0-1" fmla="*/ 10856686 w 10856686"/>
                    <a:gd name="connsiteY0-2" fmla="*/ 4180114 h 4789714"/>
                    <a:gd name="connsiteX1-3" fmla="*/ 10363200 w 10856686"/>
                    <a:gd name="connsiteY1-4" fmla="*/ 4775200 h 4789714"/>
                    <a:gd name="connsiteX2-5" fmla="*/ 261257 w 10856686"/>
                    <a:gd name="connsiteY2-6" fmla="*/ 4789714 h 4789714"/>
                    <a:gd name="connsiteX3-7" fmla="*/ 14514 w 10856686"/>
                    <a:gd name="connsiteY3-8" fmla="*/ 4470400 h 4789714"/>
                    <a:gd name="connsiteX4-9" fmla="*/ 749 w 10856686"/>
                    <a:gd name="connsiteY4-10" fmla="*/ 1242677 h 4789714"/>
                    <a:gd name="connsiteX5" fmla="*/ 0 w 10856686"/>
                    <a:gd name="connsiteY5" fmla="*/ 0 h 4789714"/>
                    <a:gd name="connsiteX0-11" fmla="*/ 10855937 w 10855937"/>
                    <a:gd name="connsiteY0-12" fmla="*/ 2937437 h 3547037"/>
                    <a:gd name="connsiteX1-13" fmla="*/ 10362451 w 10855937"/>
                    <a:gd name="connsiteY1-14" fmla="*/ 3532523 h 3547037"/>
                    <a:gd name="connsiteX2-15" fmla="*/ 260508 w 10855937"/>
                    <a:gd name="connsiteY2-16" fmla="*/ 3547037 h 3547037"/>
                    <a:gd name="connsiteX3-17" fmla="*/ 13765 w 10855937"/>
                    <a:gd name="connsiteY3-18" fmla="*/ 3227723 h 3547037"/>
                    <a:gd name="connsiteX4-19" fmla="*/ 0 w 10855937"/>
                    <a:gd name="connsiteY4-20" fmla="*/ 0 h 3547037"/>
                    <a:gd name="connsiteX0-21" fmla="*/ 10855937 w 10855937"/>
                    <a:gd name="connsiteY0-22" fmla="*/ 2937437 h 3547037"/>
                    <a:gd name="connsiteX1-23" fmla="*/ 10362451 w 10855937"/>
                    <a:gd name="connsiteY1-24" fmla="*/ 3532523 h 3547037"/>
                    <a:gd name="connsiteX2-25" fmla="*/ 260508 w 10855937"/>
                    <a:gd name="connsiteY2-26" fmla="*/ 3547037 h 3547037"/>
                    <a:gd name="connsiteX3-27" fmla="*/ 13765 w 10855937"/>
                    <a:gd name="connsiteY3-28" fmla="*/ 3227723 h 3547037"/>
                    <a:gd name="connsiteX4-29" fmla="*/ 0 w 10855937"/>
                    <a:gd name="connsiteY4-30" fmla="*/ 0 h 3547037"/>
                    <a:gd name="connsiteX0-31" fmla="*/ 10868873 w 10868873"/>
                    <a:gd name="connsiteY0-32" fmla="*/ 2937437 h 3547037"/>
                    <a:gd name="connsiteX1-33" fmla="*/ 10375387 w 10868873"/>
                    <a:gd name="connsiteY1-34" fmla="*/ 3532523 h 3547037"/>
                    <a:gd name="connsiteX2-35" fmla="*/ 273444 w 10868873"/>
                    <a:gd name="connsiteY2-36" fmla="*/ 3547037 h 3547037"/>
                    <a:gd name="connsiteX3-37" fmla="*/ 26701 w 10868873"/>
                    <a:gd name="connsiteY3-38" fmla="*/ 3227723 h 3547037"/>
                    <a:gd name="connsiteX4-39" fmla="*/ 5177 w 10868873"/>
                    <a:gd name="connsiteY4-40" fmla="*/ 1101841 h 3547037"/>
                    <a:gd name="connsiteX5-41" fmla="*/ 12936 w 10868873"/>
                    <a:gd name="connsiteY5-42" fmla="*/ 0 h 3547037"/>
                    <a:gd name="connsiteX0-43" fmla="*/ 10868873 w 10868873"/>
                    <a:gd name="connsiteY0-44" fmla="*/ 1835596 h 2445196"/>
                    <a:gd name="connsiteX1-45" fmla="*/ 10375387 w 10868873"/>
                    <a:gd name="connsiteY1-46" fmla="*/ 2430682 h 2445196"/>
                    <a:gd name="connsiteX2-47" fmla="*/ 273444 w 10868873"/>
                    <a:gd name="connsiteY2-48" fmla="*/ 2445196 h 2445196"/>
                    <a:gd name="connsiteX3-49" fmla="*/ 26701 w 10868873"/>
                    <a:gd name="connsiteY3-50" fmla="*/ 2125882 h 2445196"/>
                    <a:gd name="connsiteX4-51" fmla="*/ 5177 w 10868873"/>
                    <a:gd name="connsiteY4-52" fmla="*/ 0 h 2445196"/>
                    <a:gd name="connsiteX0-53" fmla="*/ 10863696 w 10863696"/>
                    <a:gd name="connsiteY0-54" fmla="*/ 1835596 h 2445196"/>
                    <a:gd name="connsiteX1-55" fmla="*/ 10370210 w 10863696"/>
                    <a:gd name="connsiteY1-56" fmla="*/ 2430682 h 2445196"/>
                    <a:gd name="connsiteX2-57" fmla="*/ 268267 w 10863696"/>
                    <a:gd name="connsiteY2-58" fmla="*/ 2445196 h 2445196"/>
                    <a:gd name="connsiteX3-59" fmla="*/ 21524 w 10863696"/>
                    <a:gd name="connsiteY3-60" fmla="*/ 2125882 h 2445196"/>
                    <a:gd name="connsiteX4-61" fmla="*/ 0 w 10863696"/>
                    <a:gd name="connsiteY4-62" fmla="*/ 0 h 2445196"/>
                    <a:gd name="connsiteX0-63" fmla="*/ 10882319 w 10882319"/>
                    <a:gd name="connsiteY0-64" fmla="*/ 1835596 h 2445196"/>
                    <a:gd name="connsiteX1-65" fmla="*/ 10388833 w 10882319"/>
                    <a:gd name="connsiteY1-66" fmla="*/ 2430682 h 2445196"/>
                    <a:gd name="connsiteX2-67" fmla="*/ 286890 w 10882319"/>
                    <a:gd name="connsiteY2-68" fmla="*/ 2445196 h 2445196"/>
                    <a:gd name="connsiteX3-69" fmla="*/ 40147 w 10882319"/>
                    <a:gd name="connsiteY3-70" fmla="*/ 2125882 h 2445196"/>
                    <a:gd name="connsiteX4-71" fmla="*/ 0 w 10882319"/>
                    <a:gd name="connsiteY4-72" fmla="*/ 0 h 2445196"/>
                    <a:gd name="connsiteX0-73" fmla="*/ 10853134 w 10853134"/>
                    <a:gd name="connsiteY0-74" fmla="*/ 1841415 h 2451015"/>
                    <a:gd name="connsiteX1-75" fmla="*/ 10359648 w 10853134"/>
                    <a:gd name="connsiteY1-76" fmla="*/ 2436501 h 2451015"/>
                    <a:gd name="connsiteX2-77" fmla="*/ 257705 w 10853134"/>
                    <a:gd name="connsiteY2-78" fmla="*/ 2451015 h 2451015"/>
                    <a:gd name="connsiteX3-79" fmla="*/ 10962 w 10853134"/>
                    <a:gd name="connsiteY3-80" fmla="*/ 2131701 h 2451015"/>
                    <a:gd name="connsiteX4-81" fmla="*/ 11553 w 10853134"/>
                    <a:gd name="connsiteY4-82" fmla="*/ 0 h 2451015"/>
                    <a:gd name="connsiteX0-83" fmla="*/ 10864860 w 10864860"/>
                    <a:gd name="connsiteY0-84" fmla="*/ 1841415 h 2451015"/>
                    <a:gd name="connsiteX1-85" fmla="*/ 10371374 w 10864860"/>
                    <a:gd name="connsiteY1-86" fmla="*/ 2436501 h 2451015"/>
                    <a:gd name="connsiteX2-87" fmla="*/ 269431 w 10864860"/>
                    <a:gd name="connsiteY2-88" fmla="*/ 2451015 h 2451015"/>
                    <a:gd name="connsiteX3-89" fmla="*/ 22688 w 10864860"/>
                    <a:gd name="connsiteY3-90" fmla="*/ 2131701 h 2451015"/>
                    <a:gd name="connsiteX4-91" fmla="*/ 0 w 10864860"/>
                    <a:gd name="connsiteY4-92" fmla="*/ 0 h 2451015"/>
                    <a:gd name="connsiteX0-93" fmla="*/ 10856761 w 10856761"/>
                    <a:gd name="connsiteY0-94" fmla="*/ 1841415 h 2451015"/>
                    <a:gd name="connsiteX1-95" fmla="*/ 10363275 w 10856761"/>
                    <a:gd name="connsiteY1-96" fmla="*/ 2436501 h 2451015"/>
                    <a:gd name="connsiteX2-97" fmla="*/ 261332 w 10856761"/>
                    <a:gd name="connsiteY2-98" fmla="*/ 2451015 h 2451015"/>
                    <a:gd name="connsiteX3-99" fmla="*/ 14589 w 10856761"/>
                    <a:gd name="connsiteY3-100" fmla="*/ 2131701 h 2451015"/>
                    <a:gd name="connsiteX4-101" fmla="*/ 3540 w 10856761"/>
                    <a:gd name="connsiteY4-102" fmla="*/ 0 h 2451015"/>
                    <a:gd name="connsiteX0-103" fmla="*/ 10858803 w 10858803"/>
                    <a:gd name="connsiteY0-104" fmla="*/ 1841415 h 2451015"/>
                    <a:gd name="connsiteX1-105" fmla="*/ 10365317 w 10858803"/>
                    <a:gd name="connsiteY1-106" fmla="*/ 2436501 h 2451015"/>
                    <a:gd name="connsiteX2-107" fmla="*/ 263374 w 10858803"/>
                    <a:gd name="connsiteY2-108" fmla="*/ 2451015 h 2451015"/>
                    <a:gd name="connsiteX3-109" fmla="*/ 16631 w 10858803"/>
                    <a:gd name="connsiteY3-110" fmla="*/ 2131701 h 2451015"/>
                    <a:gd name="connsiteX4-111" fmla="*/ 5582 w 10858803"/>
                    <a:gd name="connsiteY4-112" fmla="*/ 0 h 2451015"/>
                    <a:gd name="connsiteX0-113" fmla="*/ 10854255 w 10854255"/>
                    <a:gd name="connsiteY0-114" fmla="*/ 1841415 h 2451015"/>
                    <a:gd name="connsiteX1-115" fmla="*/ 10360769 w 10854255"/>
                    <a:gd name="connsiteY1-116" fmla="*/ 2436501 h 2451015"/>
                    <a:gd name="connsiteX2-117" fmla="*/ 258826 w 10854255"/>
                    <a:gd name="connsiteY2-118" fmla="*/ 2451015 h 2451015"/>
                    <a:gd name="connsiteX3-119" fmla="*/ 12083 w 10854255"/>
                    <a:gd name="connsiteY3-120" fmla="*/ 2131701 h 2451015"/>
                    <a:gd name="connsiteX4-121" fmla="*/ 1034 w 10854255"/>
                    <a:gd name="connsiteY4-122" fmla="*/ 0 h 2451015"/>
                    <a:gd name="connsiteX0-123" fmla="*/ 10846712 w 10846712"/>
                    <a:gd name="connsiteY0-124" fmla="*/ 1841415 h 2451015"/>
                    <a:gd name="connsiteX1-125" fmla="*/ 10353226 w 10846712"/>
                    <a:gd name="connsiteY1-126" fmla="*/ 2436501 h 2451015"/>
                    <a:gd name="connsiteX2-127" fmla="*/ 251283 w 10846712"/>
                    <a:gd name="connsiteY2-128" fmla="*/ 2451015 h 2451015"/>
                    <a:gd name="connsiteX3-129" fmla="*/ 4540 w 10846712"/>
                    <a:gd name="connsiteY3-130" fmla="*/ 2131701 h 2451015"/>
                    <a:gd name="connsiteX4-131" fmla="*/ 5130 w 10846712"/>
                    <a:gd name="connsiteY4-132" fmla="*/ 0 h 2451015"/>
                    <a:gd name="connsiteX0-133" fmla="*/ 10842172 w 10842172"/>
                    <a:gd name="connsiteY0-134" fmla="*/ 1841415 h 2451015"/>
                    <a:gd name="connsiteX1-135" fmla="*/ 10348686 w 10842172"/>
                    <a:gd name="connsiteY1-136" fmla="*/ 2436501 h 2451015"/>
                    <a:gd name="connsiteX2-137" fmla="*/ 246743 w 10842172"/>
                    <a:gd name="connsiteY2-138" fmla="*/ 2451015 h 2451015"/>
                    <a:gd name="connsiteX3-139" fmla="*/ 0 w 10842172"/>
                    <a:gd name="connsiteY3-140" fmla="*/ 2131701 h 2451015"/>
                    <a:gd name="connsiteX4-141" fmla="*/ 590 w 10842172"/>
                    <a:gd name="connsiteY4-142" fmla="*/ 0 h 2451015"/>
                    <a:gd name="connsiteX0-143" fmla="*/ 10842172 w 10842172"/>
                    <a:gd name="connsiteY0-144" fmla="*/ 1841415 h 2451015"/>
                    <a:gd name="connsiteX1-145" fmla="*/ 10348686 w 10842172"/>
                    <a:gd name="connsiteY1-146" fmla="*/ 2436501 h 2451015"/>
                    <a:gd name="connsiteX2-147" fmla="*/ 246743 w 10842172"/>
                    <a:gd name="connsiteY2-148" fmla="*/ 2451015 h 2451015"/>
                    <a:gd name="connsiteX3-149" fmla="*/ 0 w 10842172"/>
                    <a:gd name="connsiteY3-150" fmla="*/ 2131701 h 2451015"/>
                    <a:gd name="connsiteX4-151" fmla="*/ 590 w 10842172"/>
                    <a:gd name="connsiteY4-152" fmla="*/ 0 h 2451015"/>
                    <a:gd name="connsiteX0-153" fmla="*/ 10842172 w 10842172"/>
                    <a:gd name="connsiteY0-154" fmla="*/ 1841415 h 2451015"/>
                    <a:gd name="connsiteX1-155" fmla="*/ 10348686 w 10842172"/>
                    <a:gd name="connsiteY1-156" fmla="*/ 2436501 h 2451015"/>
                    <a:gd name="connsiteX2-157" fmla="*/ 246743 w 10842172"/>
                    <a:gd name="connsiteY2-158" fmla="*/ 2451015 h 2451015"/>
                    <a:gd name="connsiteX3-159" fmla="*/ 0 w 10842172"/>
                    <a:gd name="connsiteY3-160" fmla="*/ 2131701 h 2451015"/>
                    <a:gd name="connsiteX4-161" fmla="*/ 6410 w 10842172"/>
                    <a:gd name="connsiteY4-162" fmla="*/ 0 h 2451015"/>
                    <a:gd name="connsiteX0-163" fmla="*/ 10842172 w 10842172"/>
                    <a:gd name="connsiteY0-164" fmla="*/ 1841415 h 2451015"/>
                    <a:gd name="connsiteX1-165" fmla="*/ 10348686 w 10842172"/>
                    <a:gd name="connsiteY1-166" fmla="*/ 2436501 h 2451015"/>
                    <a:gd name="connsiteX2-167" fmla="*/ 246743 w 10842172"/>
                    <a:gd name="connsiteY2-168" fmla="*/ 2451015 h 2451015"/>
                    <a:gd name="connsiteX3-169" fmla="*/ 0 w 10842172"/>
                    <a:gd name="connsiteY3-170" fmla="*/ 2131701 h 2451015"/>
                    <a:gd name="connsiteX4-171" fmla="*/ 6410 w 10842172"/>
                    <a:gd name="connsiteY4-172" fmla="*/ 0 h 2451015"/>
                    <a:gd name="connsiteX0-173" fmla="*/ 10846950 w 10846950"/>
                    <a:gd name="connsiteY0-174" fmla="*/ 1841415 h 2451015"/>
                    <a:gd name="connsiteX1-175" fmla="*/ 10353464 w 10846950"/>
                    <a:gd name="connsiteY1-176" fmla="*/ 2436501 h 2451015"/>
                    <a:gd name="connsiteX2-177" fmla="*/ 251521 w 10846950"/>
                    <a:gd name="connsiteY2-178" fmla="*/ 2451015 h 2451015"/>
                    <a:gd name="connsiteX3-179" fmla="*/ 4778 w 10846950"/>
                    <a:gd name="connsiteY3-180" fmla="*/ 2131701 h 2451015"/>
                    <a:gd name="connsiteX4-181" fmla="*/ 11188 w 10846950"/>
                    <a:gd name="connsiteY4-182" fmla="*/ 0 h 2451015"/>
                    <a:gd name="connsiteX0-183" fmla="*/ 10846950 w 10846950"/>
                    <a:gd name="connsiteY0-184" fmla="*/ 1841415 h 2451015"/>
                    <a:gd name="connsiteX1-185" fmla="*/ 10568788 w 10846950"/>
                    <a:gd name="connsiteY1-186" fmla="*/ 2430680 h 2451015"/>
                    <a:gd name="connsiteX2-187" fmla="*/ 251521 w 10846950"/>
                    <a:gd name="connsiteY2-188" fmla="*/ 2451015 h 2451015"/>
                    <a:gd name="connsiteX3-189" fmla="*/ 4778 w 10846950"/>
                    <a:gd name="connsiteY3-190" fmla="*/ 2131701 h 2451015"/>
                    <a:gd name="connsiteX4-191" fmla="*/ 11188 w 10846950"/>
                    <a:gd name="connsiteY4-192" fmla="*/ 0 h 2451015"/>
                    <a:gd name="connsiteX0-193" fmla="*/ 10846950 w 10846950"/>
                    <a:gd name="connsiteY0-194" fmla="*/ 1841415 h 2451015"/>
                    <a:gd name="connsiteX1-195" fmla="*/ 10522232 w 10846950"/>
                    <a:gd name="connsiteY1-196" fmla="*/ 2430680 h 2451015"/>
                    <a:gd name="connsiteX2-197" fmla="*/ 251521 w 10846950"/>
                    <a:gd name="connsiteY2-198" fmla="*/ 2451015 h 2451015"/>
                    <a:gd name="connsiteX3-199" fmla="*/ 4778 w 10846950"/>
                    <a:gd name="connsiteY3-200" fmla="*/ 2131701 h 2451015"/>
                    <a:gd name="connsiteX4-201" fmla="*/ 11188 w 10846950"/>
                    <a:gd name="connsiteY4-202" fmla="*/ 0 h 2451015"/>
                    <a:gd name="connsiteX0-203" fmla="*/ 10846950 w 10846950"/>
                    <a:gd name="connsiteY0-204" fmla="*/ 1841415 h 2451015"/>
                    <a:gd name="connsiteX1-205" fmla="*/ 10745593 w 10846950"/>
                    <a:gd name="connsiteY1-206" fmla="*/ 2046023 h 2451015"/>
                    <a:gd name="connsiteX2-207" fmla="*/ 10522232 w 10846950"/>
                    <a:gd name="connsiteY2-208" fmla="*/ 2430680 h 2451015"/>
                    <a:gd name="connsiteX3-209" fmla="*/ 251521 w 10846950"/>
                    <a:gd name="connsiteY3-210" fmla="*/ 2451015 h 2451015"/>
                    <a:gd name="connsiteX4-211" fmla="*/ 4778 w 10846950"/>
                    <a:gd name="connsiteY4-212" fmla="*/ 2131701 h 2451015"/>
                    <a:gd name="connsiteX5-213" fmla="*/ 11188 w 10846950"/>
                    <a:gd name="connsiteY5-214" fmla="*/ 0 h 2451015"/>
                    <a:gd name="connsiteX0-215" fmla="*/ 10745593 w 10745593"/>
                    <a:gd name="connsiteY0-216" fmla="*/ 2046023 h 2451015"/>
                    <a:gd name="connsiteX1-217" fmla="*/ 10522232 w 10745593"/>
                    <a:gd name="connsiteY1-218" fmla="*/ 2430680 h 2451015"/>
                    <a:gd name="connsiteX2-219" fmla="*/ 251521 w 10745593"/>
                    <a:gd name="connsiteY2-220" fmla="*/ 2451015 h 2451015"/>
                    <a:gd name="connsiteX3-221" fmla="*/ 4778 w 10745593"/>
                    <a:gd name="connsiteY3-222" fmla="*/ 2131701 h 2451015"/>
                    <a:gd name="connsiteX4-223" fmla="*/ 11188 w 10745593"/>
                    <a:gd name="connsiteY4-224" fmla="*/ 0 h 2451015"/>
                    <a:gd name="connsiteX0-225" fmla="*/ 10830947 w 10830947"/>
                    <a:gd name="connsiteY0-226" fmla="*/ 2046023 h 2451015"/>
                    <a:gd name="connsiteX1-227" fmla="*/ 10522232 w 10830947"/>
                    <a:gd name="connsiteY1-228" fmla="*/ 2430680 h 2451015"/>
                    <a:gd name="connsiteX2-229" fmla="*/ 251521 w 10830947"/>
                    <a:gd name="connsiteY2-230" fmla="*/ 2451015 h 2451015"/>
                    <a:gd name="connsiteX3-231" fmla="*/ 4778 w 10830947"/>
                    <a:gd name="connsiteY3-232" fmla="*/ 2131701 h 2451015"/>
                    <a:gd name="connsiteX4-233" fmla="*/ 11188 w 10830947"/>
                    <a:gd name="connsiteY4-234" fmla="*/ 0 h 2451015"/>
                    <a:gd name="connsiteX0-235" fmla="*/ 10877504 w 10877504"/>
                    <a:gd name="connsiteY0-236" fmla="*/ 2046023 h 2451015"/>
                    <a:gd name="connsiteX1-237" fmla="*/ 10522232 w 10877504"/>
                    <a:gd name="connsiteY1-238" fmla="*/ 2430680 h 2451015"/>
                    <a:gd name="connsiteX2-239" fmla="*/ 251521 w 10877504"/>
                    <a:gd name="connsiteY2-240" fmla="*/ 2451015 h 2451015"/>
                    <a:gd name="connsiteX3-241" fmla="*/ 4778 w 10877504"/>
                    <a:gd name="connsiteY3-242" fmla="*/ 2131701 h 2451015"/>
                    <a:gd name="connsiteX4-243" fmla="*/ 11188 w 10877504"/>
                    <a:gd name="connsiteY4-244" fmla="*/ 0 h 2451015"/>
                    <a:gd name="connsiteX0-245" fmla="*/ 10861985 w 10861985"/>
                    <a:gd name="connsiteY0-246" fmla="*/ 2084821 h 2451015"/>
                    <a:gd name="connsiteX1-247" fmla="*/ 10522232 w 10861985"/>
                    <a:gd name="connsiteY1-248" fmla="*/ 2430680 h 2451015"/>
                    <a:gd name="connsiteX2-249" fmla="*/ 251521 w 10861985"/>
                    <a:gd name="connsiteY2-250" fmla="*/ 2451015 h 2451015"/>
                    <a:gd name="connsiteX3-251" fmla="*/ 4778 w 10861985"/>
                    <a:gd name="connsiteY3-252" fmla="*/ 2131701 h 2451015"/>
                    <a:gd name="connsiteX4-253" fmla="*/ 11188 w 10861985"/>
                    <a:gd name="connsiteY4-254" fmla="*/ 0 h 2451015"/>
                    <a:gd name="connsiteX0-255" fmla="*/ 10857207 w 10857207"/>
                    <a:gd name="connsiteY0-256" fmla="*/ 0 h 366194"/>
                    <a:gd name="connsiteX1-257" fmla="*/ 10517454 w 10857207"/>
                    <a:gd name="connsiteY1-258" fmla="*/ 345859 h 366194"/>
                    <a:gd name="connsiteX2-259" fmla="*/ 246743 w 10857207"/>
                    <a:gd name="connsiteY2-260" fmla="*/ 366194 h 366194"/>
                    <a:gd name="connsiteX3-261" fmla="*/ 0 w 10857207"/>
                    <a:gd name="connsiteY3-262" fmla="*/ 46880 h 366194"/>
                    <a:gd name="connsiteX0-263" fmla="*/ 10610464 w 10610464"/>
                    <a:gd name="connsiteY0-264" fmla="*/ 0 h 366194"/>
                    <a:gd name="connsiteX1-265" fmla="*/ 10270711 w 10610464"/>
                    <a:gd name="connsiteY1-266" fmla="*/ 345859 h 366194"/>
                    <a:gd name="connsiteX2-267" fmla="*/ 0 w 10610464"/>
                    <a:gd name="connsiteY2-268" fmla="*/ 366194 h 366194"/>
                    <a:gd name="connsiteX0-269" fmla="*/ 339753 w 339753"/>
                    <a:gd name="connsiteY0-270" fmla="*/ 0 h 345859"/>
                    <a:gd name="connsiteX1-271" fmla="*/ 0 w 339753"/>
                    <a:gd name="connsiteY1-272" fmla="*/ 345859 h 345859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</a:cxnLst>
                  <a:rect l="l" t="t" r="r" b="b"/>
                  <a:pathLst>
                    <a:path w="339753" h="345859">
                      <a:moveTo>
                        <a:pt x="339753" y="0"/>
                      </a:moveTo>
                      <a:lnTo>
                        <a:pt x="0" y="345859"/>
                      </a:lnTo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1" name="任意多边形: 形状 50"/>
                <p:cNvSpPr/>
                <p:nvPr/>
              </p:nvSpPr>
              <p:spPr>
                <a:xfrm>
                  <a:off x="10443054" y="4342590"/>
                  <a:ext cx="204022" cy="207689"/>
                </a:xfrm>
                <a:custGeom>
                  <a:avLst/>
                  <a:gdLst>
                    <a:gd name="connsiteX0" fmla="*/ 10856686 w 10856686"/>
                    <a:gd name="connsiteY0" fmla="*/ 4180114 h 4789714"/>
                    <a:gd name="connsiteX1" fmla="*/ 10363200 w 10856686"/>
                    <a:gd name="connsiteY1" fmla="*/ 4775200 h 4789714"/>
                    <a:gd name="connsiteX2" fmla="*/ 261257 w 10856686"/>
                    <a:gd name="connsiteY2" fmla="*/ 4789714 h 4789714"/>
                    <a:gd name="connsiteX3" fmla="*/ 14514 w 10856686"/>
                    <a:gd name="connsiteY3" fmla="*/ 4470400 h 4789714"/>
                    <a:gd name="connsiteX4" fmla="*/ 0 w 10856686"/>
                    <a:gd name="connsiteY4" fmla="*/ 0 h 4789714"/>
                    <a:gd name="connsiteX0-1" fmla="*/ 10856686 w 10856686"/>
                    <a:gd name="connsiteY0-2" fmla="*/ 4180114 h 4789714"/>
                    <a:gd name="connsiteX1-3" fmla="*/ 10363200 w 10856686"/>
                    <a:gd name="connsiteY1-4" fmla="*/ 4775200 h 4789714"/>
                    <a:gd name="connsiteX2-5" fmla="*/ 261257 w 10856686"/>
                    <a:gd name="connsiteY2-6" fmla="*/ 4789714 h 4789714"/>
                    <a:gd name="connsiteX3-7" fmla="*/ 14514 w 10856686"/>
                    <a:gd name="connsiteY3-8" fmla="*/ 4470400 h 4789714"/>
                    <a:gd name="connsiteX4-9" fmla="*/ 749 w 10856686"/>
                    <a:gd name="connsiteY4-10" fmla="*/ 1242677 h 4789714"/>
                    <a:gd name="connsiteX5" fmla="*/ 0 w 10856686"/>
                    <a:gd name="connsiteY5" fmla="*/ 0 h 4789714"/>
                    <a:gd name="connsiteX0-11" fmla="*/ 10855937 w 10855937"/>
                    <a:gd name="connsiteY0-12" fmla="*/ 2937437 h 3547037"/>
                    <a:gd name="connsiteX1-13" fmla="*/ 10362451 w 10855937"/>
                    <a:gd name="connsiteY1-14" fmla="*/ 3532523 h 3547037"/>
                    <a:gd name="connsiteX2-15" fmla="*/ 260508 w 10855937"/>
                    <a:gd name="connsiteY2-16" fmla="*/ 3547037 h 3547037"/>
                    <a:gd name="connsiteX3-17" fmla="*/ 13765 w 10855937"/>
                    <a:gd name="connsiteY3-18" fmla="*/ 3227723 h 3547037"/>
                    <a:gd name="connsiteX4-19" fmla="*/ 0 w 10855937"/>
                    <a:gd name="connsiteY4-20" fmla="*/ 0 h 3547037"/>
                    <a:gd name="connsiteX0-21" fmla="*/ 10855937 w 10855937"/>
                    <a:gd name="connsiteY0-22" fmla="*/ 2937437 h 3547037"/>
                    <a:gd name="connsiteX1-23" fmla="*/ 10362451 w 10855937"/>
                    <a:gd name="connsiteY1-24" fmla="*/ 3532523 h 3547037"/>
                    <a:gd name="connsiteX2-25" fmla="*/ 260508 w 10855937"/>
                    <a:gd name="connsiteY2-26" fmla="*/ 3547037 h 3547037"/>
                    <a:gd name="connsiteX3-27" fmla="*/ 13765 w 10855937"/>
                    <a:gd name="connsiteY3-28" fmla="*/ 3227723 h 3547037"/>
                    <a:gd name="connsiteX4-29" fmla="*/ 0 w 10855937"/>
                    <a:gd name="connsiteY4-30" fmla="*/ 0 h 3547037"/>
                    <a:gd name="connsiteX0-31" fmla="*/ 10868873 w 10868873"/>
                    <a:gd name="connsiteY0-32" fmla="*/ 2937437 h 3547037"/>
                    <a:gd name="connsiteX1-33" fmla="*/ 10375387 w 10868873"/>
                    <a:gd name="connsiteY1-34" fmla="*/ 3532523 h 3547037"/>
                    <a:gd name="connsiteX2-35" fmla="*/ 273444 w 10868873"/>
                    <a:gd name="connsiteY2-36" fmla="*/ 3547037 h 3547037"/>
                    <a:gd name="connsiteX3-37" fmla="*/ 26701 w 10868873"/>
                    <a:gd name="connsiteY3-38" fmla="*/ 3227723 h 3547037"/>
                    <a:gd name="connsiteX4-39" fmla="*/ 5177 w 10868873"/>
                    <a:gd name="connsiteY4-40" fmla="*/ 1101841 h 3547037"/>
                    <a:gd name="connsiteX5-41" fmla="*/ 12936 w 10868873"/>
                    <a:gd name="connsiteY5-42" fmla="*/ 0 h 3547037"/>
                    <a:gd name="connsiteX0-43" fmla="*/ 10868873 w 10868873"/>
                    <a:gd name="connsiteY0-44" fmla="*/ 1835596 h 2445196"/>
                    <a:gd name="connsiteX1-45" fmla="*/ 10375387 w 10868873"/>
                    <a:gd name="connsiteY1-46" fmla="*/ 2430682 h 2445196"/>
                    <a:gd name="connsiteX2-47" fmla="*/ 273444 w 10868873"/>
                    <a:gd name="connsiteY2-48" fmla="*/ 2445196 h 2445196"/>
                    <a:gd name="connsiteX3-49" fmla="*/ 26701 w 10868873"/>
                    <a:gd name="connsiteY3-50" fmla="*/ 2125882 h 2445196"/>
                    <a:gd name="connsiteX4-51" fmla="*/ 5177 w 10868873"/>
                    <a:gd name="connsiteY4-52" fmla="*/ 0 h 2445196"/>
                    <a:gd name="connsiteX0-53" fmla="*/ 10863696 w 10863696"/>
                    <a:gd name="connsiteY0-54" fmla="*/ 1835596 h 2445196"/>
                    <a:gd name="connsiteX1-55" fmla="*/ 10370210 w 10863696"/>
                    <a:gd name="connsiteY1-56" fmla="*/ 2430682 h 2445196"/>
                    <a:gd name="connsiteX2-57" fmla="*/ 268267 w 10863696"/>
                    <a:gd name="connsiteY2-58" fmla="*/ 2445196 h 2445196"/>
                    <a:gd name="connsiteX3-59" fmla="*/ 21524 w 10863696"/>
                    <a:gd name="connsiteY3-60" fmla="*/ 2125882 h 2445196"/>
                    <a:gd name="connsiteX4-61" fmla="*/ 0 w 10863696"/>
                    <a:gd name="connsiteY4-62" fmla="*/ 0 h 2445196"/>
                    <a:gd name="connsiteX0-63" fmla="*/ 10882319 w 10882319"/>
                    <a:gd name="connsiteY0-64" fmla="*/ 1835596 h 2445196"/>
                    <a:gd name="connsiteX1-65" fmla="*/ 10388833 w 10882319"/>
                    <a:gd name="connsiteY1-66" fmla="*/ 2430682 h 2445196"/>
                    <a:gd name="connsiteX2-67" fmla="*/ 286890 w 10882319"/>
                    <a:gd name="connsiteY2-68" fmla="*/ 2445196 h 2445196"/>
                    <a:gd name="connsiteX3-69" fmla="*/ 40147 w 10882319"/>
                    <a:gd name="connsiteY3-70" fmla="*/ 2125882 h 2445196"/>
                    <a:gd name="connsiteX4-71" fmla="*/ 0 w 10882319"/>
                    <a:gd name="connsiteY4-72" fmla="*/ 0 h 2445196"/>
                    <a:gd name="connsiteX0-73" fmla="*/ 10853134 w 10853134"/>
                    <a:gd name="connsiteY0-74" fmla="*/ 1841415 h 2451015"/>
                    <a:gd name="connsiteX1-75" fmla="*/ 10359648 w 10853134"/>
                    <a:gd name="connsiteY1-76" fmla="*/ 2436501 h 2451015"/>
                    <a:gd name="connsiteX2-77" fmla="*/ 257705 w 10853134"/>
                    <a:gd name="connsiteY2-78" fmla="*/ 2451015 h 2451015"/>
                    <a:gd name="connsiteX3-79" fmla="*/ 10962 w 10853134"/>
                    <a:gd name="connsiteY3-80" fmla="*/ 2131701 h 2451015"/>
                    <a:gd name="connsiteX4-81" fmla="*/ 11553 w 10853134"/>
                    <a:gd name="connsiteY4-82" fmla="*/ 0 h 2451015"/>
                    <a:gd name="connsiteX0-83" fmla="*/ 10864860 w 10864860"/>
                    <a:gd name="connsiteY0-84" fmla="*/ 1841415 h 2451015"/>
                    <a:gd name="connsiteX1-85" fmla="*/ 10371374 w 10864860"/>
                    <a:gd name="connsiteY1-86" fmla="*/ 2436501 h 2451015"/>
                    <a:gd name="connsiteX2-87" fmla="*/ 269431 w 10864860"/>
                    <a:gd name="connsiteY2-88" fmla="*/ 2451015 h 2451015"/>
                    <a:gd name="connsiteX3-89" fmla="*/ 22688 w 10864860"/>
                    <a:gd name="connsiteY3-90" fmla="*/ 2131701 h 2451015"/>
                    <a:gd name="connsiteX4-91" fmla="*/ 0 w 10864860"/>
                    <a:gd name="connsiteY4-92" fmla="*/ 0 h 2451015"/>
                    <a:gd name="connsiteX0-93" fmla="*/ 10856761 w 10856761"/>
                    <a:gd name="connsiteY0-94" fmla="*/ 1841415 h 2451015"/>
                    <a:gd name="connsiteX1-95" fmla="*/ 10363275 w 10856761"/>
                    <a:gd name="connsiteY1-96" fmla="*/ 2436501 h 2451015"/>
                    <a:gd name="connsiteX2-97" fmla="*/ 261332 w 10856761"/>
                    <a:gd name="connsiteY2-98" fmla="*/ 2451015 h 2451015"/>
                    <a:gd name="connsiteX3-99" fmla="*/ 14589 w 10856761"/>
                    <a:gd name="connsiteY3-100" fmla="*/ 2131701 h 2451015"/>
                    <a:gd name="connsiteX4-101" fmla="*/ 3540 w 10856761"/>
                    <a:gd name="connsiteY4-102" fmla="*/ 0 h 2451015"/>
                    <a:gd name="connsiteX0-103" fmla="*/ 10858803 w 10858803"/>
                    <a:gd name="connsiteY0-104" fmla="*/ 1841415 h 2451015"/>
                    <a:gd name="connsiteX1-105" fmla="*/ 10365317 w 10858803"/>
                    <a:gd name="connsiteY1-106" fmla="*/ 2436501 h 2451015"/>
                    <a:gd name="connsiteX2-107" fmla="*/ 263374 w 10858803"/>
                    <a:gd name="connsiteY2-108" fmla="*/ 2451015 h 2451015"/>
                    <a:gd name="connsiteX3-109" fmla="*/ 16631 w 10858803"/>
                    <a:gd name="connsiteY3-110" fmla="*/ 2131701 h 2451015"/>
                    <a:gd name="connsiteX4-111" fmla="*/ 5582 w 10858803"/>
                    <a:gd name="connsiteY4-112" fmla="*/ 0 h 2451015"/>
                    <a:gd name="connsiteX0-113" fmla="*/ 10854255 w 10854255"/>
                    <a:gd name="connsiteY0-114" fmla="*/ 1841415 h 2451015"/>
                    <a:gd name="connsiteX1-115" fmla="*/ 10360769 w 10854255"/>
                    <a:gd name="connsiteY1-116" fmla="*/ 2436501 h 2451015"/>
                    <a:gd name="connsiteX2-117" fmla="*/ 258826 w 10854255"/>
                    <a:gd name="connsiteY2-118" fmla="*/ 2451015 h 2451015"/>
                    <a:gd name="connsiteX3-119" fmla="*/ 12083 w 10854255"/>
                    <a:gd name="connsiteY3-120" fmla="*/ 2131701 h 2451015"/>
                    <a:gd name="connsiteX4-121" fmla="*/ 1034 w 10854255"/>
                    <a:gd name="connsiteY4-122" fmla="*/ 0 h 2451015"/>
                    <a:gd name="connsiteX0-123" fmla="*/ 10846712 w 10846712"/>
                    <a:gd name="connsiteY0-124" fmla="*/ 1841415 h 2451015"/>
                    <a:gd name="connsiteX1-125" fmla="*/ 10353226 w 10846712"/>
                    <a:gd name="connsiteY1-126" fmla="*/ 2436501 h 2451015"/>
                    <a:gd name="connsiteX2-127" fmla="*/ 251283 w 10846712"/>
                    <a:gd name="connsiteY2-128" fmla="*/ 2451015 h 2451015"/>
                    <a:gd name="connsiteX3-129" fmla="*/ 4540 w 10846712"/>
                    <a:gd name="connsiteY3-130" fmla="*/ 2131701 h 2451015"/>
                    <a:gd name="connsiteX4-131" fmla="*/ 5130 w 10846712"/>
                    <a:gd name="connsiteY4-132" fmla="*/ 0 h 2451015"/>
                    <a:gd name="connsiteX0-133" fmla="*/ 10842172 w 10842172"/>
                    <a:gd name="connsiteY0-134" fmla="*/ 1841415 h 2451015"/>
                    <a:gd name="connsiteX1-135" fmla="*/ 10348686 w 10842172"/>
                    <a:gd name="connsiteY1-136" fmla="*/ 2436501 h 2451015"/>
                    <a:gd name="connsiteX2-137" fmla="*/ 246743 w 10842172"/>
                    <a:gd name="connsiteY2-138" fmla="*/ 2451015 h 2451015"/>
                    <a:gd name="connsiteX3-139" fmla="*/ 0 w 10842172"/>
                    <a:gd name="connsiteY3-140" fmla="*/ 2131701 h 2451015"/>
                    <a:gd name="connsiteX4-141" fmla="*/ 590 w 10842172"/>
                    <a:gd name="connsiteY4-142" fmla="*/ 0 h 2451015"/>
                    <a:gd name="connsiteX0-143" fmla="*/ 10842172 w 10842172"/>
                    <a:gd name="connsiteY0-144" fmla="*/ 1841415 h 2451015"/>
                    <a:gd name="connsiteX1-145" fmla="*/ 10348686 w 10842172"/>
                    <a:gd name="connsiteY1-146" fmla="*/ 2436501 h 2451015"/>
                    <a:gd name="connsiteX2-147" fmla="*/ 246743 w 10842172"/>
                    <a:gd name="connsiteY2-148" fmla="*/ 2451015 h 2451015"/>
                    <a:gd name="connsiteX3-149" fmla="*/ 0 w 10842172"/>
                    <a:gd name="connsiteY3-150" fmla="*/ 2131701 h 2451015"/>
                    <a:gd name="connsiteX4-151" fmla="*/ 590 w 10842172"/>
                    <a:gd name="connsiteY4-152" fmla="*/ 0 h 2451015"/>
                    <a:gd name="connsiteX0-153" fmla="*/ 10842172 w 10842172"/>
                    <a:gd name="connsiteY0-154" fmla="*/ 1841415 h 2451015"/>
                    <a:gd name="connsiteX1-155" fmla="*/ 10348686 w 10842172"/>
                    <a:gd name="connsiteY1-156" fmla="*/ 2436501 h 2451015"/>
                    <a:gd name="connsiteX2-157" fmla="*/ 246743 w 10842172"/>
                    <a:gd name="connsiteY2-158" fmla="*/ 2451015 h 2451015"/>
                    <a:gd name="connsiteX3-159" fmla="*/ 0 w 10842172"/>
                    <a:gd name="connsiteY3-160" fmla="*/ 2131701 h 2451015"/>
                    <a:gd name="connsiteX4-161" fmla="*/ 6410 w 10842172"/>
                    <a:gd name="connsiteY4-162" fmla="*/ 0 h 2451015"/>
                    <a:gd name="connsiteX0-163" fmla="*/ 10842172 w 10842172"/>
                    <a:gd name="connsiteY0-164" fmla="*/ 1841415 h 2451015"/>
                    <a:gd name="connsiteX1-165" fmla="*/ 10348686 w 10842172"/>
                    <a:gd name="connsiteY1-166" fmla="*/ 2436501 h 2451015"/>
                    <a:gd name="connsiteX2-167" fmla="*/ 246743 w 10842172"/>
                    <a:gd name="connsiteY2-168" fmla="*/ 2451015 h 2451015"/>
                    <a:gd name="connsiteX3-169" fmla="*/ 0 w 10842172"/>
                    <a:gd name="connsiteY3-170" fmla="*/ 2131701 h 2451015"/>
                    <a:gd name="connsiteX4-171" fmla="*/ 6410 w 10842172"/>
                    <a:gd name="connsiteY4-172" fmla="*/ 0 h 2451015"/>
                    <a:gd name="connsiteX0-173" fmla="*/ 10846950 w 10846950"/>
                    <a:gd name="connsiteY0-174" fmla="*/ 1841415 h 2451015"/>
                    <a:gd name="connsiteX1-175" fmla="*/ 10353464 w 10846950"/>
                    <a:gd name="connsiteY1-176" fmla="*/ 2436501 h 2451015"/>
                    <a:gd name="connsiteX2-177" fmla="*/ 251521 w 10846950"/>
                    <a:gd name="connsiteY2-178" fmla="*/ 2451015 h 2451015"/>
                    <a:gd name="connsiteX3-179" fmla="*/ 4778 w 10846950"/>
                    <a:gd name="connsiteY3-180" fmla="*/ 2131701 h 2451015"/>
                    <a:gd name="connsiteX4-181" fmla="*/ 11188 w 10846950"/>
                    <a:gd name="connsiteY4-182" fmla="*/ 0 h 2451015"/>
                    <a:gd name="connsiteX0-183" fmla="*/ 10846950 w 10846950"/>
                    <a:gd name="connsiteY0-184" fmla="*/ 1841415 h 2451015"/>
                    <a:gd name="connsiteX1-185" fmla="*/ 10568788 w 10846950"/>
                    <a:gd name="connsiteY1-186" fmla="*/ 2430680 h 2451015"/>
                    <a:gd name="connsiteX2-187" fmla="*/ 251521 w 10846950"/>
                    <a:gd name="connsiteY2-188" fmla="*/ 2451015 h 2451015"/>
                    <a:gd name="connsiteX3-189" fmla="*/ 4778 w 10846950"/>
                    <a:gd name="connsiteY3-190" fmla="*/ 2131701 h 2451015"/>
                    <a:gd name="connsiteX4-191" fmla="*/ 11188 w 10846950"/>
                    <a:gd name="connsiteY4-192" fmla="*/ 0 h 2451015"/>
                    <a:gd name="connsiteX0-193" fmla="*/ 10846950 w 10846950"/>
                    <a:gd name="connsiteY0-194" fmla="*/ 1841415 h 2451015"/>
                    <a:gd name="connsiteX1-195" fmla="*/ 10522232 w 10846950"/>
                    <a:gd name="connsiteY1-196" fmla="*/ 2430680 h 2451015"/>
                    <a:gd name="connsiteX2-197" fmla="*/ 251521 w 10846950"/>
                    <a:gd name="connsiteY2-198" fmla="*/ 2451015 h 2451015"/>
                    <a:gd name="connsiteX3-199" fmla="*/ 4778 w 10846950"/>
                    <a:gd name="connsiteY3-200" fmla="*/ 2131701 h 2451015"/>
                    <a:gd name="connsiteX4-201" fmla="*/ 11188 w 10846950"/>
                    <a:gd name="connsiteY4-202" fmla="*/ 0 h 2451015"/>
                    <a:gd name="connsiteX0-203" fmla="*/ 10846950 w 10846950"/>
                    <a:gd name="connsiteY0-204" fmla="*/ 1841415 h 2451015"/>
                    <a:gd name="connsiteX1-205" fmla="*/ 10745593 w 10846950"/>
                    <a:gd name="connsiteY1-206" fmla="*/ 2046023 h 2451015"/>
                    <a:gd name="connsiteX2-207" fmla="*/ 10522232 w 10846950"/>
                    <a:gd name="connsiteY2-208" fmla="*/ 2430680 h 2451015"/>
                    <a:gd name="connsiteX3-209" fmla="*/ 251521 w 10846950"/>
                    <a:gd name="connsiteY3-210" fmla="*/ 2451015 h 2451015"/>
                    <a:gd name="connsiteX4-211" fmla="*/ 4778 w 10846950"/>
                    <a:gd name="connsiteY4-212" fmla="*/ 2131701 h 2451015"/>
                    <a:gd name="connsiteX5-213" fmla="*/ 11188 w 10846950"/>
                    <a:gd name="connsiteY5-214" fmla="*/ 0 h 2451015"/>
                    <a:gd name="connsiteX0-215" fmla="*/ 10745593 w 10745593"/>
                    <a:gd name="connsiteY0-216" fmla="*/ 2046023 h 2451015"/>
                    <a:gd name="connsiteX1-217" fmla="*/ 10522232 w 10745593"/>
                    <a:gd name="connsiteY1-218" fmla="*/ 2430680 h 2451015"/>
                    <a:gd name="connsiteX2-219" fmla="*/ 251521 w 10745593"/>
                    <a:gd name="connsiteY2-220" fmla="*/ 2451015 h 2451015"/>
                    <a:gd name="connsiteX3-221" fmla="*/ 4778 w 10745593"/>
                    <a:gd name="connsiteY3-222" fmla="*/ 2131701 h 2451015"/>
                    <a:gd name="connsiteX4-223" fmla="*/ 11188 w 10745593"/>
                    <a:gd name="connsiteY4-224" fmla="*/ 0 h 2451015"/>
                    <a:gd name="connsiteX0-225" fmla="*/ 10830947 w 10830947"/>
                    <a:gd name="connsiteY0-226" fmla="*/ 2046023 h 2451015"/>
                    <a:gd name="connsiteX1-227" fmla="*/ 10522232 w 10830947"/>
                    <a:gd name="connsiteY1-228" fmla="*/ 2430680 h 2451015"/>
                    <a:gd name="connsiteX2-229" fmla="*/ 251521 w 10830947"/>
                    <a:gd name="connsiteY2-230" fmla="*/ 2451015 h 2451015"/>
                    <a:gd name="connsiteX3-231" fmla="*/ 4778 w 10830947"/>
                    <a:gd name="connsiteY3-232" fmla="*/ 2131701 h 2451015"/>
                    <a:gd name="connsiteX4-233" fmla="*/ 11188 w 10830947"/>
                    <a:gd name="connsiteY4-234" fmla="*/ 0 h 2451015"/>
                    <a:gd name="connsiteX0-235" fmla="*/ 10877504 w 10877504"/>
                    <a:gd name="connsiteY0-236" fmla="*/ 2046023 h 2451015"/>
                    <a:gd name="connsiteX1-237" fmla="*/ 10522232 w 10877504"/>
                    <a:gd name="connsiteY1-238" fmla="*/ 2430680 h 2451015"/>
                    <a:gd name="connsiteX2-239" fmla="*/ 251521 w 10877504"/>
                    <a:gd name="connsiteY2-240" fmla="*/ 2451015 h 2451015"/>
                    <a:gd name="connsiteX3-241" fmla="*/ 4778 w 10877504"/>
                    <a:gd name="connsiteY3-242" fmla="*/ 2131701 h 2451015"/>
                    <a:gd name="connsiteX4-243" fmla="*/ 11188 w 10877504"/>
                    <a:gd name="connsiteY4-244" fmla="*/ 0 h 2451015"/>
                    <a:gd name="connsiteX0-245" fmla="*/ 10861985 w 10861985"/>
                    <a:gd name="connsiteY0-246" fmla="*/ 2084821 h 2451015"/>
                    <a:gd name="connsiteX1-247" fmla="*/ 10522232 w 10861985"/>
                    <a:gd name="connsiteY1-248" fmla="*/ 2430680 h 2451015"/>
                    <a:gd name="connsiteX2-249" fmla="*/ 251521 w 10861985"/>
                    <a:gd name="connsiteY2-250" fmla="*/ 2451015 h 2451015"/>
                    <a:gd name="connsiteX3-251" fmla="*/ 4778 w 10861985"/>
                    <a:gd name="connsiteY3-252" fmla="*/ 2131701 h 2451015"/>
                    <a:gd name="connsiteX4-253" fmla="*/ 11188 w 10861985"/>
                    <a:gd name="connsiteY4-254" fmla="*/ 0 h 2451015"/>
                    <a:gd name="connsiteX0-255" fmla="*/ 10857207 w 10857207"/>
                    <a:gd name="connsiteY0-256" fmla="*/ 0 h 366194"/>
                    <a:gd name="connsiteX1-257" fmla="*/ 10517454 w 10857207"/>
                    <a:gd name="connsiteY1-258" fmla="*/ 345859 h 366194"/>
                    <a:gd name="connsiteX2-259" fmla="*/ 246743 w 10857207"/>
                    <a:gd name="connsiteY2-260" fmla="*/ 366194 h 366194"/>
                    <a:gd name="connsiteX3-261" fmla="*/ 0 w 10857207"/>
                    <a:gd name="connsiteY3-262" fmla="*/ 46880 h 366194"/>
                    <a:gd name="connsiteX0-263" fmla="*/ 10610464 w 10610464"/>
                    <a:gd name="connsiteY0-264" fmla="*/ 0 h 366194"/>
                    <a:gd name="connsiteX1-265" fmla="*/ 10270711 w 10610464"/>
                    <a:gd name="connsiteY1-266" fmla="*/ 345859 h 366194"/>
                    <a:gd name="connsiteX2-267" fmla="*/ 0 w 10610464"/>
                    <a:gd name="connsiteY2-268" fmla="*/ 366194 h 366194"/>
                    <a:gd name="connsiteX0-269" fmla="*/ 339753 w 339753"/>
                    <a:gd name="connsiteY0-270" fmla="*/ 0 h 345859"/>
                    <a:gd name="connsiteX1-271" fmla="*/ 0 w 339753"/>
                    <a:gd name="connsiteY1-272" fmla="*/ 345859 h 345859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</a:cxnLst>
                  <a:rect l="l" t="t" r="r" b="b"/>
                  <a:pathLst>
                    <a:path w="339753" h="345859">
                      <a:moveTo>
                        <a:pt x="339753" y="0"/>
                      </a:moveTo>
                      <a:lnTo>
                        <a:pt x="0" y="345859"/>
                      </a:lnTo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33" name="组合 32"/>
              <p:cNvGrpSpPr/>
              <p:nvPr/>
            </p:nvGrpSpPr>
            <p:grpSpPr>
              <a:xfrm flipH="1" flipV="1">
                <a:off x="1584402" y="1903846"/>
                <a:ext cx="9062674" cy="2137112"/>
                <a:chOff x="1584402" y="3589771"/>
                <a:chExt cx="9062674" cy="2137112"/>
              </a:xfrm>
            </p:grpSpPr>
            <p:sp>
              <p:nvSpPr>
                <p:cNvPr id="34" name="任意多边形: 形状 33"/>
                <p:cNvSpPr/>
                <p:nvPr/>
              </p:nvSpPr>
              <p:spPr>
                <a:xfrm>
                  <a:off x="1652007" y="3589771"/>
                  <a:ext cx="8888987" cy="2005807"/>
                </a:xfrm>
                <a:custGeom>
                  <a:avLst/>
                  <a:gdLst>
                    <a:gd name="connsiteX0" fmla="*/ 10856686 w 10856686"/>
                    <a:gd name="connsiteY0" fmla="*/ 4180114 h 4789714"/>
                    <a:gd name="connsiteX1" fmla="*/ 10363200 w 10856686"/>
                    <a:gd name="connsiteY1" fmla="*/ 4775200 h 4789714"/>
                    <a:gd name="connsiteX2" fmla="*/ 261257 w 10856686"/>
                    <a:gd name="connsiteY2" fmla="*/ 4789714 h 4789714"/>
                    <a:gd name="connsiteX3" fmla="*/ 14514 w 10856686"/>
                    <a:gd name="connsiteY3" fmla="*/ 4470400 h 4789714"/>
                    <a:gd name="connsiteX4" fmla="*/ 0 w 10856686"/>
                    <a:gd name="connsiteY4" fmla="*/ 0 h 4789714"/>
                    <a:gd name="connsiteX0-1" fmla="*/ 10856686 w 10856686"/>
                    <a:gd name="connsiteY0-2" fmla="*/ 4180114 h 4789714"/>
                    <a:gd name="connsiteX1-3" fmla="*/ 10363200 w 10856686"/>
                    <a:gd name="connsiteY1-4" fmla="*/ 4775200 h 4789714"/>
                    <a:gd name="connsiteX2-5" fmla="*/ 261257 w 10856686"/>
                    <a:gd name="connsiteY2-6" fmla="*/ 4789714 h 4789714"/>
                    <a:gd name="connsiteX3-7" fmla="*/ 14514 w 10856686"/>
                    <a:gd name="connsiteY3-8" fmla="*/ 4470400 h 4789714"/>
                    <a:gd name="connsiteX4-9" fmla="*/ 749 w 10856686"/>
                    <a:gd name="connsiteY4-10" fmla="*/ 1242677 h 4789714"/>
                    <a:gd name="connsiteX5" fmla="*/ 0 w 10856686"/>
                    <a:gd name="connsiteY5" fmla="*/ 0 h 4789714"/>
                    <a:gd name="connsiteX0-11" fmla="*/ 10855937 w 10855937"/>
                    <a:gd name="connsiteY0-12" fmla="*/ 2937437 h 3547037"/>
                    <a:gd name="connsiteX1-13" fmla="*/ 10362451 w 10855937"/>
                    <a:gd name="connsiteY1-14" fmla="*/ 3532523 h 3547037"/>
                    <a:gd name="connsiteX2-15" fmla="*/ 260508 w 10855937"/>
                    <a:gd name="connsiteY2-16" fmla="*/ 3547037 h 3547037"/>
                    <a:gd name="connsiteX3-17" fmla="*/ 13765 w 10855937"/>
                    <a:gd name="connsiteY3-18" fmla="*/ 3227723 h 3547037"/>
                    <a:gd name="connsiteX4-19" fmla="*/ 0 w 10855937"/>
                    <a:gd name="connsiteY4-20" fmla="*/ 0 h 3547037"/>
                    <a:gd name="connsiteX0-21" fmla="*/ 10855937 w 10855937"/>
                    <a:gd name="connsiteY0-22" fmla="*/ 2937437 h 3547037"/>
                    <a:gd name="connsiteX1-23" fmla="*/ 10362451 w 10855937"/>
                    <a:gd name="connsiteY1-24" fmla="*/ 3532523 h 3547037"/>
                    <a:gd name="connsiteX2-25" fmla="*/ 260508 w 10855937"/>
                    <a:gd name="connsiteY2-26" fmla="*/ 3547037 h 3547037"/>
                    <a:gd name="connsiteX3-27" fmla="*/ 13765 w 10855937"/>
                    <a:gd name="connsiteY3-28" fmla="*/ 3227723 h 3547037"/>
                    <a:gd name="connsiteX4-29" fmla="*/ 0 w 10855937"/>
                    <a:gd name="connsiteY4-30" fmla="*/ 0 h 3547037"/>
                    <a:gd name="connsiteX0-31" fmla="*/ 10868873 w 10868873"/>
                    <a:gd name="connsiteY0-32" fmla="*/ 2937437 h 3547037"/>
                    <a:gd name="connsiteX1-33" fmla="*/ 10375387 w 10868873"/>
                    <a:gd name="connsiteY1-34" fmla="*/ 3532523 h 3547037"/>
                    <a:gd name="connsiteX2-35" fmla="*/ 273444 w 10868873"/>
                    <a:gd name="connsiteY2-36" fmla="*/ 3547037 h 3547037"/>
                    <a:gd name="connsiteX3-37" fmla="*/ 26701 w 10868873"/>
                    <a:gd name="connsiteY3-38" fmla="*/ 3227723 h 3547037"/>
                    <a:gd name="connsiteX4-39" fmla="*/ 5177 w 10868873"/>
                    <a:gd name="connsiteY4-40" fmla="*/ 1101841 h 3547037"/>
                    <a:gd name="connsiteX5-41" fmla="*/ 12936 w 10868873"/>
                    <a:gd name="connsiteY5-42" fmla="*/ 0 h 3547037"/>
                    <a:gd name="connsiteX0-43" fmla="*/ 10868873 w 10868873"/>
                    <a:gd name="connsiteY0-44" fmla="*/ 1835596 h 2445196"/>
                    <a:gd name="connsiteX1-45" fmla="*/ 10375387 w 10868873"/>
                    <a:gd name="connsiteY1-46" fmla="*/ 2430682 h 2445196"/>
                    <a:gd name="connsiteX2-47" fmla="*/ 273444 w 10868873"/>
                    <a:gd name="connsiteY2-48" fmla="*/ 2445196 h 2445196"/>
                    <a:gd name="connsiteX3-49" fmla="*/ 26701 w 10868873"/>
                    <a:gd name="connsiteY3-50" fmla="*/ 2125882 h 2445196"/>
                    <a:gd name="connsiteX4-51" fmla="*/ 5177 w 10868873"/>
                    <a:gd name="connsiteY4-52" fmla="*/ 0 h 2445196"/>
                    <a:gd name="connsiteX0-53" fmla="*/ 10863696 w 10863696"/>
                    <a:gd name="connsiteY0-54" fmla="*/ 1835596 h 2445196"/>
                    <a:gd name="connsiteX1-55" fmla="*/ 10370210 w 10863696"/>
                    <a:gd name="connsiteY1-56" fmla="*/ 2430682 h 2445196"/>
                    <a:gd name="connsiteX2-57" fmla="*/ 268267 w 10863696"/>
                    <a:gd name="connsiteY2-58" fmla="*/ 2445196 h 2445196"/>
                    <a:gd name="connsiteX3-59" fmla="*/ 21524 w 10863696"/>
                    <a:gd name="connsiteY3-60" fmla="*/ 2125882 h 2445196"/>
                    <a:gd name="connsiteX4-61" fmla="*/ 0 w 10863696"/>
                    <a:gd name="connsiteY4-62" fmla="*/ 0 h 2445196"/>
                    <a:gd name="connsiteX0-63" fmla="*/ 10882319 w 10882319"/>
                    <a:gd name="connsiteY0-64" fmla="*/ 1835596 h 2445196"/>
                    <a:gd name="connsiteX1-65" fmla="*/ 10388833 w 10882319"/>
                    <a:gd name="connsiteY1-66" fmla="*/ 2430682 h 2445196"/>
                    <a:gd name="connsiteX2-67" fmla="*/ 286890 w 10882319"/>
                    <a:gd name="connsiteY2-68" fmla="*/ 2445196 h 2445196"/>
                    <a:gd name="connsiteX3-69" fmla="*/ 40147 w 10882319"/>
                    <a:gd name="connsiteY3-70" fmla="*/ 2125882 h 2445196"/>
                    <a:gd name="connsiteX4-71" fmla="*/ 0 w 10882319"/>
                    <a:gd name="connsiteY4-72" fmla="*/ 0 h 2445196"/>
                    <a:gd name="connsiteX0-73" fmla="*/ 10853134 w 10853134"/>
                    <a:gd name="connsiteY0-74" fmla="*/ 1841415 h 2451015"/>
                    <a:gd name="connsiteX1-75" fmla="*/ 10359648 w 10853134"/>
                    <a:gd name="connsiteY1-76" fmla="*/ 2436501 h 2451015"/>
                    <a:gd name="connsiteX2-77" fmla="*/ 257705 w 10853134"/>
                    <a:gd name="connsiteY2-78" fmla="*/ 2451015 h 2451015"/>
                    <a:gd name="connsiteX3-79" fmla="*/ 10962 w 10853134"/>
                    <a:gd name="connsiteY3-80" fmla="*/ 2131701 h 2451015"/>
                    <a:gd name="connsiteX4-81" fmla="*/ 11553 w 10853134"/>
                    <a:gd name="connsiteY4-82" fmla="*/ 0 h 2451015"/>
                    <a:gd name="connsiteX0-83" fmla="*/ 10864860 w 10864860"/>
                    <a:gd name="connsiteY0-84" fmla="*/ 1841415 h 2451015"/>
                    <a:gd name="connsiteX1-85" fmla="*/ 10371374 w 10864860"/>
                    <a:gd name="connsiteY1-86" fmla="*/ 2436501 h 2451015"/>
                    <a:gd name="connsiteX2-87" fmla="*/ 269431 w 10864860"/>
                    <a:gd name="connsiteY2-88" fmla="*/ 2451015 h 2451015"/>
                    <a:gd name="connsiteX3-89" fmla="*/ 22688 w 10864860"/>
                    <a:gd name="connsiteY3-90" fmla="*/ 2131701 h 2451015"/>
                    <a:gd name="connsiteX4-91" fmla="*/ 0 w 10864860"/>
                    <a:gd name="connsiteY4-92" fmla="*/ 0 h 2451015"/>
                    <a:gd name="connsiteX0-93" fmla="*/ 10856761 w 10856761"/>
                    <a:gd name="connsiteY0-94" fmla="*/ 1841415 h 2451015"/>
                    <a:gd name="connsiteX1-95" fmla="*/ 10363275 w 10856761"/>
                    <a:gd name="connsiteY1-96" fmla="*/ 2436501 h 2451015"/>
                    <a:gd name="connsiteX2-97" fmla="*/ 261332 w 10856761"/>
                    <a:gd name="connsiteY2-98" fmla="*/ 2451015 h 2451015"/>
                    <a:gd name="connsiteX3-99" fmla="*/ 14589 w 10856761"/>
                    <a:gd name="connsiteY3-100" fmla="*/ 2131701 h 2451015"/>
                    <a:gd name="connsiteX4-101" fmla="*/ 3540 w 10856761"/>
                    <a:gd name="connsiteY4-102" fmla="*/ 0 h 2451015"/>
                    <a:gd name="connsiteX0-103" fmla="*/ 10858803 w 10858803"/>
                    <a:gd name="connsiteY0-104" fmla="*/ 1841415 h 2451015"/>
                    <a:gd name="connsiteX1-105" fmla="*/ 10365317 w 10858803"/>
                    <a:gd name="connsiteY1-106" fmla="*/ 2436501 h 2451015"/>
                    <a:gd name="connsiteX2-107" fmla="*/ 263374 w 10858803"/>
                    <a:gd name="connsiteY2-108" fmla="*/ 2451015 h 2451015"/>
                    <a:gd name="connsiteX3-109" fmla="*/ 16631 w 10858803"/>
                    <a:gd name="connsiteY3-110" fmla="*/ 2131701 h 2451015"/>
                    <a:gd name="connsiteX4-111" fmla="*/ 5582 w 10858803"/>
                    <a:gd name="connsiteY4-112" fmla="*/ 0 h 2451015"/>
                    <a:gd name="connsiteX0-113" fmla="*/ 10854255 w 10854255"/>
                    <a:gd name="connsiteY0-114" fmla="*/ 1841415 h 2451015"/>
                    <a:gd name="connsiteX1-115" fmla="*/ 10360769 w 10854255"/>
                    <a:gd name="connsiteY1-116" fmla="*/ 2436501 h 2451015"/>
                    <a:gd name="connsiteX2-117" fmla="*/ 258826 w 10854255"/>
                    <a:gd name="connsiteY2-118" fmla="*/ 2451015 h 2451015"/>
                    <a:gd name="connsiteX3-119" fmla="*/ 12083 w 10854255"/>
                    <a:gd name="connsiteY3-120" fmla="*/ 2131701 h 2451015"/>
                    <a:gd name="connsiteX4-121" fmla="*/ 1034 w 10854255"/>
                    <a:gd name="connsiteY4-122" fmla="*/ 0 h 2451015"/>
                    <a:gd name="connsiteX0-123" fmla="*/ 10846712 w 10846712"/>
                    <a:gd name="connsiteY0-124" fmla="*/ 1841415 h 2451015"/>
                    <a:gd name="connsiteX1-125" fmla="*/ 10353226 w 10846712"/>
                    <a:gd name="connsiteY1-126" fmla="*/ 2436501 h 2451015"/>
                    <a:gd name="connsiteX2-127" fmla="*/ 251283 w 10846712"/>
                    <a:gd name="connsiteY2-128" fmla="*/ 2451015 h 2451015"/>
                    <a:gd name="connsiteX3-129" fmla="*/ 4540 w 10846712"/>
                    <a:gd name="connsiteY3-130" fmla="*/ 2131701 h 2451015"/>
                    <a:gd name="connsiteX4-131" fmla="*/ 5130 w 10846712"/>
                    <a:gd name="connsiteY4-132" fmla="*/ 0 h 2451015"/>
                    <a:gd name="connsiteX0-133" fmla="*/ 10842172 w 10842172"/>
                    <a:gd name="connsiteY0-134" fmla="*/ 1841415 h 2451015"/>
                    <a:gd name="connsiteX1-135" fmla="*/ 10348686 w 10842172"/>
                    <a:gd name="connsiteY1-136" fmla="*/ 2436501 h 2451015"/>
                    <a:gd name="connsiteX2-137" fmla="*/ 246743 w 10842172"/>
                    <a:gd name="connsiteY2-138" fmla="*/ 2451015 h 2451015"/>
                    <a:gd name="connsiteX3-139" fmla="*/ 0 w 10842172"/>
                    <a:gd name="connsiteY3-140" fmla="*/ 2131701 h 2451015"/>
                    <a:gd name="connsiteX4-141" fmla="*/ 590 w 10842172"/>
                    <a:gd name="connsiteY4-142" fmla="*/ 0 h 2451015"/>
                    <a:gd name="connsiteX0-143" fmla="*/ 10842172 w 10842172"/>
                    <a:gd name="connsiteY0-144" fmla="*/ 1841415 h 2451015"/>
                    <a:gd name="connsiteX1-145" fmla="*/ 10348686 w 10842172"/>
                    <a:gd name="connsiteY1-146" fmla="*/ 2436501 h 2451015"/>
                    <a:gd name="connsiteX2-147" fmla="*/ 246743 w 10842172"/>
                    <a:gd name="connsiteY2-148" fmla="*/ 2451015 h 2451015"/>
                    <a:gd name="connsiteX3-149" fmla="*/ 0 w 10842172"/>
                    <a:gd name="connsiteY3-150" fmla="*/ 2131701 h 2451015"/>
                    <a:gd name="connsiteX4-151" fmla="*/ 590 w 10842172"/>
                    <a:gd name="connsiteY4-152" fmla="*/ 0 h 2451015"/>
                    <a:gd name="connsiteX0-153" fmla="*/ 10842172 w 10842172"/>
                    <a:gd name="connsiteY0-154" fmla="*/ 1841415 h 2451015"/>
                    <a:gd name="connsiteX1-155" fmla="*/ 10348686 w 10842172"/>
                    <a:gd name="connsiteY1-156" fmla="*/ 2436501 h 2451015"/>
                    <a:gd name="connsiteX2-157" fmla="*/ 246743 w 10842172"/>
                    <a:gd name="connsiteY2-158" fmla="*/ 2451015 h 2451015"/>
                    <a:gd name="connsiteX3-159" fmla="*/ 0 w 10842172"/>
                    <a:gd name="connsiteY3-160" fmla="*/ 2131701 h 2451015"/>
                    <a:gd name="connsiteX4-161" fmla="*/ 6410 w 10842172"/>
                    <a:gd name="connsiteY4-162" fmla="*/ 0 h 2451015"/>
                    <a:gd name="connsiteX0-163" fmla="*/ 10842172 w 10842172"/>
                    <a:gd name="connsiteY0-164" fmla="*/ 1841415 h 2451015"/>
                    <a:gd name="connsiteX1-165" fmla="*/ 10348686 w 10842172"/>
                    <a:gd name="connsiteY1-166" fmla="*/ 2436501 h 2451015"/>
                    <a:gd name="connsiteX2-167" fmla="*/ 246743 w 10842172"/>
                    <a:gd name="connsiteY2-168" fmla="*/ 2451015 h 2451015"/>
                    <a:gd name="connsiteX3-169" fmla="*/ 0 w 10842172"/>
                    <a:gd name="connsiteY3-170" fmla="*/ 2131701 h 2451015"/>
                    <a:gd name="connsiteX4-171" fmla="*/ 6410 w 10842172"/>
                    <a:gd name="connsiteY4-172" fmla="*/ 0 h 2451015"/>
                    <a:gd name="connsiteX0-173" fmla="*/ 10846950 w 10846950"/>
                    <a:gd name="connsiteY0-174" fmla="*/ 1841415 h 2451015"/>
                    <a:gd name="connsiteX1-175" fmla="*/ 10353464 w 10846950"/>
                    <a:gd name="connsiteY1-176" fmla="*/ 2436501 h 2451015"/>
                    <a:gd name="connsiteX2-177" fmla="*/ 251521 w 10846950"/>
                    <a:gd name="connsiteY2-178" fmla="*/ 2451015 h 2451015"/>
                    <a:gd name="connsiteX3-179" fmla="*/ 4778 w 10846950"/>
                    <a:gd name="connsiteY3-180" fmla="*/ 2131701 h 2451015"/>
                    <a:gd name="connsiteX4-181" fmla="*/ 11188 w 10846950"/>
                    <a:gd name="connsiteY4-182" fmla="*/ 0 h 2451015"/>
                    <a:gd name="connsiteX0-183" fmla="*/ 10846950 w 10846950"/>
                    <a:gd name="connsiteY0-184" fmla="*/ 1841415 h 2451015"/>
                    <a:gd name="connsiteX1-185" fmla="*/ 10568788 w 10846950"/>
                    <a:gd name="connsiteY1-186" fmla="*/ 2430680 h 2451015"/>
                    <a:gd name="connsiteX2-187" fmla="*/ 251521 w 10846950"/>
                    <a:gd name="connsiteY2-188" fmla="*/ 2451015 h 2451015"/>
                    <a:gd name="connsiteX3-189" fmla="*/ 4778 w 10846950"/>
                    <a:gd name="connsiteY3-190" fmla="*/ 2131701 h 2451015"/>
                    <a:gd name="connsiteX4-191" fmla="*/ 11188 w 10846950"/>
                    <a:gd name="connsiteY4-192" fmla="*/ 0 h 2451015"/>
                    <a:gd name="connsiteX0-193" fmla="*/ 10846950 w 10846950"/>
                    <a:gd name="connsiteY0-194" fmla="*/ 1841415 h 2451015"/>
                    <a:gd name="connsiteX1-195" fmla="*/ 10522232 w 10846950"/>
                    <a:gd name="connsiteY1-196" fmla="*/ 2430680 h 2451015"/>
                    <a:gd name="connsiteX2-197" fmla="*/ 251521 w 10846950"/>
                    <a:gd name="connsiteY2-198" fmla="*/ 2451015 h 2451015"/>
                    <a:gd name="connsiteX3-199" fmla="*/ 4778 w 10846950"/>
                    <a:gd name="connsiteY3-200" fmla="*/ 2131701 h 2451015"/>
                    <a:gd name="connsiteX4-201" fmla="*/ 11188 w 10846950"/>
                    <a:gd name="connsiteY4-202" fmla="*/ 0 h 2451015"/>
                    <a:gd name="connsiteX0-203" fmla="*/ 10846950 w 10846950"/>
                    <a:gd name="connsiteY0-204" fmla="*/ 1841415 h 2451015"/>
                    <a:gd name="connsiteX1-205" fmla="*/ 10745593 w 10846950"/>
                    <a:gd name="connsiteY1-206" fmla="*/ 2046023 h 2451015"/>
                    <a:gd name="connsiteX2-207" fmla="*/ 10522232 w 10846950"/>
                    <a:gd name="connsiteY2-208" fmla="*/ 2430680 h 2451015"/>
                    <a:gd name="connsiteX3-209" fmla="*/ 251521 w 10846950"/>
                    <a:gd name="connsiteY3-210" fmla="*/ 2451015 h 2451015"/>
                    <a:gd name="connsiteX4-211" fmla="*/ 4778 w 10846950"/>
                    <a:gd name="connsiteY4-212" fmla="*/ 2131701 h 2451015"/>
                    <a:gd name="connsiteX5-213" fmla="*/ 11188 w 10846950"/>
                    <a:gd name="connsiteY5-214" fmla="*/ 0 h 2451015"/>
                    <a:gd name="connsiteX0-215" fmla="*/ 10745593 w 10745593"/>
                    <a:gd name="connsiteY0-216" fmla="*/ 2046023 h 2451015"/>
                    <a:gd name="connsiteX1-217" fmla="*/ 10522232 w 10745593"/>
                    <a:gd name="connsiteY1-218" fmla="*/ 2430680 h 2451015"/>
                    <a:gd name="connsiteX2-219" fmla="*/ 251521 w 10745593"/>
                    <a:gd name="connsiteY2-220" fmla="*/ 2451015 h 2451015"/>
                    <a:gd name="connsiteX3-221" fmla="*/ 4778 w 10745593"/>
                    <a:gd name="connsiteY3-222" fmla="*/ 2131701 h 2451015"/>
                    <a:gd name="connsiteX4-223" fmla="*/ 11188 w 10745593"/>
                    <a:gd name="connsiteY4-224" fmla="*/ 0 h 2451015"/>
                    <a:gd name="connsiteX0-225" fmla="*/ 10830947 w 10830947"/>
                    <a:gd name="connsiteY0-226" fmla="*/ 2046023 h 2451015"/>
                    <a:gd name="connsiteX1-227" fmla="*/ 10522232 w 10830947"/>
                    <a:gd name="connsiteY1-228" fmla="*/ 2430680 h 2451015"/>
                    <a:gd name="connsiteX2-229" fmla="*/ 251521 w 10830947"/>
                    <a:gd name="connsiteY2-230" fmla="*/ 2451015 h 2451015"/>
                    <a:gd name="connsiteX3-231" fmla="*/ 4778 w 10830947"/>
                    <a:gd name="connsiteY3-232" fmla="*/ 2131701 h 2451015"/>
                    <a:gd name="connsiteX4-233" fmla="*/ 11188 w 10830947"/>
                    <a:gd name="connsiteY4-234" fmla="*/ 0 h 2451015"/>
                    <a:gd name="connsiteX0-235" fmla="*/ 10877504 w 10877504"/>
                    <a:gd name="connsiteY0-236" fmla="*/ 2046023 h 2451015"/>
                    <a:gd name="connsiteX1-237" fmla="*/ 10522232 w 10877504"/>
                    <a:gd name="connsiteY1-238" fmla="*/ 2430680 h 2451015"/>
                    <a:gd name="connsiteX2-239" fmla="*/ 251521 w 10877504"/>
                    <a:gd name="connsiteY2-240" fmla="*/ 2451015 h 2451015"/>
                    <a:gd name="connsiteX3-241" fmla="*/ 4778 w 10877504"/>
                    <a:gd name="connsiteY3-242" fmla="*/ 2131701 h 2451015"/>
                    <a:gd name="connsiteX4-243" fmla="*/ 11188 w 10877504"/>
                    <a:gd name="connsiteY4-244" fmla="*/ 0 h 2451015"/>
                    <a:gd name="connsiteX0-245" fmla="*/ 10861985 w 10861985"/>
                    <a:gd name="connsiteY0-246" fmla="*/ 2084821 h 2451015"/>
                    <a:gd name="connsiteX1-247" fmla="*/ 10522232 w 10861985"/>
                    <a:gd name="connsiteY1-248" fmla="*/ 2430680 h 2451015"/>
                    <a:gd name="connsiteX2-249" fmla="*/ 251521 w 10861985"/>
                    <a:gd name="connsiteY2-250" fmla="*/ 2451015 h 2451015"/>
                    <a:gd name="connsiteX3-251" fmla="*/ 4778 w 10861985"/>
                    <a:gd name="connsiteY3-252" fmla="*/ 2131701 h 2451015"/>
                    <a:gd name="connsiteX4-253" fmla="*/ 11188 w 10861985"/>
                    <a:gd name="connsiteY4-254" fmla="*/ 0 h 2451015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</a:cxnLst>
                  <a:rect l="l" t="t" r="r" b="b"/>
                  <a:pathLst>
                    <a:path w="10861985" h="2451015">
                      <a:moveTo>
                        <a:pt x="10861985" y="2084821"/>
                      </a:moveTo>
                      <a:lnTo>
                        <a:pt x="10522232" y="2430680"/>
                      </a:lnTo>
                      <a:lnTo>
                        <a:pt x="251521" y="2451015"/>
                      </a:lnTo>
                      <a:lnTo>
                        <a:pt x="4778" y="2131701"/>
                      </a:lnTo>
                      <a:cubicBezTo>
                        <a:pt x="-9673" y="1092163"/>
                        <a:pt x="13480" y="881310"/>
                        <a:pt x="11188" y="0"/>
                      </a:cubicBezTo>
                    </a:path>
                  </a:pathLst>
                </a:custGeom>
                <a:noFill/>
                <a:ln w="1905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5" name="梯形 34"/>
                <p:cNvSpPr/>
                <p:nvPr/>
              </p:nvSpPr>
              <p:spPr>
                <a:xfrm flipV="1">
                  <a:off x="2795159" y="5595578"/>
                  <a:ext cx="851792" cy="131305"/>
                </a:xfrm>
                <a:prstGeom prst="trapezoid">
                  <a:avLst>
                    <a:gd name="adj" fmla="val 83457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6" name="梯形 35"/>
                <p:cNvSpPr/>
                <p:nvPr/>
              </p:nvSpPr>
              <p:spPr>
                <a:xfrm rot="5400000" flipV="1">
                  <a:off x="1407134" y="4727547"/>
                  <a:ext cx="419147" cy="64612"/>
                </a:xfrm>
                <a:prstGeom prst="trapezoid">
                  <a:avLst>
                    <a:gd name="adj" fmla="val 83457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7" name="梯形 4"/>
                <p:cNvSpPr/>
                <p:nvPr/>
              </p:nvSpPr>
              <p:spPr>
                <a:xfrm rot="3321462" flipV="1">
                  <a:off x="1544456" y="5395003"/>
                  <a:ext cx="460512" cy="64612"/>
                </a:xfrm>
                <a:custGeom>
                  <a:avLst/>
                  <a:gdLst>
                    <a:gd name="connsiteX0" fmla="*/ 0 w 512180"/>
                    <a:gd name="connsiteY0" fmla="*/ 78953 h 78953"/>
                    <a:gd name="connsiteX1" fmla="*/ 65892 w 512180"/>
                    <a:gd name="connsiteY1" fmla="*/ 0 h 78953"/>
                    <a:gd name="connsiteX2" fmla="*/ 446288 w 512180"/>
                    <a:gd name="connsiteY2" fmla="*/ 0 h 78953"/>
                    <a:gd name="connsiteX3" fmla="*/ 512180 w 512180"/>
                    <a:gd name="connsiteY3" fmla="*/ 78953 h 78953"/>
                    <a:gd name="connsiteX4" fmla="*/ 0 w 512180"/>
                    <a:gd name="connsiteY4" fmla="*/ 78953 h 78953"/>
                    <a:gd name="connsiteX0-1" fmla="*/ 0 w 562727"/>
                    <a:gd name="connsiteY0-2" fmla="*/ 76132 h 78953"/>
                    <a:gd name="connsiteX1-3" fmla="*/ 116439 w 562727"/>
                    <a:gd name="connsiteY1-4" fmla="*/ 0 h 78953"/>
                    <a:gd name="connsiteX2-5" fmla="*/ 496835 w 562727"/>
                    <a:gd name="connsiteY2-6" fmla="*/ 0 h 78953"/>
                    <a:gd name="connsiteX3-7" fmla="*/ 562727 w 562727"/>
                    <a:gd name="connsiteY3-8" fmla="*/ 78953 h 78953"/>
                    <a:gd name="connsiteX4-9" fmla="*/ 0 w 562727"/>
                    <a:gd name="connsiteY4-10" fmla="*/ 76132 h 78953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</a:cxnLst>
                  <a:rect l="l" t="t" r="r" b="b"/>
                  <a:pathLst>
                    <a:path w="562727" h="78953">
                      <a:moveTo>
                        <a:pt x="0" y="76132"/>
                      </a:moveTo>
                      <a:lnTo>
                        <a:pt x="116439" y="0"/>
                      </a:lnTo>
                      <a:lnTo>
                        <a:pt x="496835" y="0"/>
                      </a:lnTo>
                      <a:lnTo>
                        <a:pt x="562727" y="78953"/>
                      </a:lnTo>
                      <a:lnTo>
                        <a:pt x="0" y="76132"/>
                      </a:lnTo>
                      <a:close/>
                    </a:path>
                  </a:pathLst>
                </a:cu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8" name="椭圆 37"/>
                <p:cNvSpPr/>
                <p:nvPr/>
              </p:nvSpPr>
              <p:spPr>
                <a:xfrm>
                  <a:off x="10526994" y="5210782"/>
                  <a:ext cx="106082" cy="106082"/>
                </a:xfrm>
                <a:prstGeom prst="ellipse">
                  <a:avLst/>
                </a:prstGeom>
                <a:noFill/>
                <a:ln w="28575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zh-CN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9" name="任意多边形: 形状 38"/>
                <p:cNvSpPr/>
                <p:nvPr/>
              </p:nvSpPr>
              <p:spPr>
                <a:xfrm>
                  <a:off x="10443054" y="4871788"/>
                  <a:ext cx="204022" cy="207689"/>
                </a:xfrm>
                <a:custGeom>
                  <a:avLst/>
                  <a:gdLst>
                    <a:gd name="connsiteX0" fmla="*/ 10856686 w 10856686"/>
                    <a:gd name="connsiteY0" fmla="*/ 4180114 h 4789714"/>
                    <a:gd name="connsiteX1" fmla="*/ 10363200 w 10856686"/>
                    <a:gd name="connsiteY1" fmla="*/ 4775200 h 4789714"/>
                    <a:gd name="connsiteX2" fmla="*/ 261257 w 10856686"/>
                    <a:gd name="connsiteY2" fmla="*/ 4789714 h 4789714"/>
                    <a:gd name="connsiteX3" fmla="*/ 14514 w 10856686"/>
                    <a:gd name="connsiteY3" fmla="*/ 4470400 h 4789714"/>
                    <a:gd name="connsiteX4" fmla="*/ 0 w 10856686"/>
                    <a:gd name="connsiteY4" fmla="*/ 0 h 4789714"/>
                    <a:gd name="connsiteX0-1" fmla="*/ 10856686 w 10856686"/>
                    <a:gd name="connsiteY0-2" fmla="*/ 4180114 h 4789714"/>
                    <a:gd name="connsiteX1-3" fmla="*/ 10363200 w 10856686"/>
                    <a:gd name="connsiteY1-4" fmla="*/ 4775200 h 4789714"/>
                    <a:gd name="connsiteX2-5" fmla="*/ 261257 w 10856686"/>
                    <a:gd name="connsiteY2-6" fmla="*/ 4789714 h 4789714"/>
                    <a:gd name="connsiteX3-7" fmla="*/ 14514 w 10856686"/>
                    <a:gd name="connsiteY3-8" fmla="*/ 4470400 h 4789714"/>
                    <a:gd name="connsiteX4-9" fmla="*/ 749 w 10856686"/>
                    <a:gd name="connsiteY4-10" fmla="*/ 1242677 h 4789714"/>
                    <a:gd name="connsiteX5" fmla="*/ 0 w 10856686"/>
                    <a:gd name="connsiteY5" fmla="*/ 0 h 4789714"/>
                    <a:gd name="connsiteX0-11" fmla="*/ 10855937 w 10855937"/>
                    <a:gd name="connsiteY0-12" fmla="*/ 2937437 h 3547037"/>
                    <a:gd name="connsiteX1-13" fmla="*/ 10362451 w 10855937"/>
                    <a:gd name="connsiteY1-14" fmla="*/ 3532523 h 3547037"/>
                    <a:gd name="connsiteX2-15" fmla="*/ 260508 w 10855937"/>
                    <a:gd name="connsiteY2-16" fmla="*/ 3547037 h 3547037"/>
                    <a:gd name="connsiteX3-17" fmla="*/ 13765 w 10855937"/>
                    <a:gd name="connsiteY3-18" fmla="*/ 3227723 h 3547037"/>
                    <a:gd name="connsiteX4-19" fmla="*/ 0 w 10855937"/>
                    <a:gd name="connsiteY4-20" fmla="*/ 0 h 3547037"/>
                    <a:gd name="connsiteX0-21" fmla="*/ 10855937 w 10855937"/>
                    <a:gd name="connsiteY0-22" fmla="*/ 2937437 h 3547037"/>
                    <a:gd name="connsiteX1-23" fmla="*/ 10362451 w 10855937"/>
                    <a:gd name="connsiteY1-24" fmla="*/ 3532523 h 3547037"/>
                    <a:gd name="connsiteX2-25" fmla="*/ 260508 w 10855937"/>
                    <a:gd name="connsiteY2-26" fmla="*/ 3547037 h 3547037"/>
                    <a:gd name="connsiteX3-27" fmla="*/ 13765 w 10855937"/>
                    <a:gd name="connsiteY3-28" fmla="*/ 3227723 h 3547037"/>
                    <a:gd name="connsiteX4-29" fmla="*/ 0 w 10855937"/>
                    <a:gd name="connsiteY4-30" fmla="*/ 0 h 3547037"/>
                    <a:gd name="connsiteX0-31" fmla="*/ 10868873 w 10868873"/>
                    <a:gd name="connsiteY0-32" fmla="*/ 2937437 h 3547037"/>
                    <a:gd name="connsiteX1-33" fmla="*/ 10375387 w 10868873"/>
                    <a:gd name="connsiteY1-34" fmla="*/ 3532523 h 3547037"/>
                    <a:gd name="connsiteX2-35" fmla="*/ 273444 w 10868873"/>
                    <a:gd name="connsiteY2-36" fmla="*/ 3547037 h 3547037"/>
                    <a:gd name="connsiteX3-37" fmla="*/ 26701 w 10868873"/>
                    <a:gd name="connsiteY3-38" fmla="*/ 3227723 h 3547037"/>
                    <a:gd name="connsiteX4-39" fmla="*/ 5177 w 10868873"/>
                    <a:gd name="connsiteY4-40" fmla="*/ 1101841 h 3547037"/>
                    <a:gd name="connsiteX5-41" fmla="*/ 12936 w 10868873"/>
                    <a:gd name="connsiteY5-42" fmla="*/ 0 h 3547037"/>
                    <a:gd name="connsiteX0-43" fmla="*/ 10868873 w 10868873"/>
                    <a:gd name="connsiteY0-44" fmla="*/ 1835596 h 2445196"/>
                    <a:gd name="connsiteX1-45" fmla="*/ 10375387 w 10868873"/>
                    <a:gd name="connsiteY1-46" fmla="*/ 2430682 h 2445196"/>
                    <a:gd name="connsiteX2-47" fmla="*/ 273444 w 10868873"/>
                    <a:gd name="connsiteY2-48" fmla="*/ 2445196 h 2445196"/>
                    <a:gd name="connsiteX3-49" fmla="*/ 26701 w 10868873"/>
                    <a:gd name="connsiteY3-50" fmla="*/ 2125882 h 2445196"/>
                    <a:gd name="connsiteX4-51" fmla="*/ 5177 w 10868873"/>
                    <a:gd name="connsiteY4-52" fmla="*/ 0 h 2445196"/>
                    <a:gd name="connsiteX0-53" fmla="*/ 10863696 w 10863696"/>
                    <a:gd name="connsiteY0-54" fmla="*/ 1835596 h 2445196"/>
                    <a:gd name="connsiteX1-55" fmla="*/ 10370210 w 10863696"/>
                    <a:gd name="connsiteY1-56" fmla="*/ 2430682 h 2445196"/>
                    <a:gd name="connsiteX2-57" fmla="*/ 268267 w 10863696"/>
                    <a:gd name="connsiteY2-58" fmla="*/ 2445196 h 2445196"/>
                    <a:gd name="connsiteX3-59" fmla="*/ 21524 w 10863696"/>
                    <a:gd name="connsiteY3-60" fmla="*/ 2125882 h 2445196"/>
                    <a:gd name="connsiteX4-61" fmla="*/ 0 w 10863696"/>
                    <a:gd name="connsiteY4-62" fmla="*/ 0 h 2445196"/>
                    <a:gd name="connsiteX0-63" fmla="*/ 10882319 w 10882319"/>
                    <a:gd name="connsiteY0-64" fmla="*/ 1835596 h 2445196"/>
                    <a:gd name="connsiteX1-65" fmla="*/ 10388833 w 10882319"/>
                    <a:gd name="connsiteY1-66" fmla="*/ 2430682 h 2445196"/>
                    <a:gd name="connsiteX2-67" fmla="*/ 286890 w 10882319"/>
                    <a:gd name="connsiteY2-68" fmla="*/ 2445196 h 2445196"/>
                    <a:gd name="connsiteX3-69" fmla="*/ 40147 w 10882319"/>
                    <a:gd name="connsiteY3-70" fmla="*/ 2125882 h 2445196"/>
                    <a:gd name="connsiteX4-71" fmla="*/ 0 w 10882319"/>
                    <a:gd name="connsiteY4-72" fmla="*/ 0 h 2445196"/>
                    <a:gd name="connsiteX0-73" fmla="*/ 10853134 w 10853134"/>
                    <a:gd name="connsiteY0-74" fmla="*/ 1841415 h 2451015"/>
                    <a:gd name="connsiteX1-75" fmla="*/ 10359648 w 10853134"/>
                    <a:gd name="connsiteY1-76" fmla="*/ 2436501 h 2451015"/>
                    <a:gd name="connsiteX2-77" fmla="*/ 257705 w 10853134"/>
                    <a:gd name="connsiteY2-78" fmla="*/ 2451015 h 2451015"/>
                    <a:gd name="connsiteX3-79" fmla="*/ 10962 w 10853134"/>
                    <a:gd name="connsiteY3-80" fmla="*/ 2131701 h 2451015"/>
                    <a:gd name="connsiteX4-81" fmla="*/ 11553 w 10853134"/>
                    <a:gd name="connsiteY4-82" fmla="*/ 0 h 2451015"/>
                    <a:gd name="connsiteX0-83" fmla="*/ 10864860 w 10864860"/>
                    <a:gd name="connsiteY0-84" fmla="*/ 1841415 h 2451015"/>
                    <a:gd name="connsiteX1-85" fmla="*/ 10371374 w 10864860"/>
                    <a:gd name="connsiteY1-86" fmla="*/ 2436501 h 2451015"/>
                    <a:gd name="connsiteX2-87" fmla="*/ 269431 w 10864860"/>
                    <a:gd name="connsiteY2-88" fmla="*/ 2451015 h 2451015"/>
                    <a:gd name="connsiteX3-89" fmla="*/ 22688 w 10864860"/>
                    <a:gd name="connsiteY3-90" fmla="*/ 2131701 h 2451015"/>
                    <a:gd name="connsiteX4-91" fmla="*/ 0 w 10864860"/>
                    <a:gd name="connsiteY4-92" fmla="*/ 0 h 2451015"/>
                    <a:gd name="connsiteX0-93" fmla="*/ 10856761 w 10856761"/>
                    <a:gd name="connsiteY0-94" fmla="*/ 1841415 h 2451015"/>
                    <a:gd name="connsiteX1-95" fmla="*/ 10363275 w 10856761"/>
                    <a:gd name="connsiteY1-96" fmla="*/ 2436501 h 2451015"/>
                    <a:gd name="connsiteX2-97" fmla="*/ 261332 w 10856761"/>
                    <a:gd name="connsiteY2-98" fmla="*/ 2451015 h 2451015"/>
                    <a:gd name="connsiteX3-99" fmla="*/ 14589 w 10856761"/>
                    <a:gd name="connsiteY3-100" fmla="*/ 2131701 h 2451015"/>
                    <a:gd name="connsiteX4-101" fmla="*/ 3540 w 10856761"/>
                    <a:gd name="connsiteY4-102" fmla="*/ 0 h 2451015"/>
                    <a:gd name="connsiteX0-103" fmla="*/ 10858803 w 10858803"/>
                    <a:gd name="connsiteY0-104" fmla="*/ 1841415 h 2451015"/>
                    <a:gd name="connsiteX1-105" fmla="*/ 10365317 w 10858803"/>
                    <a:gd name="connsiteY1-106" fmla="*/ 2436501 h 2451015"/>
                    <a:gd name="connsiteX2-107" fmla="*/ 263374 w 10858803"/>
                    <a:gd name="connsiteY2-108" fmla="*/ 2451015 h 2451015"/>
                    <a:gd name="connsiteX3-109" fmla="*/ 16631 w 10858803"/>
                    <a:gd name="connsiteY3-110" fmla="*/ 2131701 h 2451015"/>
                    <a:gd name="connsiteX4-111" fmla="*/ 5582 w 10858803"/>
                    <a:gd name="connsiteY4-112" fmla="*/ 0 h 2451015"/>
                    <a:gd name="connsiteX0-113" fmla="*/ 10854255 w 10854255"/>
                    <a:gd name="connsiteY0-114" fmla="*/ 1841415 h 2451015"/>
                    <a:gd name="connsiteX1-115" fmla="*/ 10360769 w 10854255"/>
                    <a:gd name="connsiteY1-116" fmla="*/ 2436501 h 2451015"/>
                    <a:gd name="connsiteX2-117" fmla="*/ 258826 w 10854255"/>
                    <a:gd name="connsiteY2-118" fmla="*/ 2451015 h 2451015"/>
                    <a:gd name="connsiteX3-119" fmla="*/ 12083 w 10854255"/>
                    <a:gd name="connsiteY3-120" fmla="*/ 2131701 h 2451015"/>
                    <a:gd name="connsiteX4-121" fmla="*/ 1034 w 10854255"/>
                    <a:gd name="connsiteY4-122" fmla="*/ 0 h 2451015"/>
                    <a:gd name="connsiteX0-123" fmla="*/ 10846712 w 10846712"/>
                    <a:gd name="connsiteY0-124" fmla="*/ 1841415 h 2451015"/>
                    <a:gd name="connsiteX1-125" fmla="*/ 10353226 w 10846712"/>
                    <a:gd name="connsiteY1-126" fmla="*/ 2436501 h 2451015"/>
                    <a:gd name="connsiteX2-127" fmla="*/ 251283 w 10846712"/>
                    <a:gd name="connsiteY2-128" fmla="*/ 2451015 h 2451015"/>
                    <a:gd name="connsiteX3-129" fmla="*/ 4540 w 10846712"/>
                    <a:gd name="connsiteY3-130" fmla="*/ 2131701 h 2451015"/>
                    <a:gd name="connsiteX4-131" fmla="*/ 5130 w 10846712"/>
                    <a:gd name="connsiteY4-132" fmla="*/ 0 h 2451015"/>
                    <a:gd name="connsiteX0-133" fmla="*/ 10842172 w 10842172"/>
                    <a:gd name="connsiteY0-134" fmla="*/ 1841415 h 2451015"/>
                    <a:gd name="connsiteX1-135" fmla="*/ 10348686 w 10842172"/>
                    <a:gd name="connsiteY1-136" fmla="*/ 2436501 h 2451015"/>
                    <a:gd name="connsiteX2-137" fmla="*/ 246743 w 10842172"/>
                    <a:gd name="connsiteY2-138" fmla="*/ 2451015 h 2451015"/>
                    <a:gd name="connsiteX3-139" fmla="*/ 0 w 10842172"/>
                    <a:gd name="connsiteY3-140" fmla="*/ 2131701 h 2451015"/>
                    <a:gd name="connsiteX4-141" fmla="*/ 590 w 10842172"/>
                    <a:gd name="connsiteY4-142" fmla="*/ 0 h 2451015"/>
                    <a:gd name="connsiteX0-143" fmla="*/ 10842172 w 10842172"/>
                    <a:gd name="connsiteY0-144" fmla="*/ 1841415 h 2451015"/>
                    <a:gd name="connsiteX1-145" fmla="*/ 10348686 w 10842172"/>
                    <a:gd name="connsiteY1-146" fmla="*/ 2436501 h 2451015"/>
                    <a:gd name="connsiteX2-147" fmla="*/ 246743 w 10842172"/>
                    <a:gd name="connsiteY2-148" fmla="*/ 2451015 h 2451015"/>
                    <a:gd name="connsiteX3-149" fmla="*/ 0 w 10842172"/>
                    <a:gd name="connsiteY3-150" fmla="*/ 2131701 h 2451015"/>
                    <a:gd name="connsiteX4-151" fmla="*/ 590 w 10842172"/>
                    <a:gd name="connsiteY4-152" fmla="*/ 0 h 2451015"/>
                    <a:gd name="connsiteX0-153" fmla="*/ 10842172 w 10842172"/>
                    <a:gd name="connsiteY0-154" fmla="*/ 1841415 h 2451015"/>
                    <a:gd name="connsiteX1-155" fmla="*/ 10348686 w 10842172"/>
                    <a:gd name="connsiteY1-156" fmla="*/ 2436501 h 2451015"/>
                    <a:gd name="connsiteX2-157" fmla="*/ 246743 w 10842172"/>
                    <a:gd name="connsiteY2-158" fmla="*/ 2451015 h 2451015"/>
                    <a:gd name="connsiteX3-159" fmla="*/ 0 w 10842172"/>
                    <a:gd name="connsiteY3-160" fmla="*/ 2131701 h 2451015"/>
                    <a:gd name="connsiteX4-161" fmla="*/ 6410 w 10842172"/>
                    <a:gd name="connsiteY4-162" fmla="*/ 0 h 2451015"/>
                    <a:gd name="connsiteX0-163" fmla="*/ 10842172 w 10842172"/>
                    <a:gd name="connsiteY0-164" fmla="*/ 1841415 h 2451015"/>
                    <a:gd name="connsiteX1-165" fmla="*/ 10348686 w 10842172"/>
                    <a:gd name="connsiteY1-166" fmla="*/ 2436501 h 2451015"/>
                    <a:gd name="connsiteX2-167" fmla="*/ 246743 w 10842172"/>
                    <a:gd name="connsiteY2-168" fmla="*/ 2451015 h 2451015"/>
                    <a:gd name="connsiteX3-169" fmla="*/ 0 w 10842172"/>
                    <a:gd name="connsiteY3-170" fmla="*/ 2131701 h 2451015"/>
                    <a:gd name="connsiteX4-171" fmla="*/ 6410 w 10842172"/>
                    <a:gd name="connsiteY4-172" fmla="*/ 0 h 2451015"/>
                    <a:gd name="connsiteX0-173" fmla="*/ 10846950 w 10846950"/>
                    <a:gd name="connsiteY0-174" fmla="*/ 1841415 h 2451015"/>
                    <a:gd name="connsiteX1-175" fmla="*/ 10353464 w 10846950"/>
                    <a:gd name="connsiteY1-176" fmla="*/ 2436501 h 2451015"/>
                    <a:gd name="connsiteX2-177" fmla="*/ 251521 w 10846950"/>
                    <a:gd name="connsiteY2-178" fmla="*/ 2451015 h 2451015"/>
                    <a:gd name="connsiteX3-179" fmla="*/ 4778 w 10846950"/>
                    <a:gd name="connsiteY3-180" fmla="*/ 2131701 h 2451015"/>
                    <a:gd name="connsiteX4-181" fmla="*/ 11188 w 10846950"/>
                    <a:gd name="connsiteY4-182" fmla="*/ 0 h 2451015"/>
                    <a:gd name="connsiteX0-183" fmla="*/ 10846950 w 10846950"/>
                    <a:gd name="connsiteY0-184" fmla="*/ 1841415 h 2451015"/>
                    <a:gd name="connsiteX1-185" fmla="*/ 10568788 w 10846950"/>
                    <a:gd name="connsiteY1-186" fmla="*/ 2430680 h 2451015"/>
                    <a:gd name="connsiteX2-187" fmla="*/ 251521 w 10846950"/>
                    <a:gd name="connsiteY2-188" fmla="*/ 2451015 h 2451015"/>
                    <a:gd name="connsiteX3-189" fmla="*/ 4778 w 10846950"/>
                    <a:gd name="connsiteY3-190" fmla="*/ 2131701 h 2451015"/>
                    <a:gd name="connsiteX4-191" fmla="*/ 11188 w 10846950"/>
                    <a:gd name="connsiteY4-192" fmla="*/ 0 h 2451015"/>
                    <a:gd name="connsiteX0-193" fmla="*/ 10846950 w 10846950"/>
                    <a:gd name="connsiteY0-194" fmla="*/ 1841415 h 2451015"/>
                    <a:gd name="connsiteX1-195" fmla="*/ 10522232 w 10846950"/>
                    <a:gd name="connsiteY1-196" fmla="*/ 2430680 h 2451015"/>
                    <a:gd name="connsiteX2-197" fmla="*/ 251521 w 10846950"/>
                    <a:gd name="connsiteY2-198" fmla="*/ 2451015 h 2451015"/>
                    <a:gd name="connsiteX3-199" fmla="*/ 4778 w 10846950"/>
                    <a:gd name="connsiteY3-200" fmla="*/ 2131701 h 2451015"/>
                    <a:gd name="connsiteX4-201" fmla="*/ 11188 w 10846950"/>
                    <a:gd name="connsiteY4-202" fmla="*/ 0 h 2451015"/>
                    <a:gd name="connsiteX0-203" fmla="*/ 10846950 w 10846950"/>
                    <a:gd name="connsiteY0-204" fmla="*/ 1841415 h 2451015"/>
                    <a:gd name="connsiteX1-205" fmla="*/ 10745593 w 10846950"/>
                    <a:gd name="connsiteY1-206" fmla="*/ 2046023 h 2451015"/>
                    <a:gd name="connsiteX2-207" fmla="*/ 10522232 w 10846950"/>
                    <a:gd name="connsiteY2-208" fmla="*/ 2430680 h 2451015"/>
                    <a:gd name="connsiteX3-209" fmla="*/ 251521 w 10846950"/>
                    <a:gd name="connsiteY3-210" fmla="*/ 2451015 h 2451015"/>
                    <a:gd name="connsiteX4-211" fmla="*/ 4778 w 10846950"/>
                    <a:gd name="connsiteY4-212" fmla="*/ 2131701 h 2451015"/>
                    <a:gd name="connsiteX5-213" fmla="*/ 11188 w 10846950"/>
                    <a:gd name="connsiteY5-214" fmla="*/ 0 h 2451015"/>
                    <a:gd name="connsiteX0-215" fmla="*/ 10745593 w 10745593"/>
                    <a:gd name="connsiteY0-216" fmla="*/ 2046023 h 2451015"/>
                    <a:gd name="connsiteX1-217" fmla="*/ 10522232 w 10745593"/>
                    <a:gd name="connsiteY1-218" fmla="*/ 2430680 h 2451015"/>
                    <a:gd name="connsiteX2-219" fmla="*/ 251521 w 10745593"/>
                    <a:gd name="connsiteY2-220" fmla="*/ 2451015 h 2451015"/>
                    <a:gd name="connsiteX3-221" fmla="*/ 4778 w 10745593"/>
                    <a:gd name="connsiteY3-222" fmla="*/ 2131701 h 2451015"/>
                    <a:gd name="connsiteX4-223" fmla="*/ 11188 w 10745593"/>
                    <a:gd name="connsiteY4-224" fmla="*/ 0 h 2451015"/>
                    <a:gd name="connsiteX0-225" fmla="*/ 10830947 w 10830947"/>
                    <a:gd name="connsiteY0-226" fmla="*/ 2046023 h 2451015"/>
                    <a:gd name="connsiteX1-227" fmla="*/ 10522232 w 10830947"/>
                    <a:gd name="connsiteY1-228" fmla="*/ 2430680 h 2451015"/>
                    <a:gd name="connsiteX2-229" fmla="*/ 251521 w 10830947"/>
                    <a:gd name="connsiteY2-230" fmla="*/ 2451015 h 2451015"/>
                    <a:gd name="connsiteX3-231" fmla="*/ 4778 w 10830947"/>
                    <a:gd name="connsiteY3-232" fmla="*/ 2131701 h 2451015"/>
                    <a:gd name="connsiteX4-233" fmla="*/ 11188 w 10830947"/>
                    <a:gd name="connsiteY4-234" fmla="*/ 0 h 2451015"/>
                    <a:gd name="connsiteX0-235" fmla="*/ 10877504 w 10877504"/>
                    <a:gd name="connsiteY0-236" fmla="*/ 2046023 h 2451015"/>
                    <a:gd name="connsiteX1-237" fmla="*/ 10522232 w 10877504"/>
                    <a:gd name="connsiteY1-238" fmla="*/ 2430680 h 2451015"/>
                    <a:gd name="connsiteX2-239" fmla="*/ 251521 w 10877504"/>
                    <a:gd name="connsiteY2-240" fmla="*/ 2451015 h 2451015"/>
                    <a:gd name="connsiteX3-241" fmla="*/ 4778 w 10877504"/>
                    <a:gd name="connsiteY3-242" fmla="*/ 2131701 h 2451015"/>
                    <a:gd name="connsiteX4-243" fmla="*/ 11188 w 10877504"/>
                    <a:gd name="connsiteY4-244" fmla="*/ 0 h 2451015"/>
                    <a:gd name="connsiteX0-245" fmla="*/ 10861985 w 10861985"/>
                    <a:gd name="connsiteY0-246" fmla="*/ 2084821 h 2451015"/>
                    <a:gd name="connsiteX1-247" fmla="*/ 10522232 w 10861985"/>
                    <a:gd name="connsiteY1-248" fmla="*/ 2430680 h 2451015"/>
                    <a:gd name="connsiteX2-249" fmla="*/ 251521 w 10861985"/>
                    <a:gd name="connsiteY2-250" fmla="*/ 2451015 h 2451015"/>
                    <a:gd name="connsiteX3-251" fmla="*/ 4778 w 10861985"/>
                    <a:gd name="connsiteY3-252" fmla="*/ 2131701 h 2451015"/>
                    <a:gd name="connsiteX4-253" fmla="*/ 11188 w 10861985"/>
                    <a:gd name="connsiteY4-254" fmla="*/ 0 h 2451015"/>
                    <a:gd name="connsiteX0-255" fmla="*/ 10857207 w 10857207"/>
                    <a:gd name="connsiteY0-256" fmla="*/ 0 h 366194"/>
                    <a:gd name="connsiteX1-257" fmla="*/ 10517454 w 10857207"/>
                    <a:gd name="connsiteY1-258" fmla="*/ 345859 h 366194"/>
                    <a:gd name="connsiteX2-259" fmla="*/ 246743 w 10857207"/>
                    <a:gd name="connsiteY2-260" fmla="*/ 366194 h 366194"/>
                    <a:gd name="connsiteX3-261" fmla="*/ 0 w 10857207"/>
                    <a:gd name="connsiteY3-262" fmla="*/ 46880 h 366194"/>
                    <a:gd name="connsiteX0-263" fmla="*/ 10610464 w 10610464"/>
                    <a:gd name="connsiteY0-264" fmla="*/ 0 h 366194"/>
                    <a:gd name="connsiteX1-265" fmla="*/ 10270711 w 10610464"/>
                    <a:gd name="connsiteY1-266" fmla="*/ 345859 h 366194"/>
                    <a:gd name="connsiteX2-267" fmla="*/ 0 w 10610464"/>
                    <a:gd name="connsiteY2-268" fmla="*/ 366194 h 366194"/>
                    <a:gd name="connsiteX0-269" fmla="*/ 339753 w 339753"/>
                    <a:gd name="connsiteY0-270" fmla="*/ 0 h 345859"/>
                    <a:gd name="connsiteX1-271" fmla="*/ 0 w 339753"/>
                    <a:gd name="connsiteY1-272" fmla="*/ 345859 h 345859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</a:cxnLst>
                  <a:rect l="l" t="t" r="r" b="b"/>
                  <a:pathLst>
                    <a:path w="339753" h="345859">
                      <a:moveTo>
                        <a:pt x="339753" y="0"/>
                      </a:moveTo>
                      <a:lnTo>
                        <a:pt x="0" y="345859"/>
                      </a:lnTo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0" name="任意多边形: 形状 39"/>
                <p:cNvSpPr/>
                <p:nvPr/>
              </p:nvSpPr>
              <p:spPr>
                <a:xfrm>
                  <a:off x="10443054" y="4695388"/>
                  <a:ext cx="204022" cy="207689"/>
                </a:xfrm>
                <a:custGeom>
                  <a:avLst/>
                  <a:gdLst>
                    <a:gd name="connsiteX0" fmla="*/ 10856686 w 10856686"/>
                    <a:gd name="connsiteY0" fmla="*/ 4180114 h 4789714"/>
                    <a:gd name="connsiteX1" fmla="*/ 10363200 w 10856686"/>
                    <a:gd name="connsiteY1" fmla="*/ 4775200 h 4789714"/>
                    <a:gd name="connsiteX2" fmla="*/ 261257 w 10856686"/>
                    <a:gd name="connsiteY2" fmla="*/ 4789714 h 4789714"/>
                    <a:gd name="connsiteX3" fmla="*/ 14514 w 10856686"/>
                    <a:gd name="connsiteY3" fmla="*/ 4470400 h 4789714"/>
                    <a:gd name="connsiteX4" fmla="*/ 0 w 10856686"/>
                    <a:gd name="connsiteY4" fmla="*/ 0 h 4789714"/>
                    <a:gd name="connsiteX0-1" fmla="*/ 10856686 w 10856686"/>
                    <a:gd name="connsiteY0-2" fmla="*/ 4180114 h 4789714"/>
                    <a:gd name="connsiteX1-3" fmla="*/ 10363200 w 10856686"/>
                    <a:gd name="connsiteY1-4" fmla="*/ 4775200 h 4789714"/>
                    <a:gd name="connsiteX2-5" fmla="*/ 261257 w 10856686"/>
                    <a:gd name="connsiteY2-6" fmla="*/ 4789714 h 4789714"/>
                    <a:gd name="connsiteX3-7" fmla="*/ 14514 w 10856686"/>
                    <a:gd name="connsiteY3-8" fmla="*/ 4470400 h 4789714"/>
                    <a:gd name="connsiteX4-9" fmla="*/ 749 w 10856686"/>
                    <a:gd name="connsiteY4-10" fmla="*/ 1242677 h 4789714"/>
                    <a:gd name="connsiteX5" fmla="*/ 0 w 10856686"/>
                    <a:gd name="connsiteY5" fmla="*/ 0 h 4789714"/>
                    <a:gd name="connsiteX0-11" fmla="*/ 10855937 w 10855937"/>
                    <a:gd name="connsiteY0-12" fmla="*/ 2937437 h 3547037"/>
                    <a:gd name="connsiteX1-13" fmla="*/ 10362451 w 10855937"/>
                    <a:gd name="connsiteY1-14" fmla="*/ 3532523 h 3547037"/>
                    <a:gd name="connsiteX2-15" fmla="*/ 260508 w 10855937"/>
                    <a:gd name="connsiteY2-16" fmla="*/ 3547037 h 3547037"/>
                    <a:gd name="connsiteX3-17" fmla="*/ 13765 w 10855937"/>
                    <a:gd name="connsiteY3-18" fmla="*/ 3227723 h 3547037"/>
                    <a:gd name="connsiteX4-19" fmla="*/ 0 w 10855937"/>
                    <a:gd name="connsiteY4-20" fmla="*/ 0 h 3547037"/>
                    <a:gd name="connsiteX0-21" fmla="*/ 10855937 w 10855937"/>
                    <a:gd name="connsiteY0-22" fmla="*/ 2937437 h 3547037"/>
                    <a:gd name="connsiteX1-23" fmla="*/ 10362451 w 10855937"/>
                    <a:gd name="connsiteY1-24" fmla="*/ 3532523 h 3547037"/>
                    <a:gd name="connsiteX2-25" fmla="*/ 260508 w 10855937"/>
                    <a:gd name="connsiteY2-26" fmla="*/ 3547037 h 3547037"/>
                    <a:gd name="connsiteX3-27" fmla="*/ 13765 w 10855937"/>
                    <a:gd name="connsiteY3-28" fmla="*/ 3227723 h 3547037"/>
                    <a:gd name="connsiteX4-29" fmla="*/ 0 w 10855937"/>
                    <a:gd name="connsiteY4-30" fmla="*/ 0 h 3547037"/>
                    <a:gd name="connsiteX0-31" fmla="*/ 10868873 w 10868873"/>
                    <a:gd name="connsiteY0-32" fmla="*/ 2937437 h 3547037"/>
                    <a:gd name="connsiteX1-33" fmla="*/ 10375387 w 10868873"/>
                    <a:gd name="connsiteY1-34" fmla="*/ 3532523 h 3547037"/>
                    <a:gd name="connsiteX2-35" fmla="*/ 273444 w 10868873"/>
                    <a:gd name="connsiteY2-36" fmla="*/ 3547037 h 3547037"/>
                    <a:gd name="connsiteX3-37" fmla="*/ 26701 w 10868873"/>
                    <a:gd name="connsiteY3-38" fmla="*/ 3227723 h 3547037"/>
                    <a:gd name="connsiteX4-39" fmla="*/ 5177 w 10868873"/>
                    <a:gd name="connsiteY4-40" fmla="*/ 1101841 h 3547037"/>
                    <a:gd name="connsiteX5-41" fmla="*/ 12936 w 10868873"/>
                    <a:gd name="connsiteY5-42" fmla="*/ 0 h 3547037"/>
                    <a:gd name="connsiteX0-43" fmla="*/ 10868873 w 10868873"/>
                    <a:gd name="connsiteY0-44" fmla="*/ 1835596 h 2445196"/>
                    <a:gd name="connsiteX1-45" fmla="*/ 10375387 w 10868873"/>
                    <a:gd name="connsiteY1-46" fmla="*/ 2430682 h 2445196"/>
                    <a:gd name="connsiteX2-47" fmla="*/ 273444 w 10868873"/>
                    <a:gd name="connsiteY2-48" fmla="*/ 2445196 h 2445196"/>
                    <a:gd name="connsiteX3-49" fmla="*/ 26701 w 10868873"/>
                    <a:gd name="connsiteY3-50" fmla="*/ 2125882 h 2445196"/>
                    <a:gd name="connsiteX4-51" fmla="*/ 5177 w 10868873"/>
                    <a:gd name="connsiteY4-52" fmla="*/ 0 h 2445196"/>
                    <a:gd name="connsiteX0-53" fmla="*/ 10863696 w 10863696"/>
                    <a:gd name="connsiteY0-54" fmla="*/ 1835596 h 2445196"/>
                    <a:gd name="connsiteX1-55" fmla="*/ 10370210 w 10863696"/>
                    <a:gd name="connsiteY1-56" fmla="*/ 2430682 h 2445196"/>
                    <a:gd name="connsiteX2-57" fmla="*/ 268267 w 10863696"/>
                    <a:gd name="connsiteY2-58" fmla="*/ 2445196 h 2445196"/>
                    <a:gd name="connsiteX3-59" fmla="*/ 21524 w 10863696"/>
                    <a:gd name="connsiteY3-60" fmla="*/ 2125882 h 2445196"/>
                    <a:gd name="connsiteX4-61" fmla="*/ 0 w 10863696"/>
                    <a:gd name="connsiteY4-62" fmla="*/ 0 h 2445196"/>
                    <a:gd name="connsiteX0-63" fmla="*/ 10882319 w 10882319"/>
                    <a:gd name="connsiteY0-64" fmla="*/ 1835596 h 2445196"/>
                    <a:gd name="connsiteX1-65" fmla="*/ 10388833 w 10882319"/>
                    <a:gd name="connsiteY1-66" fmla="*/ 2430682 h 2445196"/>
                    <a:gd name="connsiteX2-67" fmla="*/ 286890 w 10882319"/>
                    <a:gd name="connsiteY2-68" fmla="*/ 2445196 h 2445196"/>
                    <a:gd name="connsiteX3-69" fmla="*/ 40147 w 10882319"/>
                    <a:gd name="connsiteY3-70" fmla="*/ 2125882 h 2445196"/>
                    <a:gd name="connsiteX4-71" fmla="*/ 0 w 10882319"/>
                    <a:gd name="connsiteY4-72" fmla="*/ 0 h 2445196"/>
                    <a:gd name="connsiteX0-73" fmla="*/ 10853134 w 10853134"/>
                    <a:gd name="connsiteY0-74" fmla="*/ 1841415 h 2451015"/>
                    <a:gd name="connsiteX1-75" fmla="*/ 10359648 w 10853134"/>
                    <a:gd name="connsiteY1-76" fmla="*/ 2436501 h 2451015"/>
                    <a:gd name="connsiteX2-77" fmla="*/ 257705 w 10853134"/>
                    <a:gd name="connsiteY2-78" fmla="*/ 2451015 h 2451015"/>
                    <a:gd name="connsiteX3-79" fmla="*/ 10962 w 10853134"/>
                    <a:gd name="connsiteY3-80" fmla="*/ 2131701 h 2451015"/>
                    <a:gd name="connsiteX4-81" fmla="*/ 11553 w 10853134"/>
                    <a:gd name="connsiteY4-82" fmla="*/ 0 h 2451015"/>
                    <a:gd name="connsiteX0-83" fmla="*/ 10864860 w 10864860"/>
                    <a:gd name="connsiteY0-84" fmla="*/ 1841415 h 2451015"/>
                    <a:gd name="connsiteX1-85" fmla="*/ 10371374 w 10864860"/>
                    <a:gd name="connsiteY1-86" fmla="*/ 2436501 h 2451015"/>
                    <a:gd name="connsiteX2-87" fmla="*/ 269431 w 10864860"/>
                    <a:gd name="connsiteY2-88" fmla="*/ 2451015 h 2451015"/>
                    <a:gd name="connsiteX3-89" fmla="*/ 22688 w 10864860"/>
                    <a:gd name="connsiteY3-90" fmla="*/ 2131701 h 2451015"/>
                    <a:gd name="connsiteX4-91" fmla="*/ 0 w 10864860"/>
                    <a:gd name="connsiteY4-92" fmla="*/ 0 h 2451015"/>
                    <a:gd name="connsiteX0-93" fmla="*/ 10856761 w 10856761"/>
                    <a:gd name="connsiteY0-94" fmla="*/ 1841415 h 2451015"/>
                    <a:gd name="connsiteX1-95" fmla="*/ 10363275 w 10856761"/>
                    <a:gd name="connsiteY1-96" fmla="*/ 2436501 h 2451015"/>
                    <a:gd name="connsiteX2-97" fmla="*/ 261332 w 10856761"/>
                    <a:gd name="connsiteY2-98" fmla="*/ 2451015 h 2451015"/>
                    <a:gd name="connsiteX3-99" fmla="*/ 14589 w 10856761"/>
                    <a:gd name="connsiteY3-100" fmla="*/ 2131701 h 2451015"/>
                    <a:gd name="connsiteX4-101" fmla="*/ 3540 w 10856761"/>
                    <a:gd name="connsiteY4-102" fmla="*/ 0 h 2451015"/>
                    <a:gd name="connsiteX0-103" fmla="*/ 10858803 w 10858803"/>
                    <a:gd name="connsiteY0-104" fmla="*/ 1841415 h 2451015"/>
                    <a:gd name="connsiteX1-105" fmla="*/ 10365317 w 10858803"/>
                    <a:gd name="connsiteY1-106" fmla="*/ 2436501 h 2451015"/>
                    <a:gd name="connsiteX2-107" fmla="*/ 263374 w 10858803"/>
                    <a:gd name="connsiteY2-108" fmla="*/ 2451015 h 2451015"/>
                    <a:gd name="connsiteX3-109" fmla="*/ 16631 w 10858803"/>
                    <a:gd name="connsiteY3-110" fmla="*/ 2131701 h 2451015"/>
                    <a:gd name="connsiteX4-111" fmla="*/ 5582 w 10858803"/>
                    <a:gd name="connsiteY4-112" fmla="*/ 0 h 2451015"/>
                    <a:gd name="connsiteX0-113" fmla="*/ 10854255 w 10854255"/>
                    <a:gd name="connsiteY0-114" fmla="*/ 1841415 h 2451015"/>
                    <a:gd name="connsiteX1-115" fmla="*/ 10360769 w 10854255"/>
                    <a:gd name="connsiteY1-116" fmla="*/ 2436501 h 2451015"/>
                    <a:gd name="connsiteX2-117" fmla="*/ 258826 w 10854255"/>
                    <a:gd name="connsiteY2-118" fmla="*/ 2451015 h 2451015"/>
                    <a:gd name="connsiteX3-119" fmla="*/ 12083 w 10854255"/>
                    <a:gd name="connsiteY3-120" fmla="*/ 2131701 h 2451015"/>
                    <a:gd name="connsiteX4-121" fmla="*/ 1034 w 10854255"/>
                    <a:gd name="connsiteY4-122" fmla="*/ 0 h 2451015"/>
                    <a:gd name="connsiteX0-123" fmla="*/ 10846712 w 10846712"/>
                    <a:gd name="connsiteY0-124" fmla="*/ 1841415 h 2451015"/>
                    <a:gd name="connsiteX1-125" fmla="*/ 10353226 w 10846712"/>
                    <a:gd name="connsiteY1-126" fmla="*/ 2436501 h 2451015"/>
                    <a:gd name="connsiteX2-127" fmla="*/ 251283 w 10846712"/>
                    <a:gd name="connsiteY2-128" fmla="*/ 2451015 h 2451015"/>
                    <a:gd name="connsiteX3-129" fmla="*/ 4540 w 10846712"/>
                    <a:gd name="connsiteY3-130" fmla="*/ 2131701 h 2451015"/>
                    <a:gd name="connsiteX4-131" fmla="*/ 5130 w 10846712"/>
                    <a:gd name="connsiteY4-132" fmla="*/ 0 h 2451015"/>
                    <a:gd name="connsiteX0-133" fmla="*/ 10842172 w 10842172"/>
                    <a:gd name="connsiteY0-134" fmla="*/ 1841415 h 2451015"/>
                    <a:gd name="connsiteX1-135" fmla="*/ 10348686 w 10842172"/>
                    <a:gd name="connsiteY1-136" fmla="*/ 2436501 h 2451015"/>
                    <a:gd name="connsiteX2-137" fmla="*/ 246743 w 10842172"/>
                    <a:gd name="connsiteY2-138" fmla="*/ 2451015 h 2451015"/>
                    <a:gd name="connsiteX3-139" fmla="*/ 0 w 10842172"/>
                    <a:gd name="connsiteY3-140" fmla="*/ 2131701 h 2451015"/>
                    <a:gd name="connsiteX4-141" fmla="*/ 590 w 10842172"/>
                    <a:gd name="connsiteY4-142" fmla="*/ 0 h 2451015"/>
                    <a:gd name="connsiteX0-143" fmla="*/ 10842172 w 10842172"/>
                    <a:gd name="connsiteY0-144" fmla="*/ 1841415 h 2451015"/>
                    <a:gd name="connsiteX1-145" fmla="*/ 10348686 w 10842172"/>
                    <a:gd name="connsiteY1-146" fmla="*/ 2436501 h 2451015"/>
                    <a:gd name="connsiteX2-147" fmla="*/ 246743 w 10842172"/>
                    <a:gd name="connsiteY2-148" fmla="*/ 2451015 h 2451015"/>
                    <a:gd name="connsiteX3-149" fmla="*/ 0 w 10842172"/>
                    <a:gd name="connsiteY3-150" fmla="*/ 2131701 h 2451015"/>
                    <a:gd name="connsiteX4-151" fmla="*/ 590 w 10842172"/>
                    <a:gd name="connsiteY4-152" fmla="*/ 0 h 2451015"/>
                    <a:gd name="connsiteX0-153" fmla="*/ 10842172 w 10842172"/>
                    <a:gd name="connsiteY0-154" fmla="*/ 1841415 h 2451015"/>
                    <a:gd name="connsiteX1-155" fmla="*/ 10348686 w 10842172"/>
                    <a:gd name="connsiteY1-156" fmla="*/ 2436501 h 2451015"/>
                    <a:gd name="connsiteX2-157" fmla="*/ 246743 w 10842172"/>
                    <a:gd name="connsiteY2-158" fmla="*/ 2451015 h 2451015"/>
                    <a:gd name="connsiteX3-159" fmla="*/ 0 w 10842172"/>
                    <a:gd name="connsiteY3-160" fmla="*/ 2131701 h 2451015"/>
                    <a:gd name="connsiteX4-161" fmla="*/ 6410 w 10842172"/>
                    <a:gd name="connsiteY4-162" fmla="*/ 0 h 2451015"/>
                    <a:gd name="connsiteX0-163" fmla="*/ 10842172 w 10842172"/>
                    <a:gd name="connsiteY0-164" fmla="*/ 1841415 h 2451015"/>
                    <a:gd name="connsiteX1-165" fmla="*/ 10348686 w 10842172"/>
                    <a:gd name="connsiteY1-166" fmla="*/ 2436501 h 2451015"/>
                    <a:gd name="connsiteX2-167" fmla="*/ 246743 w 10842172"/>
                    <a:gd name="connsiteY2-168" fmla="*/ 2451015 h 2451015"/>
                    <a:gd name="connsiteX3-169" fmla="*/ 0 w 10842172"/>
                    <a:gd name="connsiteY3-170" fmla="*/ 2131701 h 2451015"/>
                    <a:gd name="connsiteX4-171" fmla="*/ 6410 w 10842172"/>
                    <a:gd name="connsiteY4-172" fmla="*/ 0 h 2451015"/>
                    <a:gd name="connsiteX0-173" fmla="*/ 10846950 w 10846950"/>
                    <a:gd name="connsiteY0-174" fmla="*/ 1841415 h 2451015"/>
                    <a:gd name="connsiteX1-175" fmla="*/ 10353464 w 10846950"/>
                    <a:gd name="connsiteY1-176" fmla="*/ 2436501 h 2451015"/>
                    <a:gd name="connsiteX2-177" fmla="*/ 251521 w 10846950"/>
                    <a:gd name="connsiteY2-178" fmla="*/ 2451015 h 2451015"/>
                    <a:gd name="connsiteX3-179" fmla="*/ 4778 w 10846950"/>
                    <a:gd name="connsiteY3-180" fmla="*/ 2131701 h 2451015"/>
                    <a:gd name="connsiteX4-181" fmla="*/ 11188 w 10846950"/>
                    <a:gd name="connsiteY4-182" fmla="*/ 0 h 2451015"/>
                    <a:gd name="connsiteX0-183" fmla="*/ 10846950 w 10846950"/>
                    <a:gd name="connsiteY0-184" fmla="*/ 1841415 h 2451015"/>
                    <a:gd name="connsiteX1-185" fmla="*/ 10568788 w 10846950"/>
                    <a:gd name="connsiteY1-186" fmla="*/ 2430680 h 2451015"/>
                    <a:gd name="connsiteX2-187" fmla="*/ 251521 w 10846950"/>
                    <a:gd name="connsiteY2-188" fmla="*/ 2451015 h 2451015"/>
                    <a:gd name="connsiteX3-189" fmla="*/ 4778 w 10846950"/>
                    <a:gd name="connsiteY3-190" fmla="*/ 2131701 h 2451015"/>
                    <a:gd name="connsiteX4-191" fmla="*/ 11188 w 10846950"/>
                    <a:gd name="connsiteY4-192" fmla="*/ 0 h 2451015"/>
                    <a:gd name="connsiteX0-193" fmla="*/ 10846950 w 10846950"/>
                    <a:gd name="connsiteY0-194" fmla="*/ 1841415 h 2451015"/>
                    <a:gd name="connsiteX1-195" fmla="*/ 10522232 w 10846950"/>
                    <a:gd name="connsiteY1-196" fmla="*/ 2430680 h 2451015"/>
                    <a:gd name="connsiteX2-197" fmla="*/ 251521 w 10846950"/>
                    <a:gd name="connsiteY2-198" fmla="*/ 2451015 h 2451015"/>
                    <a:gd name="connsiteX3-199" fmla="*/ 4778 w 10846950"/>
                    <a:gd name="connsiteY3-200" fmla="*/ 2131701 h 2451015"/>
                    <a:gd name="connsiteX4-201" fmla="*/ 11188 w 10846950"/>
                    <a:gd name="connsiteY4-202" fmla="*/ 0 h 2451015"/>
                    <a:gd name="connsiteX0-203" fmla="*/ 10846950 w 10846950"/>
                    <a:gd name="connsiteY0-204" fmla="*/ 1841415 h 2451015"/>
                    <a:gd name="connsiteX1-205" fmla="*/ 10745593 w 10846950"/>
                    <a:gd name="connsiteY1-206" fmla="*/ 2046023 h 2451015"/>
                    <a:gd name="connsiteX2-207" fmla="*/ 10522232 w 10846950"/>
                    <a:gd name="connsiteY2-208" fmla="*/ 2430680 h 2451015"/>
                    <a:gd name="connsiteX3-209" fmla="*/ 251521 w 10846950"/>
                    <a:gd name="connsiteY3-210" fmla="*/ 2451015 h 2451015"/>
                    <a:gd name="connsiteX4-211" fmla="*/ 4778 w 10846950"/>
                    <a:gd name="connsiteY4-212" fmla="*/ 2131701 h 2451015"/>
                    <a:gd name="connsiteX5-213" fmla="*/ 11188 w 10846950"/>
                    <a:gd name="connsiteY5-214" fmla="*/ 0 h 2451015"/>
                    <a:gd name="connsiteX0-215" fmla="*/ 10745593 w 10745593"/>
                    <a:gd name="connsiteY0-216" fmla="*/ 2046023 h 2451015"/>
                    <a:gd name="connsiteX1-217" fmla="*/ 10522232 w 10745593"/>
                    <a:gd name="connsiteY1-218" fmla="*/ 2430680 h 2451015"/>
                    <a:gd name="connsiteX2-219" fmla="*/ 251521 w 10745593"/>
                    <a:gd name="connsiteY2-220" fmla="*/ 2451015 h 2451015"/>
                    <a:gd name="connsiteX3-221" fmla="*/ 4778 w 10745593"/>
                    <a:gd name="connsiteY3-222" fmla="*/ 2131701 h 2451015"/>
                    <a:gd name="connsiteX4-223" fmla="*/ 11188 w 10745593"/>
                    <a:gd name="connsiteY4-224" fmla="*/ 0 h 2451015"/>
                    <a:gd name="connsiteX0-225" fmla="*/ 10830947 w 10830947"/>
                    <a:gd name="connsiteY0-226" fmla="*/ 2046023 h 2451015"/>
                    <a:gd name="connsiteX1-227" fmla="*/ 10522232 w 10830947"/>
                    <a:gd name="connsiteY1-228" fmla="*/ 2430680 h 2451015"/>
                    <a:gd name="connsiteX2-229" fmla="*/ 251521 w 10830947"/>
                    <a:gd name="connsiteY2-230" fmla="*/ 2451015 h 2451015"/>
                    <a:gd name="connsiteX3-231" fmla="*/ 4778 w 10830947"/>
                    <a:gd name="connsiteY3-232" fmla="*/ 2131701 h 2451015"/>
                    <a:gd name="connsiteX4-233" fmla="*/ 11188 w 10830947"/>
                    <a:gd name="connsiteY4-234" fmla="*/ 0 h 2451015"/>
                    <a:gd name="connsiteX0-235" fmla="*/ 10877504 w 10877504"/>
                    <a:gd name="connsiteY0-236" fmla="*/ 2046023 h 2451015"/>
                    <a:gd name="connsiteX1-237" fmla="*/ 10522232 w 10877504"/>
                    <a:gd name="connsiteY1-238" fmla="*/ 2430680 h 2451015"/>
                    <a:gd name="connsiteX2-239" fmla="*/ 251521 w 10877504"/>
                    <a:gd name="connsiteY2-240" fmla="*/ 2451015 h 2451015"/>
                    <a:gd name="connsiteX3-241" fmla="*/ 4778 w 10877504"/>
                    <a:gd name="connsiteY3-242" fmla="*/ 2131701 h 2451015"/>
                    <a:gd name="connsiteX4-243" fmla="*/ 11188 w 10877504"/>
                    <a:gd name="connsiteY4-244" fmla="*/ 0 h 2451015"/>
                    <a:gd name="connsiteX0-245" fmla="*/ 10861985 w 10861985"/>
                    <a:gd name="connsiteY0-246" fmla="*/ 2084821 h 2451015"/>
                    <a:gd name="connsiteX1-247" fmla="*/ 10522232 w 10861985"/>
                    <a:gd name="connsiteY1-248" fmla="*/ 2430680 h 2451015"/>
                    <a:gd name="connsiteX2-249" fmla="*/ 251521 w 10861985"/>
                    <a:gd name="connsiteY2-250" fmla="*/ 2451015 h 2451015"/>
                    <a:gd name="connsiteX3-251" fmla="*/ 4778 w 10861985"/>
                    <a:gd name="connsiteY3-252" fmla="*/ 2131701 h 2451015"/>
                    <a:gd name="connsiteX4-253" fmla="*/ 11188 w 10861985"/>
                    <a:gd name="connsiteY4-254" fmla="*/ 0 h 2451015"/>
                    <a:gd name="connsiteX0-255" fmla="*/ 10857207 w 10857207"/>
                    <a:gd name="connsiteY0-256" fmla="*/ 0 h 366194"/>
                    <a:gd name="connsiteX1-257" fmla="*/ 10517454 w 10857207"/>
                    <a:gd name="connsiteY1-258" fmla="*/ 345859 h 366194"/>
                    <a:gd name="connsiteX2-259" fmla="*/ 246743 w 10857207"/>
                    <a:gd name="connsiteY2-260" fmla="*/ 366194 h 366194"/>
                    <a:gd name="connsiteX3-261" fmla="*/ 0 w 10857207"/>
                    <a:gd name="connsiteY3-262" fmla="*/ 46880 h 366194"/>
                    <a:gd name="connsiteX0-263" fmla="*/ 10610464 w 10610464"/>
                    <a:gd name="connsiteY0-264" fmla="*/ 0 h 366194"/>
                    <a:gd name="connsiteX1-265" fmla="*/ 10270711 w 10610464"/>
                    <a:gd name="connsiteY1-266" fmla="*/ 345859 h 366194"/>
                    <a:gd name="connsiteX2-267" fmla="*/ 0 w 10610464"/>
                    <a:gd name="connsiteY2-268" fmla="*/ 366194 h 366194"/>
                    <a:gd name="connsiteX0-269" fmla="*/ 339753 w 339753"/>
                    <a:gd name="connsiteY0-270" fmla="*/ 0 h 345859"/>
                    <a:gd name="connsiteX1-271" fmla="*/ 0 w 339753"/>
                    <a:gd name="connsiteY1-272" fmla="*/ 345859 h 345859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</a:cxnLst>
                  <a:rect l="l" t="t" r="r" b="b"/>
                  <a:pathLst>
                    <a:path w="339753" h="345859">
                      <a:moveTo>
                        <a:pt x="339753" y="0"/>
                      </a:moveTo>
                      <a:lnTo>
                        <a:pt x="0" y="345859"/>
                      </a:lnTo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1" name="任意多边形: 形状 40"/>
                <p:cNvSpPr/>
                <p:nvPr/>
              </p:nvSpPr>
              <p:spPr>
                <a:xfrm>
                  <a:off x="10443054" y="4518989"/>
                  <a:ext cx="204022" cy="207689"/>
                </a:xfrm>
                <a:custGeom>
                  <a:avLst/>
                  <a:gdLst>
                    <a:gd name="connsiteX0" fmla="*/ 10856686 w 10856686"/>
                    <a:gd name="connsiteY0" fmla="*/ 4180114 h 4789714"/>
                    <a:gd name="connsiteX1" fmla="*/ 10363200 w 10856686"/>
                    <a:gd name="connsiteY1" fmla="*/ 4775200 h 4789714"/>
                    <a:gd name="connsiteX2" fmla="*/ 261257 w 10856686"/>
                    <a:gd name="connsiteY2" fmla="*/ 4789714 h 4789714"/>
                    <a:gd name="connsiteX3" fmla="*/ 14514 w 10856686"/>
                    <a:gd name="connsiteY3" fmla="*/ 4470400 h 4789714"/>
                    <a:gd name="connsiteX4" fmla="*/ 0 w 10856686"/>
                    <a:gd name="connsiteY4" fmla="*/ 0 h 4789714"/>
                    <a:gd name="connsiteX0-1" fmla="*/ 10856686 w 10856686"/>
                    <a:gd name="connsiteY0-2" fmla="*/ 4180114 h 4789714"/>
                    <a:gd name="connsiteX1-3" fmla="*/ 10363200 w 10856686"/>
                    <a:gd name="connsiteY1-4" fmla="*/ 4775200 h 4789714"/>
                    <a:gd name="connsiteX2-5" fmla="*/ 261257 w 10856686"/>
                    <a:gd name="connsiteY2-6" fmla="*/ 4789714 h 4789714"/>
                    <a:gd name="connsiteX3-7" fmla="*/ 14514 w 10856686"/>
                    <a:gd name="connsiteY3-8" fmla="*/ 4470400 h 4789714"/>
                    <a:gd name="connsiteX4-9" fmla="*/ 749 w 10856686"/>
                    <a:gd name="connsiteY4-10" fmla="*/ 1242677 h 4789714"/>
                    <a:gd name="connsiteX5" fmla="*/ 0 w 10856686"/>
                    <a:gd name="connsiteY5" fmla="*/ 0 h 4789714"/>
                    <a:gd name="connsiteX0-11" fmla="*/ 10855937 w 10855937"/>
                    <a:gd name="connsiteY0-12" fmla="*/ 2937437 h 3547037"/>
                    <a:gd name="connsiteX1-13" fmla="*/ 10362451 w 10855937"/>
                    <a:gd name="connsiteY1-14" fmla="*/ 3532523 h 3547037"/>
                    <a:gd name="connsiteX2-15" fmla="*/ 260508 w 10855937"/>
                    <a:gd name="connsiteY2-16" fmla="*/ 3547037 h 3547037"/>
                    <a:gd name="connsiteX3-17" fmla="*/ 13765 w 10855937"/>
                    <a:gd name="connsiteY3-18" fmla="*/ 3227723 h 3547037"/>
                    <a:gd name="connsiteX4-19" fmla="*/ 0 w 10855937"/>
                    <a:gd name="connsiteY4-20" fmla="*/ 0 h 3547037"/>
                    <a:gd name="connsiteX0-21" fmla="*/ 10855937 w 10855937"/>
                    <a:gd name="connsiteY0-22" fmla="*/ 2937437 h 3547037"/>
                    <a:gd name="connsiteX1-23" fmla="*/ 10362451 w 10855937"/>
                    <a:gd name="connsiteY1-24" fmla="*/ 3532523 h 3547037"/>
                    <a:gd name="connsiteX2-25" fmla="*/ 260508 w 10855937"/>
                    <a:gd name="connsiteY2-26" fmla="*/ 3547037 h 3547037"/>
                    <a:gd name="connsiteX3-27" fmla="*/ 13765 w 10855937"/>
                    <a:gd name="connsiteY3-28" fmla="*/ 3227723 h 3547037"/>
                    <a:gd name="connsiteX4-29" fmla="*/ 0 w 10855937"/>
                    <a:gd name="connsiteY4-30" fmla="*/ 0 h 3547037"/>
                    <a:gd name="connsiteX0-31" fmla="*/ 10868873 w 10868873"/>
                    <a:gd name="connsiteY0-32" fmla="*/ 2937437 h 3547037"/>
                    <a:gd name="connsiteX1-33" fmla="*/ 10375387 w 10868873"/>
                    <a:gd name="connsiteY1-34" fmla="*/ 3532523 h 3547037"/>
                    <a:gd name="connsiteX2-35" fmla="*/ 273444 w 10868873"/>
                    <a:gd name="connsiteY2-36" fmla="*/ 3547037 h 3547037"/>
                    <a:gd name="connsiteX3-37" fmla="*/ 26701 w 10868873"/>
                    <a:gd name="connsiteY3-38" fmla="*/ 3227723 h 3547037"/>
                    <a:gd name="connsiteX4-39" fmla="*/ 5177 w 10868873"/>
                    <a:gd name="connsiteY4-40" fmla="*/ 1101841 h 3547037"/>
                    <a:gd name="connsiteX5-41" fmla="*/ 12936 w 10868873"/>
                    <a:gd name="connsiteY5-42" fmla="*/ 0 h 3547037"/>
                    <a:gd name="connsiteX0-43" fmla="*/ 10868873 w 10868873"/>
                    <a:gd name="connsiteY0-44" fmla="*/ 1835596 h 2445196"/>
                    <a:gd name="connsiteX1-45" fmla="*/ 10375387 w 10868873"/>
                    <a:gd name="connsiteY1-46" fmla="*/ 2430682 h 2445196"/>
                    <a:gd name="connsiteX2-47" fmla="*/ 273444 w 10868873"/>
                    <a:gd name="connsiteY2-48" fmla="*/ 2445196 h 2445196"/>
                    <a:gd name="connsiteX3-49" fmla="*/ 26701 w 10868873"/>
                    <a:gd name="connsiteY3-50" fmla="*/ 2125882 h 2445196"/>
                    <a:gd name="connsiteX4-51" fmla="*/ 5177 w 10868873"/>
                    <a:gd name="connsiteY4-52" fmla="*/ 0 h 2445196"/>
                    <a:gd name="connsiteX0-53" fmla="*/ 10863696 w 10863696"/>
                    <a:gd name="connsiteY0-54" fmla="*/ 1835596 h 2445196"/>
                    <a:gd name="connsiteX1-55" fmla="*/ 10370210 w 10863696"/>
                    <a:gd name="connsiteY1-56" fmla="*/ 2430682 h 2445196"/>
                    <a:gd name="connsiteX2-57" fmla="*/ 268267 w 10863696"/>
                    <a:gd name="connsiteY2-58" fmla="*/ 2445196 h 2445196"/>
                    <a:gd name="connsiteX3-59" fmla="*/ 21524 w 10863696"/>
                    <a:gd name="connsiteY3-60" fmla="*/ 2125882 h 2445196"/>
                    <a:gd name="connsiteX4-61" fmla="*/ 0 w 10863696"/>
                    <a:gd name="connsiteY4-62" fmla="*/ 0 h 2445196"/>
                    <a:gd name="connsiteX0-63" fmla="*/ 10882319 w 10882319"/>
                    <a:gd name="connsiteY0-64" fmla="*/ 1835596 h 2445196"/>
                    <a:gd name="connsiteX1-65" fmla="*/ 10388833 w 10882319"/>
                    <a:gd name="connsiteY1-66" fmla="*/ 2430682 h 2445196"/>
                    <a:gd name="connsiteX2-67" fmla="*/ 286890 w 10882319"/>
                    <a:gd name="connsiteY2-68" fmla="*/ 2445196 h 2445196"/>
                    <a:gd name="connsiteX3-69" fmla="*/ 40147 w 10882319"/>
                    <a:gd name="connsiteY3-70" fmla="*/ 2125882 h 2445196"/>
                    <a:gd name="connsiteX4-71" fmla="*/ 0 w 10882319"/>
                    <a:gd name="connsiteY4-72" fmla="*/ 0 h 2445196"/>
                    <a:gd name="connsiteX0-73" fmla="*/ 10853134 w 10853134"/>
                    <a:gd name="connsiteY0-74" fmla="*/ 1841415 h 2451015"/>
                    <a:gd name="connsiteX1-75" fmla="*/ 10359648 w 10853134"/>
                    <a:gd name="connsiteY1-76" fmla="*/ 2436501 h 2451015"/>
                    <a:gd name="connsiteX2-77" fmla="*/ 257705 w 10853134"/>
                    <a:gd name="connsiteY2-78" fmla="*/ 2451015 h 2451015"/>
                    <a:gd name="connsiteX3-79" fmla="*/ 10962 w 10853134"/>
                    <a:gd name="connsiteY3-80" fmla="*/ 2131701 h 2451015"/>
                    <a:gd name="connsiteX4-81" fmla="*/ 11553 w 10853134"/>
                    <a:gd name="connsiteY4-82" fmla="*/ 0 h 2451015"/>
                    <a:gd name="connsiteX0-83" fmla="*/ 10864860 w 10864860"/>
                    <a:gd name="connsiteY0-84" fmla="*/ 1841415 h 2451015"/>
                    <a:gd name="connsiteX1-85" fmla="*/ 10371374 w 10864860"/>
                    <a:gd name="connsiteY1-86" fmla="*/ 2436501 h 2451015"/>
                    <a:gd name="connsiteX2-87" fmla="*/ 269431 w 10864860"/>
                    <a:gd name="connsiteY2-88" fmla="*/ 2451015 h 2451015"/>
                    <a:gd name="connsiteX3-89" fmla="*/ 22688 w 10864860"/>
                    <a:gd name="connsiteY3-90" fmla="*/ 2131701 h 2451015"/>
                    <a:gd name="connsiteX4-91" fmla="*/ 0 w 10864860"/>
                    <a:gd name="connsiteY4-92" fmla="*/ 0 h 2451015"/>
                    <a:gd name="connsiteX0-93" fmla="*/ 10856761 w 10856761"/>
                    <a:gd name="connsiteY0-94" fmla="*/ 1841415 h 2451015"/>
                    <a:gd name="connsiteX1-95" fmla="*/ 10363275 w 10856761"/>
                    <a:gd name="connsiteY1-96" fmla="*/ 2436501 h 2451015"/>
                    <a:gd name="connsiteX2-97" fmla="*/ 261332 w 10856761"/>
                    <a:gd name="connsiteY2-98" fmla="*/ 2451015 h 2451015"/>
                    <a:gd name="connsiteX3-99" fmla="*/ 14589 w 10856761"/>
                    <a:gd name="connsiteY3-100" fmla="*/ 2131701 h 2451015"/>
                    <a:gd name="connsiteX4-101" fmla="*/ 3540 w 10856761"/>
                    <a:gd name="connsiteY4-102" fmla="*/ 0 h 2451015"/>
                    <a:gd name="connsiteX0-103" fmla="*/ 10858803 w 10858803"/>
                    <a:gd name="connsiteY0-104" fmla="*/ 1841415 h 2451015"/>
                    <a:gd name="connsiteX1-105" fmla="*/ 10365317 w 10858803"/>
                    <a:gd name="connsiteY1-106" fmla="*/ 2436501 h 2451015"/>
                    <a:gd name="connsiteX2-107" fmla="*/ 263374 w 10858803"/>
                    <a:gd name="connsiteY2-108" fmla="*/ 2451015 h 2451015"/>
                    <a:gd name="connsiteX3-109" fmla="*/ 16631 w 10858803"/>
                    <a:gd name="connsiteY3-110" fmla="*/ 2131701 h 2451015"/>
                    <a:gd name="connsiteX4-111" fmla="*/ 5582 w 10858803"/>
                    <a:gd name="connsiteY4-112" fmla="*/ 0 h 2451015"/>
                    <a:gd name="connsiteX0-113" fmla="*/ 10854255 w 10854255"/>
                    <a:gd name="connsiteY0-114" fmla="*/ 1841415 h 2451015"/>
                    <a:gd name="connsiteX1-115" fmla="*/ 10360769 w 10854255"/>
                    <a:gd name="connsiteY1-116" fmla="*/ 2436501 h 2451015"/>
                    <a:gd name="connsiteX2-117" fmla="*/ 258826 w 10854255"/>
                    <a:gd name="connsiteY2-118" fmla="*/ 2451015 h 2451015"/>
                    <a:gd name="connsiteX3-119" fmla="*/ 12083 w 10854255"/>
                    <a:gd name="connsiteY3-120" fmla="*/ 2131701 h 2451015"/>
                    <a:gd name="connsiteX4-121" fmla="*/ 1034 w 10854255"/>
                    <a:gd name="connsiteY4-122" fmla="*/ 0 h 2451015"/>
                    <a:gd name="connsiteX0-123" fmla="*/ 10846712 w 10846712"/>
                    <a:gd name="connsiteY0-124" fmla="*/ 1841415 h 2451015"/>
                    <a:gd name="connsiteX1-125" fmla="*/ 10353226 w 10846712"/>
                    <a:gd name="connsiteY1-126" fmla="*/ 2436501 h 2451015"/>
                    <a:gd name="connsiteX2-127" fmla="*/ 251283 w 10846712"/>
                    <a:gd name="connsiteY2-128" fmla="*/ 2451015 h 2451015"/>
                    <a:gd name="connsiteX3-129" fmla="*/ 4540 w 10846712"/>
                    <a:gd name="connsiteY3-130" fmla="*/ 2131701 h 2451015"/>
                    <a:gd name="connsiteX4-131" fmla="*/ 5130 w 10846712"/>
                    <a:gd name="connsiteY4-132" fmla="*/ 0 h 2451015"/>
                    <a:gd name="connsiteX0-133" fmla="*/ 10842172 w 10842172"/>
                    <a:gd name="connsiteY0-134" fmla="*/ 1841415 h 2451015"/>
                    <a:gd name="connsiteX1-135" fmla="*/ 10348686 w 10842172"/>
                    <a:gd name="connsiteY1-136" fmla="*/ 2436501 h 2451015"/>
                    <a:gd name="connsiteX2-137" fmla="*/ 246743 w 10842172"/>
                    <a:gd name="connsiteY2-138" fmla="*/ 2451015 h 2451015"/>
                    <a:gd name="connsiteX3-139" fmla="*/ 0 w 10842172"/>
                    <a:gd name="connsiteY3-140" fmla="*/ 2131701 h 2451015"/>
                    <a:gd name="connsiteX4-141" fmla="*/ 590 w 10842172"/>
                    <a:gd name="connsiteY4-142" fmla="*/ 0 h 2451015"/>
                    <a:gd name="connsiteX0-143" fmla="*/ 10842172 w 10842172"/>
                    <a:gd name="connsiteY0-144" fmla="*/ 1841415 h 2451015"/>
                    <a:gd name="connsiteX1-145" fmla="*/ 10348686 w 10842172"/>
                    <a:gd name="connsiteY1-146" fmla="*/ 2436501 h 2451015"/>
                    <a:gd name="connsiteX2-147" fmla="*/ 246743 w 10842172"/>
                    <a:gd name="connsiteY2-148" fmla="*/ 2451015 h 2451015"/>
                    <a:gd name="connsiteX3-149" fmla="*/ 0 w 10842172"/>
                    <a:gd name="connsiteY3-150" fmla="*/ 2131701 h 2451015"/>
                    <a:gd name="connsiteX4-151" fmla="*/ 590 w 10842172"/>
                    <a:gd name="connsiteY4-152" fmla="*/ 0 h 2451015"/>
                    <a:gd name="connsiteX0-153" fmla="*/ 10842172 w 10842172"/>
                    <a:gd name="connsiteY0-154" fmla="*/ 1841415 h 2451015"/>
                    <a:gd name="connsiteX1-155" fmla="*/ 10348686 w 10842172"/>
                    <a:gd name="connsiteY1-156" fmla="*/ 2436501 h 2451015"/>
                    <a:gd name="connsiteX2-157" fmla="*/ 246743 w 10842172"/>
                    <a:gd name="connsiteY2-158" fmla="*/ 2451015 h 2451015"/>
                    <a:gd name="connsiteX3-159" fmla="*/ 0 w 10842172"/>
                    <a:gd name="connsiteY3-160" fmla="*/ 2131701 h 2451015"/>
                    <a:gd name="connsiteX4-161" fmla="*/ 6410 w 10842172"/>
                    <a:gd name="connsiteY4-162" fmla="*/ 0 h 2451015"/>
                    <a:gd name="connsiteX0-163" fmla="*/ 10842172 w 10842172"/>
                    <a:gd name="connsiteY0-164" fmla="*/ 1841415 h 2451015"/>
                    <a:gd name="connsiteX1-165" fmla="*/ 10348686 w 10842172"/>
                    <a:gd name="connsiteY1-166" fmla="*/ 2436501 h 2451015"/>
                    <a:gd name="connsiteX2-167" fmla="*/ 246743 w 10842172"/>
                    <a:gd name="connsiteY2-168" fmla="*/ 2451015 h 2451015"/>
                    <a:gd name="connsiteX3-169" fmla="*/ 0 w 10842172"/>
                    <a:gd name="connsiteY3-170" fmla="*/ 2131701 h 2451015"/>
                    <a:gd name="connsiteX4-171" fmla="*/ 6410 w 10842172"/>
                    <a:gd name="connsiteY4-172" fmla="*/ 0 h 2451015"/>
                    <a:gd name="connsiteX0-173" fmla="*/ 10846950 w 10846950"/>
                    <a:gd name="connsiteY0-174" fmla="*/ 1841415 h 2451015"/>
                    <a:gd name="connsiteX1-175" fmla="*/ 10353464 w 10846950"/>
                    <a:gd name="connsiteY1-176" fmla="*/ 2436501 h 2451015"/>
                    <a:gd name="connsiteX2-177" fmla="*/ 251521 w 10846950"/>
                    <a:gd name="connsiteY2-178" fmla="*/ 2451015 h 2451015"/>
                    <a:gd name="connsiteX3-179" fmla="*/ 4778 w 10846950"/>
                    <a:gd name="connsiteY3-180" fmla="*/ 2131701 h 2451015"/>
                    <a:gd name="connsiteX4-181" fmla="*/ 11188 w 10846950"/>
                    <a:gd name="connsiteY4-182" fmla="*/ 0 h 2451015"/>
                    <a:gd name="connsiteX0-183" fmla="*/ 10846950 w 10846950"/>
                    <a:gd name="connsiteY0-184" fmla="*/ 1841415 h 2451015"/>
                    <a:gd name="connsiteX1-185" fmla="*/ 10568788 w 10846950"/>
                    <a:gd name="connsiteY1-186" fmla="*/ 2430680 h 2451015"/>
                    <a:gd name="connsiteX2-187" fmla="*/ 251521 w 10846950"/>
                    <a:gd name="connsiteY2-188" fmla="*/ 2451015 h 2451015"/>
                    <a:gd name="connsiteX3-189" fmla="*/ 4778 w 10846950"/>
                    <a:gd name="connsiteY3-190" fmla="*/ 2131701 h 2451015"/>
                    <a:gd name="connsiteX4-191" fmla="*/ 11188 w 10846950"/>
                    <a:gd name="connsiteY4-192" fmla="*/ 0 h 2451015"/>
                    <a:gd name="connsiteX0-193" fmla="*/ 10846950 w 10846950"/>
                    <a:gd name="connsiteY0-194" fmla="*/ 1841415 h 2451015"/>
                    <a:gd name="connsiteX1-195" fmla="*/ 10522232 w 10846950"/>
                    <a:gd name="connsiteY1-196" fmla="*/ 2430680 h 2451015"/>
                    <a:gd name="connsiteX2-197" fmla="*/ 251521 w 10846950"/>
                    <a:gd name="connsiteY2-198" fmla="*/ 2451015 h 2451015"/>
                    <a:gd name="connsiteX3-199" fmla="*/ 4778 w 10846950"/>
                    <a:gd name="connsiteY3-200" fmla="*/ 2131701 h 2451015"/>
                    <a:gd name="connsiteX4-201" fmla="*/ 11188 w 10846950"/>
                    <a:gd name="connsiteY4-202" fmla="*/ 0 h 2451015"/>
                    <a:gd name="connsiteX0-203" fmla="*/ 10846950 w 10846950"/>
                    <a:gd name="connsiteY0-204" fmla="*/ 1841415 h 2451015"/>
                    <a:gd name="connsiteX1-205" fmla="*/ 10745593 w 10846950"/>
                    <a:gd name="connsiteY1-206" fmla="*/ 2046023 h 2451015"/>
                    <a:gd name="connsiteX2-207" fmla="*/ 10522232 w 10846950"/>
                    <a:gd name="connsiteY2-208" fmla="*/ 2430680 h 2451015"/>
                    <a:gd name="connsiteX3-209" fmla="*/ 251521 w 10846950"/>
                    <a:gd name="connsiteY3-210" fmla="*/ 2451015 h 2451015"/>
                    <a:gd name="connsiteX4-211" fmla="*/ 4778 w 10846950"/>
                    <a:gd name="connsiteY4-212" fmla="*/ 2131701 h 2451015"/>
                    <a:gd name="connsiteX5-213" fmla="*/ 11188 w 10846950"/>
                    <a:gd name="connsiteY5-214" fmla="*/ 0 h 2451015"/>
                    <a:gd name="connsiteX0-215" fmla="*/ 10745593 w 10745593"/>
                    <a:gd name="connsiteY0-216" fmla="*/ 2046023 h 2451015"/>
                    <a:gd name="connsiteX1-217" fmla="*/ 10522232 w 10745593"/>
                    <a:gd name="connsiteY1-218" fmla="*/ 2430680 h 2451015"/>
                    <a:gd name="connsiteX2-219" fmla="*/ 251521 w 10745593"/>
                    <a:gd name="connsiteY2-220" fmla="*/ 2451015 h 2451015"/>
                    <a:gd name="connsiteX3-221" fmla="*/ 4778 w 10745593"/>
                    <a:gd name="connsiteY3-222" fmla="*/ 2131701 h 2451015"/>
                    <a:gd name="connsiteX4-223" fmla="*/ 11188 w 10745593"/>
                    <a:gd name="connsiteY4-224" fmla="*/ 0 h 2451015"/>
                    <a:gd name="connsiteX0-225" fmla="*/ 10830947 w 10830947"/>
                    <a:gd name="connsiteY0-226" fmla="*/ 2046023 h 2451015"/>
                    <a:gd name="connsiteX1-227" fmla="*/ 10522232 w 10830947"/>
                    <a:gd name="connsiteY1-228" fmla="*/ 2430680 h 2451015"/>
                    <a:gd name="connsiteX2-229" fmla="*/ 251521 w 10830947"/>
                    <a:gd name="connsiteY2-230" fmla="*/ 2451015 h 2451015"/>
                    <a:gd name="connsiteX3-231" fmla="*/ 4778 w 10830947"/>
                    <a:gd name="connsiteY3-232" fmla="*/ 2131701 h 2451015"/>
                    <a:gd name="connsiteX4-233" fmla="*/ 11188 w 10830947"/>
                    <a:gd name="connsiteY4-234" fmla="*/ 0 h 2451015"/>
                    <a:gd name="connsiteX0-235" fmla="*/ 10877504 w 10877504"/>
                    <a:gd name="connsiteY0-236" fmla="*/ 2046023 h 2451015"/>
                    <a:gd name="connsiteX1-237" fmla="*/ 10522232 w 10877504"/>
                    <a:gd name="connsiteY1-238" fmla="*/ 2430680 h 2451015"/>
                    <a:gd name="connsiteX2-239" fmla="*/ 251521 w 10877504"/>
                    <a:gd name="connsiteY2-240" fmla="*/ 2451015 h 2451015"/>
                    <a:gd name="connsiteX3-241" fmla="*/ 4778 w 10877504"/>
                    <a:gd name="connsiteY3-242" fmla="*/ 2131701 h 2451015"/>
                    <a:gd name="connsiteX4-243" fmla="*/ 11188 w 10877504"/>
                    <a:gd name="connsiteY4-244" fmla="*/ 0 h 2451015"/>
                    <a:gd name="connsiteX0-245" fmla="*/ 10861985 w 10861985"/>
                    <a:gd name="connsiteY0-246" fmla="*/ 2084821 h 2451015"/>
                    <a:gd name="connsiteX1-247" fmla="*/ 10522232 w 10861985"/>
                    <a:gd name="connsiteY1-248" fmla="*/ 2430680 h 2451015"/>
                    <a:gd name="connsiteX2-249" fmla="*/ 251521 w 10861985"/>
                    <a:gd name="connsiteY2-250" fmla="*/ 2451015 h 2451015"/>
                    <a:gd name="connsiteX3-251" fmla="*/ 4778 w 10861985"/>
                    <a:gd name="connsiteY3-252" fmla="*/ 2131701 h 2451015"/>
                    <a:gd name="connsiteX4-253" fmla="*/ 11188 w 10861985"/>
                    <a:gd name="connsiteY4-254" fmla="*/ 0 h 2451015"/>
                    <a:gd name="connsiteX0-255" fmla="*/ 10857207 w 10857207"/>
                    <a:gd name="connsiteY0-256" fmla="*/ 0 h 366194"/>
                    <a:gd name="connsiteX1-257" fmla="*/ 10517454 w 10857207"/>
                    <a:gd name="connsiteY1-258" fmla="*/ 345859 h 366194"/>
                    <a:gd name="connsiteX2-259" fmla="*/ 246743 w 10857207"/>
                    <a:gd name="connsiteY2-260" fmla="*/ 366194 h 366194"/>
                    <a:gd name="connsiteX3-261" fmla="*/ 0 w 10857207"/>
                    <a:gd name="connsiteY3-262" fmla="*/ 46880 h 366194"/>
                    <a:gd name="connsiteX0-263" fmla="*/ 10610464 w 10610464"/>
                    <a:gd name="connsiteY0-264" fmla="*/ 0 h 366194"/>
                    <a:gd name="connsiteX1-265" fmla="*/ 10270711 w 10610464"/>
                    <a:gd name="connsiteY1-266" fmla="*/ 345859 h 366194"/>
                    <a:gd name="connsiteX2-267" fmla="*/ 0 w 10610464"/>
                    <a:gd name="connsiteY2-268" fmla="*/ 366194 h 366194"/>
                    <a:gd name="connsiteX0-269" fmla="*/ 339753 w 339753"/>
                    <a:gd name="connsiteY0-270" fmla="*/ 0 h 345859"/>
                    <a:gd name="connsiteX1-271" fmla="*/ 0 w 339753"/>
                    <a:gd name="connsiteY1-272" fmla="*/ 345859 h 345859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</a:cxnLst>
                  <a:rect l="l" t="t" r="r" b="b"/>
                  <a:pathLst>
                    <a:path w="339753" h="345859">
                      <a:moveTo>
                        <a:pt x="339753" y="0"/>
                      </a:moveTo>
                      <a:lnTo>
                        <a:pt x="0" y="345859"/>
                      </a:lnTo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2" name="任意多边形: 形状 41"/>
                <p:cNvSpPr/>
                <p:nvPr/>
              </p:nvSpPr>
              <p:spPr>
                <a:xfrm>
                  <a:off x="10443054" y="4342590"/>
                  <a:ext cx="204022" cy="207689"/>
                </a:xfrm>
                <a:custGeom>
                  <a:avLst/>
                  <a:gdLst>
                    <a:gd name="connsiteX0" fmla="*/ 10856686 w 10856686"/>
                    <a:gd name="connsiteY0" fmla="*/ 4180114 h 4789714"/>
                    <a:gd name="connsiteX1" fmla="*/ 10363200 w 10856686"/>
                    <a:gd name="connsiteY1" fmla="*/ 4775200 h 4789714"/>
                    <a:gd name="connsiteX2" fmla="*/ 261257 w 10856686"/>
                    <a:gd name="connsiteY2" fmla="*/ 4789714 h 4789714"/>
                    <a:gd name="connsiteX3" fmla="*/ 14514 w 10856686"/>
                    <a:gd name="connsiteY3" fmla="*/ 4470400 h 4789714"/>
                    <a:gd name="connsiteX4" fmla="*/ 0 w 10856686"/>
                    <a:gd name="connsiteY4" fmla="*/ 0 h 4789714"/>
                    <a:gd name="connsiteX0-1" fmla="*/ 10856686 w 10856686"/>
                    <a:gd name="connsiteY0-2" fmla="*/ 4180114 h 4789714"/>
                    <a:gd name="connsiteX1-3" fmla="*/ 10363200 w 10856686"/>
                    <a:gd name="connsiteY1-4" fmla="*/ 4775200 h 4789714"/>
                    <a:gd name="connsiteX2-5" fmla="*/ 261257 w 10856686"/>
                    <a:gd name="connsiteY2-6" fmla="*/ 4789714 h 4789714"/>
                    <a:gd name="connsiteX3-7" fmla="*/ 14514 w 10856686"/>
                    <a:gd name="connsiteY3-8" fmla="*/ 4470400 h 4789714"/>
                    <a:gd name="connsiteX4-9" fmla="*/ 749 w 10856686"/>
                    <a:gd name="connsiteY4-10" fmla="*/ 1242677 h 4789714"/>
                    <a:gd name="connsiteX5" fmla="*/ 0 w 10856686"/>
                    <a:gd name="connsiteY5" fmla="*/ 0 h 4789714"/>
                    <a:gd name="connsiteX0-11" fmla="*/ 10855937 w 10855937"/>
                    <a:gd name="connsiteY0-12" fmla="*/ 2937437 h 3547037"/>
                    <a:gd name="connsiteX1-13" fmla="*/ 10362451 w 10855937"/>
                    <a:gd name="connsiteY1-14" fmla="*/ 3532523 h 3547037"/>
                    <a:gd name="connsiteX2-15" fmla="*/ 260508 w 10855937"/>
                    <a:gd name="connsiteY2-16" fmla="*/ 3547037 h 3547037"/>
                    <a:gd name="connsiteX3-17" fmla="*/ 13765 w 10855937"/>
                    <a:gd name="connsiteY3-18" fmla="*/ 3227723 h 3547037"/>
                    <a:gd name="connsiteX4-19" fmla="*/ 0 w 10855937"/>
                    <a:gd name="connsiteY4-20" fmla="*/ 0 h 3547037"/>
                    <a:gd name="connsiteX0-21" fmla="*/ 10855937 w 10855937"/>
                    <a:gd name="connsiteY0-22" fmla="*/ 2937437 h 3547037"/>
                    <a:gd name="connsiteX1-23" fmla="*/ 10362451 w 10855937"/>
                    <a:gd name="connsiteY1-24" fmla="*/ 3532523 h 3547037"/>
                    <a:gd name="connsiteX2-25" fmla="*/ 260508 w 10855937"/>
                    <a:gd name="connsiteY2-26" fmla="*/ 3547037 h 3547037"/>
                    <a:gd name="connsiteX3-27" fmla="*/ 13765 w 10855937"/>
                    <a:gd name="connsiteY3-28" fmla="*/ 3227723 h 3547037"/>
                    <a:gd name="connsiteX4-29" fmla="*/ 0 w 10855937"/>
                    <a:gd name="connsiteY4-30" fmla="*/ 0 h 3547037"/>
                    <a:gd name="connsiteX0-31" fmla="*/ 10868873 w 10868873"/>
                    <a:gd name="connsiteY0-32" fmla="*/ 2937437 h 3547037"/>
                    <a:gd name="connsiteX1-33" fmla="*/ 10375387 w 10868873"/>
                    <a:gd name="connsiteY1-34" fmla="*/ 3532523 h 3547037"/>
                    <a:gd name="connsiteX2-35" fmla="*/ 273444 w 10868873"/>
                    <a:gd name="connsiteY2-36" fmla="*/ 3547037 h 3547037"/>
                    <a:gd name="connsiteX3-37" fmla="*/ 26701 w 10868873"/>
                    <a:gd name="connsiteY3-38" fmla="*/ 3227723 h 3547037"/>
                    <a:gd name="connsiteX4-39" fmla="*/ 5177 w 10868873"/>
                    <a:gd name="connsiteY4-40" fmla="*/ 1101841 h 3547037"/>
                    <a:gd name="connsiteX5-41" fmla="*/ 12936 w 10868873"/>
                    <a:gd name="connsiteY5-42" fmla="*/ 0 h 3547037"/>
                    <a:gd name="connsiteX0-43" fmla="*/ 10868873 w 10868873"/>
                    <a:gd name="connsiteY0-44" fmla="*/ 1835596 h 2445196"/>
                    <a:gd name="connsiteX1-45" fmla="*/ 10375387 w 10868873"/>
                    <a:gd name="connsiteY1-46" fmla="*/ 2430682 h 2445196"/>
                    <a:gd name="connsiteX2-47" fmla="*/ 273444 w 10868873"/>
                    <a:gd name="connsiteY2-48" fmla="*/ 2445196 h 2445196"/>
                    <a:gd name="connsiteX3-49" fmla="*/ 26701 w 10868873"/>
                    <a:gd name="connsiteY3-50" fmla="*/ 2125882 h 2445196"/>
                    <a:gd name="connsiteX4-51" fmla="*/ 5177 w 10868873"/>
                    <a:gd name="connsiteY4-52" fmla="*/ 0 h 2445196"/>
                    <a:gd name="connsiteX0-53" fmla="*/ 10863696 w 10863696"/>
                    <a:gd name="connsiteY0-54" fmla="*/ 1835596 h 2445196"/>
                    <a:gd name="connsiteX1-55" fmla="*/ 10370210 w 10863696"/>
                    <a:gd name="connsiteY1-56" fmla="*/ 2430682 h 2445196"/>
                    <a:gd name="connsiteX2-57" fmla="*/ 268267 w 10863696"/>
                    <a:gd name="connsiteY2-58" fmla="*/ 2445196 h 2445196"/>
                    <a:gd name="connsiteX3-59" fmla="*/ 21524 w 10863696"/>
                    <a:gd name="connsiteY3-60" fmla="*/ 2125882 h 2445196"/>
                    <a:gd name="connsiteX4-61" fmla="*/ 0 w 10863696"/>
                    <a:gd name="connsiteY4-62" fmla="*/ 0 h 2445196"/>
                    <a:gd name="connsiteX0-63" fmla="*/ 10882319 w 10882319"/>
                    <a:gd name="connsiteY0-64" fmla="*/ 1835596 h 2445196"/>
                    <a:gd name="connsiteX1-65" fmla="*/ 10388833 w 10882319"/>
                    <a:gd name="connsiteY1-66" fmla="*/ 2430682 h 2445196"/>
                    <a:gd name="connsiteX2-67" fmla="*/ 286890 w 10882319"/>
                    <a:gd name="connsiteY2-68" fmla="*/ 2445196 h 2445196"/>
                    <a:gd name="connsiteX3-69" fmla="*/ 40147 w 10882319"/>
                    <a:gd name="connsiteY3-70" fmla="*/ 2125882 h 2445196"/>
                    <a:gd name="connsiteX4-71" fmla="*/ 0 w 10882319"/>
                    <a:gd name="connsiteY4-72" fmla="*/ 0 h 2445196"/>
                    <a:gd name="connsiteX0-73" fmla="*/ 10853134 w 10853134"/>
                    <a:gd name="connsiteY0-74" fmla="*/ 1841415 h 2451015"/>
                    <a:gd name="connsiteX1-75" fmla="*/ 10359648 w 10853134"/>
                    <a:gd name="connsiteY1-76" fmla="*/ 2436501 h 2451015"/>
                    <a:gd name="connsiteX2-77" fmla="*/ 257705 w 10853134"/>
                    <a:gd name="connsiteY2-78" fmla="*/ 2451015 h 2451015"/>
                    <a:gd name="connsiteX3-79" fmla="*/ 10962 w 10853134"/>
                    <a:gd name="connsiteY3-80" fmla="*/ 2131701 h 2451015"/>
                    <a:gd name="connsiteX4-81" fmla="*/ 11553 w 10853134"/>
                    <a:gd name="connsiteY4-82" fmla="*/ 0 h 2451015"/>
                    <a:gd name="connsiteX0-83" fmla="*/ 10864860 w 10864860"/>
                    <a:gd name="connsiteY0-84" fmla="*/ 1841415 h 2451015"/>
                    <a:gd name="connsiteX1-85" fmla="*/ 10371374 w 10864860"/>
                    <a:gd name="connsiteY1-86" fmla="*/ 2436501 h 2451015"/>
                    <a:gd name="connsiteX2-87" fmla="*/ 269431 w 10864860"/>
                    <a:gd name="connsiteY2-88" fmla="*/ 2451015 h 2451015"/>
                    <a:gd name="connsiteX3-89" fmla="*/ 22688 w 10864860"/>
                    <a:gd name="connsiteY3-90" fmla="*/ 2131701 h 2451015"/>
                    <a:gd name="connsiteX4-91" fmla="*/ 0 w 10864860"/>
                    <a:gd name="connsiteY4-92" fmla="*/ 0 h 2451015"/>
                    <a:gd name="connsiteX0-93" fmla="*/ 10856761 w 10856761"/>
                    <a:gd name="connsiteY0-94" fmla="*/ 1841415 h 2451015"/>
                    <a:gd name="connsiteX1-95" fmla="*/ 10363275 w 10856761"/>
                    <a:gd name="connsiteY1-96" fmla="*/ 2436501 h 2451015"/>
                    <a:gd name="connsiteX2-97" fmla="*/ 261332 w 10856761"/>
                    <a:gd name="connsiteY2-98" fmla="*/ 2451015 h 2451015"/>
                    <a:gd name="connsiteX3-99" fmla="*/ 14589 w 10856761"/>
                    <a:gd name="connsiteY3-100" fmla="*/ 2131701 h 2451015"/>
                    <a:gd name="connsiteX4-101" fmla="*/ 3540 w 10856761"/>
                    <a:gd name="connsiteY4-102" fmla="*/ 0 h 2451015"/>
                    <a:gd name="connsiteX0-103" fmla="*/ 10858803 w 10858803"/>
                    <a:gd name="connsiteY0-104" fmla="*/ 1841415 h 2451015"/>
                    <a:gd name="connsiteX1-105" fmla="*/ 10365317 w 10858803"/>
                    <a:gd name="connsiteY1-106" fmla="*/ 2436501 h 2451015"/>
                    <a:gd name="connsiteX2-107" fmla="*/ 263374 w 10858803"/>
                    <a:gd name="connsiteY2-108" fmla="*/ 2451015 h 2451015"/>
                    <a:gd name="connsiteX3-109" fmla="*/ 16631 w 10858803"/>
                    <a:gd name="connsiteY3-110" fmla="*/ 2131701 h 2451015"/>
                    <a:gd name="connsiteX4-111" fmla="*/ 5582 w 10858803"/>
                    <a:gd name="connsiteY4-112" fmla="*/ 0 h 2451015"/>
                    <a:gd name="connsiteX0-113" fmla="*/ 10854255 w 10854255"/>
                    <a:gd name="connsiteY0-114" fmla="*/ 1841415 h 2451015"/>
                    <a:gd name="connsiteX1-115" fmla="*/ 10360769 w 10854255"/>
                    <a:gd name="connsiteY1-116" fmla="*/ 2436501 h 2451015"/>
                    <a:gd name="connsiteX2-117" fmla="*/ 258826 w 10854255"/>
                    <a:gd name="connsiteY2-118" fmla="*/ 2451015 h 2451015"/>
                    <a:gd name="connsiteX3-119" fmla="*/ 12083 w 10854255"/>
                    <a:gd name="connsiteY3-120" fmla="*/ 2131701 h 2451015"/>
                    <a:gd name="connsiteX4-121" fmla="*/ 1034 w 10854255"/>
                    <a:gd name="connsiteY4-122" fmla="*/ 0 h 2451015"/>
                    <a:gd name="connsiteX0-123" fmla="*/ 10846712 w 10846712"/>
                    <a:gd name="connsiteY0-124" fmla="*/ 1841415 h 2451015"/>
                    <a:gd name="connsiteX1-125" fmla="*/ 10353226 w 10846712"/>
                    <a:gd name="connsiteY1-126" fmla="*/ 2436501 h 2451015"/>
                    <a:gd name="connsiteX2-127" fmla="*/ 251283 w 10846712"/>
                    <a:gd name="connsiteY2-128" fmla="*/ 2451015 h 2451015"/>
                    <a:gd name="connsiteX3-129" fmla="*/ 4540 w 10846712"/>
                    <a:gd name="connsiteY3-130" fmla="*/ 2131701 h 2451015"/>
                    <a:gd name="connsiteX4-131" fmla="*/ 5130 w 10846712"/>
                    <a:gd name="connsiteY4-132" fmla="*/ 0 h 2451015"/>
                    <a:gd name="connsiteX0-133" fmla="*/ 10842172 w 10842172"/>
                    <a:gd name="connsiteY0-134" fmla="*/ 1841415 h 2451015"/>
                    <a:gd name="connsiteX1-135" fmla="*/ 10348686 w 10842172"/>
                    <a:gd name="connsiteY1-136" fmla="*/ 2436501 h 2451015"/>
                    <a:gd name="connsiteX2-137" fmla="*/ 246743 w 10842172"/>
                    <a:gd name="connsiteY2-138" fmla="*/ 2451015 h 2451015"/>
                    <a:gd name="connsiteX3-139" fmla="*/ 0 w 10842172"/>
                    <a:gd name="connsiteY3-140" fmla="*/ 2131701 h 2451015"/>
                    <a:gd name="connsiteX4-141" fmla="*/ 590 w 10842172"/>
                    <a:gd name="connsiteY4-142" fmla="*/ 0 h 2451015"/>
                    <a:gd name="connsiteX0-143" fmla="*/ 10842172 w 10842172"/>
                    <a:gd name="connsiteY0-144" fmla="*/ 1841415 h 2451015"/>
                    <a:gd name="connsiteX1-145" fmla="*/ 10348686 w 10842172"/>
                    <a:gd name="connsiteY1-146" fmla="*/ 2436501 h 2451015"/>
                    <a:gd name="connsiteX2-147" fmla="*/ 246743 w 10842172"/>
                    <a:gd name="connsiteY2-148" fmla="*/ 2451015 h 2451015"/>
                    <a:gd name="connsiteX3-149" fmla="*/ 0 w 10842172"/>
                    <a:gd name="connsiteY3-150" fmla="*/ 2131701 h 2451015"/>
                    <a:gd name="connsiteX4-151" fmla="*/ 590 w 10842172"/>
                    <a:gd name="connsiteY4-152" fmla="*/ 0 h 2451015"/>
                    <a:gd name="connsiteX0-153" fmla="*/ 10842172 w 10842172"/>
                    <a:gd name="connsiteY0-154" fmla="*/ 1841415 h 2451015"/>
                    <a:gd name="connsiteX1-155" fmla="*/ 10348686 w 10842172"/>
                    <a:gd name="connsiteY1-156" fmla="*/ 2436501 h 2451015"/>
                    <a:gd name="connsiteX2-157" fmla="*/ 246743 w 10842172"/>
                    <a:gd name="connsiteY2-158" fmla="*/ 2451015 h 2451015"/>
                    <a:gd name="connsiteX3-159" fmla="*/ 0 w 10842172"/>
                    <a:gd name="connsiteY3-160" fmla="*/ 2131701 h 2451015"/>
                    <a:gd name="connsiteX4-161" fmla="*/ 6410 w 10842172"/>
                    <a:gd name="connsiteY4-162" fmla="*/ 0 h 2451015"/>
                    <a:gd name="connsiteX0-163" fmla="*/ 10842172 w 10842172"/>
                    <a:gd name="connsiteY0-164" fmla="*/ 1841415 h 2451015"/>
                    <a:gd name="connsiteX1-165" fmla="*/ 10348686 w 10842172"/>
                    <a:gd name="connsiteY1-166" fmla="*/ 2436501 h 2451015"/>
                    <a:gd name="connsiteX2-167" fmla="*/ 246743 w 10842172"/>
                    <a:gd name="connsiteY2-168" fmla="*/ 2451015 h 2451015"/>
                    <a:gd name="connsiteX3-169" fmla="*/ 0 w 10842172"/>
                    <a:gd name="connsiteY3-170" fmla="*/ 2131701 h 2451015"/>
                    <a:gd name="connsiteX4-171" fmla="*/ 6410 w 10842172"/>
                    <a:gd name="connsiteY4-172" fmla="*/ 0 h 2451015"/>
                    <a:gd name="connsiteX0-173" fmla="*/ 10846950 w 10846950"/>
                    <a:gd name="connsiteY0-174" fmla="*/ 1841415 h 2451015"/>
                    <a:gd name="connsiteX1-175" fmla="*/ 10353464 w 10846950"/>
                    <a:gd name="connsiteY1-176" fmla="*/ 2436501 h 2451015"/>
                    <a:gd name="connsiteX2-177" fmla="*/ 251521 w 10846950"/>
                    <a:gd name="connsiteY2-178" fmla="*/ 2451015 h 2451015"/>
                    <a:gd name="connsiteX3-179" fmla="*/ 4778 w 10846950"/>
                    <a:gd name="connsiteY3-180" fmla="*/ 2131701 h 2451015"/>
                    <a:gd name="connsiteX4-181" fmla="*/ 11188 w 10846950"/>
                    <a:gd name="connsiteY4-182" fmla="*/ 0 h 2451015"/>
                    <a:gd name="connsiteX0-183" fmla="*/ 10846950 w 10846950"/>
                    <a:gd name="connsiteY0-184" fmla="*/ 1841415 h 2451015"/>
                    <a:gd name="connsiteX1-185" fmla="*/ 10568788 w 10846950"/>
                    <a:gd name="connsiteY1-186" fmla="*/ 2430680 h 2451015"/>
                    <a:gd name="connsiteX2-187" fmla="*/ 251521 w 10846950"/>
                    <a:gd name="connsiteY2-188" fmla="*/ 2451015 h 2451015"/>
                    <a:gd name="connsiteX3-189" fmla="*/ 4778 w 10846950"/>
                    <a:gd name="connsiteY3-190" fmla="*/ 2131701 h 2451015"/>
                    <a:gd name="connsiteX4-191" fmla="*/ 11188 w 10846950"/>
                    <a:gd name="connsiteY4-192" fmla="*/ 0 h 2451015"/>
                    <a:gd name="connsiteX0-193" fmla="*/ 10846950 w 10846950"/>
                    <a:gd name="connsiteY0-194" fmla="*/ 1841415 h 2451015"/>
                    <a:gd name="connsiteX1-195" fmla="*/ 10522232 w 10846950"/>
                    <a:gd name="connsiteY1-196" fmla="*/ 2430680 h 2451015"/>
                    <a:gd name="connsiteX2-197" fmla="*/ 251521 w 10846950"/>
                    <a:gd name="connsiteY2-198" fmla="*/ 2451015 h 2451015"/>
                    <a:gd name="connsiteX3-199" fmla="*/ 4778 w 10846950"/>
                    <a:gd name="connsiteY3-200" fmla="*/ 2131701 h 2451015"/>
                    <a:gd name="connsiteX4-201" fmla="*/ 11188 w 10846950"/>
                    <a:gd name="connsiteY4-202" fmla="*/ 0 h 2451015"/>
                    <a:gd name="connsiteX0-203" fmla="*/ 10846950 w 10846950"/>
                    <a:gd name="connsiteY0-204" fmla="*/ 1841415 h 2451015"/>
                    <a:gd name="connsiteX1-205" fmla="*/ 10745593 w 10846950"/>
                    <a:gd name="connsiteY1-206" fmla="*/ 2046023 h 2451015"/>
                    <a:gd name="connsiteX2-207" fmla="*/ 10522232 w 10846950"/>
                    <a:gd name="connsiteY2-208" fmla="*/ 2430680 h 2451015"/>
                    <a:gd name="connsiteX3-209" fmla="*/ 251521 w 10846950"/>
                    <a:gd name="connsiteY3-210" fmla="*/ 2451015 h 2451015"/>
                    <a:gd name="connsiteX4-211" fmla="*/ 4778 w 10846950"/>
                    <a:gd name="connsiteY4-212" fmla="*/ 2131701 h 2451015"/>
                    <a:gd name="connsiteX5-213" fmla="*/ 11188 w 10846950"/>
                    <a:gd name="connsiteY5-214" fmla="*/ 0 h 2451015"/>
                    <a:gd name="connsiteX0-215" fmla="*/ 10745593 w 10745593"/>
                    <a:gd name="connsiteY0-216" fmla="*/ 2046023 h 2451015"/>
                    <a:gd name="connsiteX1-217" fmla="*/ 10522232 w 10745593"/>
                    <a:gd name="connsiteY1-218" fmla="*/ 2430680 h 2451015"/>
                    <a:gd name="connsiteX2-219" fmla="*/ 251521 w 10745593"/>
                    <a:gd name="connsiteY2-220" fmla="*/ 2451015 h 2451015"/>
                    <a:gd name="connsiteX3-221" fmla="*/ 4778 w 10745593"/>
                    <a:gd name="connsiteY3-222" fmla="*/ 2131701 h 2451015"/>
                    <a:gd name="connsiteX4-223" fmla="*/ 11188 w 10745593"/>
                    <a:gd name="connsiteY4-224" fmla="*/ 0 h 2451015"/>
                    <a:gd name="connsiteX0-225" fmla="*/ 10830947 w 10830947"/>
                    <a:gd name="connsiteY0-226" fmla="*/ 2046023 h 2451015"/>
                    <a:gd name="connsiteX1-227" fmla="*/ 10522232 w 10830947"/>
                    <a:gd name="connsiteY1-228" fmla="*/ 2430680 h 2451015"/>
                    <a:gd name="connsiteX2-229" fmla="*/ 251521 w 10830947"/>
                    <a:gd name="connsiteY2-230" fmla="*/ 2451015 h 2451015"/>
                    <a:gd name="connsiteX3-231" fmla="*/ 4778 w 10830947"/>
                    <a:gd name="connsiteY3-232" fmla="*/ 2131701 h 2451015"/>
                    <a:gd name="connsiteX4-233" fmla="*/ 11188 w 10830947"/>
                    <a:gd name="connsiteY4-234" fmla="*/ 0 h 2451015"/>
                    <a:gd name="connsiteX0-235" fmla="*/ 10877504 w 10877504"/>
                    <a:gd name="connsiteY0-236" fmla="*/ 2046023 h 2451015"/>
                    <a:gd name="connsiteX1-237" fmla="*/ 10522232 w 10877504"/>
                    <a:gd name="connsiteY1-238" fmla="*/ 2430680 h 2451015"/>
                    <a:gd name="connsiteX2-239" fmla="*/ 251521 w 10877504"/>
                    <a:gd name="connsiteY2-240" fmla="*/ 2451015 h 2451015"/>
                    <a:gd name="connsiteX3-241" fmla="*/ 4778 w 10877504"/>
                    <a:gd name="connsiteY3-242" fmla="*/ 2131701 h 2451015"/>
                    <a:gd name="connsiteX4-243" fmla="*/ 11188 w 10877504"/>
                    <a:gd name="connsiteY4-244" fmla="*/ 0 h 2451015"/>
                    <a:gd name="connsiteX0-245" fmla="*/ 10861985 w 10861985"/>
                    <a:gd name="connsiteY0-246" fmla="*/ 2084821 h 2451015"/>
                    <a:gd name="connsiteX1-247" fmla="*/ 10522232 w 10861985"/>
                    <a:gd name="connsiteY1-248" fmla="*/ 2430680 h 2451015"/>
                    <a:gd name="connsiteX2-249" fmla="*/ 251521 w 10861985"/>
                    <a:gd name="connsiteY2-250" fmla="*/ 2451015 h 2451015"/>
                    <a:gd name="connsiteX3-251" fmla="*/ 4778 w 10861985"/>
                    <a:gd name="connsiteY3-252" fmla="*/ 2131701 h 2451015"/>
                    <a:gd name="connsiteX4-253" fmla="*/ 11188 w 10861985"/>
                    <a:gd name="connsiteY4-254" fmla="*/ 0 h 2451015"/>
                    <a:gd name="connsiteX0-255" fmla="*/ 10857207 w 10857207"/>
                    <a:gd name="connsiteY0-256" fmla="*/ 0 h 366194"/>
                    <a:gd name="connsiteX1-257" fmla="*/ 10517454 w 10857207"/>
                    <a:gd name="connsiteY1-258" fmla="*/ 345859 h 366194"/>
                    <a:gd name="connsiteX2-259" fmla="*/ 246743 w 10857207"/>
                    <a:gd name="connsiteY2-260" fmla="*/ 366194 h 366194"/>
                    <a:gd name="connsiteX3-261" fmla="*/ 0 w 10857207"/>
                    <a:gd name="connsiteY3-262" fmla="*/ 46880 h 366194"/>
                    <a:gd name="connsiteX0-263" fmla="*/ 10610464 w 10610464"/>
                    <a:gd name="connsiteY0-264" fmla="*/ 0 h 366194"/>
                    <a:gd name="connsiteX1-265" fmla="*/ 10270711 w 10610464"/>
                    <a:gd name="connsiteY1-266" fmla="*/ 345859 h 366194"/>
                    <a:gd name="connsiteX2-267" fmla="*/ 0 w 10610464"/>
                    <a:gd name="connsiteY2-268" fmla="*/ 366194 h 366194"/>
                    <a:gd name="connsiteX0-269" fmla="*/ 339753 w 339753"/>
                    <a:gd name="connsiteY0-270" fmla="*/ 0 h 345859"/>
                    <a:gd name="connsiteX1-271" fmla="*/ 0 w 339753"/>
                    <a:gd name="connsiteY1-272" fmla="*/ 345859 h 345859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</a:cxnLst>
                  <a:rect l="l" t="t" r="r" b="b"/>
                  <a:pathLst>
                    <a:path w="339753" h="345859">
                      <a:moveTo>
                        <a:pt x="339753" y="0"/>
                      </a:moveTo>
                      <a:lnTo>
                        <a:pt x="0" y="345859"/>
                      </a:lnTo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</p:grpSp>
        <p:sp>
          <p:nvSpPr>
            <p:cNvPr id="3" name="矩形 2"/>
            <p:cNvSpPr/>
            <p:nvPr/>
          </p:nvSpPr>
          <p:spPr>
            <a:xfrm>
              <a:off x="6298356" y="2853843"/>
              <a:ext cx="4552163" cy="203931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由于链接栈具有动态分配元素结点的特点，所以，在内存足够大的情况下，可以认为链接栈中最大元素的个数没有限制。因此在下面的单向链接栈类模板描述中去掉了判断栈满的操作</a:t>
              </a:r>
              <a:r>
                <a:rPr lang="en-US" altLang="zh-CN" sz="2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IsFull</a:t>
              </a:r>
              <a:r>
                <a:rPr lang="zh-CN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。其他基本操作与前面的顺序栈基本操作的含义完全相同。下面将链接栈</a:t>
              </a:r>
              <a:r>
                <a:rPr lang="zh-CN" altLang="en-US" sz="2400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存储结点</a:t>
              </a:r>
              <a:r>
                <a:rPr lang="zh-CN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的类模板命名为</a:t>
              </a:r>
              <a:r>
                <a:rPr lang="en-US" altLang="zh-CN" sz="2400" dirty="0" err="1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LinkNode</a:t>
              </a:r>
              <a:r>
                <a:rPr lang="zh-CN" altLang="en-US" sz="2400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，</a:t>
              </a:r>
              <a:r>
                <a:rPr lang="zh-CN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将</a:t>
              </a:r>
              <a:r>
                <a:rPr lang="zh-CN" altLang="en-US" sz="2400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单向链接栈</a:t>
              </a:r>
              <a:r>
                <a:rPr lang="zh-CN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的类模板命名为</a:t>
              </a:r>
              <a:r>
                <a:rPr lang="en-US" altLang="zh-CN" sz="2400" dirty="0" err="1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LinkStack</a:t>
              </a:r>
              <a:r>
                <a:rPr lang="zh-CN" altLang="en-US" sz="2400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。</a:t>
              </a:r>
              <a:endParaRPr lang="zh-CN" altLang="en-US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5" name="组合 5"/>
          <p:cNvGrpSpPr/>
          <p:nvPr/>
        </p:nvGrpSpPr>
        <p:grpSpPr>
          <a:xfrm>
            <a:off x="549002" y="555626"/>
            <a:ext cx="2446748" cy="876848"/>
            <a:chOff x="326687" y="247818"/>
            <a:chExt cx="4861582" cy="725466"/>
          </a:xfrm>
        </p:grpSpPr>
        <p:sp>
          <p:nvSpPr>
            <p:cNvPr id="26" name="文本框 7"/>
            <p:cNvSpPr txBox="1"/>
            <p:nvPr/>
          </p:nvSpPr>
          <p:spPr bwMode="auto">
            <a:xfrm>
              <a:off x="1589728" y="412399"/>
              <a:ext cx="3591434" cy="38196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400" kern="0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栈接链</a:t>
              </a:r>
              <a:endParaRPr lang="zh-CN" altLang="en-US" sz="2400" kern="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27" name="组合 8"/>
            <p:cNvGrpSpPr/>
            <p:nvPr/>
          </p:nvGrpSpPr>
          <p:grpSpPr>
            <a:xfrm>
              <a:off x="326687" y="247818"/>
              <a:ext cx="4861582" cy="725466"/>
              <a:chOff x="326687" y="247818"/>
              <a:chExt cx="4861582" cy="725466"/>
            </a:xfrm>
          </p:grpSpPr>
          <p:grpSp>
            <p:nvGrpSpPr>
              <p:cNvPr id="28" name="组合 9"/>
              <p:cNvGrpSpPr/>
              <p:nvPr/>
            </p:nvGrpSpPr>
            <p:grpSpPr>
              <a:xfrm>
                <a:off x="349799" y="247818"/>
                <a:ext cx="4791980" cy="261575"/>
                <a:chOff x="349799" y="247818"/>
                <a:chExt cx="4791980" cy="261575"/>
              </a:xfrm>
            </p:grpSpPr>
            <p:cxnSp>
              <p:nvCxnSpPr>
                <p:cNvPr id="64" name="直接连接符 24"/>
                <p:cNvCxnSpPr/>
                <p:nvPr/>
              </p:nvCxnSpPr>
              <p:spPr>
                <a:xfrm>
                  <a:off x="638117" y="248864"/>
                  <a:ext cx="3287537" cy="0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直接连接符 25"/>
                <p:cNvCxnSpPr/>
                <p:nvPr/>
              </p:nvCxnSpPr>
              <p:spPr>
                <a:xfrm>
                  <a:off x="4824514" y="335707"/>
                  <a:ext cx="313542" cy="173686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直接连接符 26"/>
                <p:cNvCxnSpPr/>
                <p:nvPr/>
              </p:nvCxnSpPr>
              <p:spPr>
                <a:xfrm>
                  <a:off x="4084534" y="335707"/>
                  <a:ext cx="737870" cy="0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直接连接符 27"/>
                <p:cNvCxnSpPr/>
                <p:nvPr/>
              </p:nvCxnSpPr>
              <p:spPr>
                <a:xfrm>
                  <a:off x="3927764" y="248864"/>
                  <a:ext cx="156771" cy="86843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8" name="任意多边形: 形状 28"/>
                <p:cNvSpPr/>
                <p:nvPr/>
              </p:nvSpPr>
              <p:spPr>
                <a:xfrm>
                  <a:off x="349799" y="247818"/>
                  <a:ext cx="4791980" cy="257189"/>
                </a:xfrm>
                <a:custGeom>
                  <a:avLst/>
                  <a:gdLst>
                    <a:gd name="connsiteX0" fmla="*/ 0 w 5405438"/>
                    <a:gd name="connsiteY0" fmla="*/ 233362 h 366712"/>
                    <a:gd name="connsiteX1" fmla="*/ 328613 w 5405438"/>
                    <a:gd name="connsiteY1" fmla="*/ 0 h 366712"/>
                    <a:gd name="connsiteX2" fmla="*/ 4043363 w 5405438"/>
                    <a:gd name="connsiteY2" fmla="*/ 0 h 366712"/>
                    <a:gd name="connsiteX3" fmla="*/ 4214813 w 5405438"/>
                    <a:gd name="connsiteY3" fmla="*/ 123825 h 366712"/>
                    <a:gd name="connsiteX4" fmla="*/ 5048250 w 5405438"/>
                    <a:gd name="connsiteY4" fmla="*/ 123825 h 366712"/>
                    <a:gd name="connsiteX5" fmla="*/ 5405438 w 5405438"/>
                    <a:gd name="connsiteY5" fmla="*/ 366712 h 3667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405438" h="366712">
                      <a:moveTo>
                        <a:pt x="0" y="233362"/>
                      </a:moveTo>
                      <a:lnTo>
                        <a:pt x="328613" y="0"/>
                      </a:lnTo>
                      <a:lnTo>
                        <a:pt x="4043363" y="0"/>
                      </a:lnTo>
                      <a:lnTo>
                        <a:pt x="4214813" y="123825"/>
                      </a:lnTo>
                      <a:lnTo>
                        <a:pt x="5048250" y="123825"/>
                      </a:lnTo>
                      <a:lnTo>
                        <a:pt x="5405438" y="366712"/>
                      </a:lnTo>
                    </a:path>
                  </a:pathLst>
                </a:cu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endPara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9" name="任意多边形: 形状 29"/>
                <p:cNvSpPr/>
                <p:nvPr/>
              </p:nvSpPr>
              <p:spPr>
                <a:xfrm flipV="1">
                  <a:off x="737468" y="249336"/>
                  <a:ext cx="3029477" cy="84093"/>
                </a:xfrm>
                <a:custGeom>
                  <a:avLst/>
                  <a:gdLst>
                    <a:gd name="connsiteX0" fmla="*/ 0 w 4221480"/>
                    <a:gd name="connsiteY0" fmla="*/ 236220 h 236220"/>
                    <a:gd name="connsiteX1" fmla="*/ 320040 w 4221480"/>
                    <a:gd name="connsiteY1" fmla="*/ 0 h 236220"/>
                    <a:gd name="connsiteX2" fmla="*/ 4053840 w 4221480"/>
                    <a:gd name="connsiteY2" fmla="*/ 0 h 236220"/>
                    <a:gd name="connsiteX3" fmla="*/ 4221480 w 4221480"/>
                    <a:gd name="connsiteY3" fmla="*/ 137160 h 236220"/>
                    <a:gd name="connsiteX4" fmla="*/ 152400 w 4221480"/>
                    <a:gd name="connsiteY4" fmla="*/ 129540 h 236220"/>
                    <a:gd name="connsiteX0-1" fmla="*/ 167640 w 4069080"/>
                    <a:gd name="connsiteY0-2" fmla="*/ 0 h 137160"/>
                    <a:gd name="connsiteX1-3" fmla="*/ 3901440 w 4069080"/>
                    <a:gd name="connsiteY1-4" fmla="*/ 0 h 137160"/>
                    <a:gd name="connsiteX2-5" fmla="*/ 4069080 w 4069080"/>
                    <a:gd name="connsiteY2-6" fmla="*/ 137160 h 137160"/>
                    <a:gd name="connsiteX3-7" fmla="*/ 0 w 4069080"/>
                    <a:gd name="connsiteY3-8" fmla="*/ 129540 h 137160"/>
                    <a:gd name="connsiteX0-9" fmla="*/ 167640 w 4069080"/>
                    <a:gd name="connsiteY0-10" fmla="*/ 0 h 137160"/>
                    <a:gd name="connsiteX1-11" fmla="*/ 3901440 w 4069080"/>
                    <a:gd name="connsiteY1-12" fmla="*/ 0 h 137160"/>
                    <a:gd name="connsiteX2-13" fmla="*/ 4069080 w 4069080"/>
                    <a:gd name="connsiteY2-14" fmla="*/ 137160 h 137160"/>
                    <a:gd name="connsiteX3-15" fmla="*/ 0 w 4069080"/>
                    <a:gd name="connsiteY3-16" fmla="*/ 129540 h 137160"/>
                    <a:gd name="connsiteX4-17" fmla="*/ 167640 w 4069080"/>
                    <a:gd name="connsiteY4-18" fmla="*/ 0 h 137160"/>
                    <a:gd name="connsiteX0-19" fmla="*/ 167640 w 4069080"/>
                    <a:gd name="connsiteY0-20" fmla="*/ 0 h 137160"/>
                    <a:gd name="connsiteX1-21" fmla="*/ 3901440 w 4069080"/>
                    <a:gd name="connsiteY1-22" fmla="*/ 0 h 137160"/>
                    <a:gd name="connsiteX2-23" fmla="*/ 4069080 w 4069080"/>
                    <a:gd name="connsiteY2-24" fmla="*/ 137160 h 137160"/>
                    <a:gd name="connsiteX3-25" fmla="*/ 0 w 4069080"/>
                    <a:gd name="connsiteY3-26" fmla="*/ 135212 h 137160"/>
                    <a:gd name="connsiteX4-27" fmla="*/ 167640 w 4069080"/>
                    <a:gd name="connsiteY4-28" fmla="*/ 0 h 137160"/>
                    <a:gd name="connsiteX0-29" fmla="*/ 167640 w 4069080"/>
                    <a:gd name="connsiteY0-30" fmla="*/ 0 h 142773"/>
                    <a:gd name="connsiteX1-31" fmla="*/ 3901440 w 4069080"/>
                    <a:gd name="connsiteY1-32" fmla="*/ 0 h 142773"/>
                    <a:gd name="connsiteX2-33" fmla="*/ 4069080 w 4069080"/>
                    <a:gd name="connsiteY2-34" fmla="*/ 137160 h 142773"/>
                    <a:gd name="connsiteX3-35" fmla="*/ 0 w 4069080"/>
                    <a:gd name="connsiteY3-36" fmla="*/ 142773 h 142773"/>
                    <a:gd name="connsiteX4-37" fmla="*/ 167640 w 4069080"/>
                    <a:gd name="connsiteY4-38" fmla="*/ 0 h 142773"/>
                    <a:gd name="connsiteX0-39" fmla="*/ 167640 w 4069080"/>
                    <a:gd name="connsiteY0-40" fmla="*/ 0 h 142773"/>
                    <a:gd name="connsiteX1-41" fmla="*/ 3901440 w 4069080"/>
                    <a:gd name="connsiteY1-42" fmla="*/ 0 h 142773"/>
                    <a:gd name="connsiteX2-43" fmla="*/ 4069080 w 4069080"/>
                    <a:gd name="connsiteY2-44" fmla="*/ 140940 h 142773"/>
                    <a:gd name="connsiteX3-45" fmla="*/ 0 w 4069080"/>
                    <a:gd name="connsiteY3-46" fmla="*/ 142773 h 142773"/>
                    <a:gd name="connsiteX4-47" fmla="*/ 167640 w 4069080"/>
                    <a:gd name="connsiteY4-48" fmla="*/ 0 h 142773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17" y="connsiteY4-18"/>
                    </a:cxn>
                  </a:cxnLst>
                  <a:rect l="l" t="t" r="r" b="b"/>
                  <a:pathLst>
                    <a:path w="4069080" h="142773">
                      <a:moveTo>
                        <a:pt x="167640" y="0"/>
                      </a:moveTo>
                      <a:lnTo>
                        <a:pt x="3901440" y="0"/>
                      </a:lnTo>
                      <a:lnTo>
                        <a:pt x="4069080" y="140940"/>
                      </a:lnTo>
                      <a:lnTo>
                        <a:pt x="0" y="142773"/>
                      </a:lnTo>
                      <a:lnTo>
                        <a:pt x="167640" y="0"/>
                      </a:lnTo>
                      <a:close/>
                    </a:path>
                  </a:pathLst>
                </a:custGeom>
                <a:solidFill>
                  <a:srgbClr val="0070C0"/>
                </a:solidFill>
                <a:ln w="254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endPara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9" name="组合 10"/>
              <p:cNvGrpSpPr/>
              <p:nvPr/>
            </p:nvGrpSpPr>
            <p:grpSpPr>
              <a:xfrm>
                <a:off x="349799" y="711709"/>
                <a:ext cx="4815092" cy="261575"/>
                <a:chOff x="358852" y="925118"/>
                <a:chExt cx="4815092" cy="261575"/>
              </a:xfrm>
            </p:grpSpPr>
            <p:cxnSp>
              <p:nvCxnSpPr>
                <p:cNvPr id="57" name="直接连接符 17"/>
                <p:cNvCxnSpPr/>
                <p:nvPr/>
              </p:nvCxnSpPr>
              <p:spPr>
                <a:xfrm flipH="1" flipV="1">
                  <a:off x="1574976" y="1185647"/>
                  <a:ext cx="3287537" cy="0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直接连接符 18"/>
                <p:cNvCxnSpPr/>
                <p:nvPr/>
              </p:nvCxnSpPr>
              <p:spPr>
                <a:xfrm flipH="1" flipV="1">
                  <a:off x="362574" y="925118"/>
                  <a:ext cx="313542" cy="173686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直接连接符 19"/>
                <p:cNvCxnSpPr/>
                <p:nvPr/>
              </p:nvCxnSpPr>
              <p:spPr>
                <a:xfrm flipV="1">
                  <a:off x="4860402" y="1011961"/>
                  <a:ext cx="313542" cy="173686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直接连接符 20"/>
                <p:cNvCxnSpPr/>
                <p:nvPr/>
              </p:nvCxnSpPr>
              <p:spPr>
                <a:xfrm flipH="1" flipV="1">
                  <a:off x="678226" y="1098804"/>
                  <a:ext cx="737870" cy="0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直接连接符 21"/>
                <p:cNvCxnSpPr/>
                <p:nvPr/>
              </p:nvCxnSpPr>
              <p:spPr>
                <a:xfrm flipH="1" flipV="1">
                  <a:off x="1416096" y="1098804"/>
                  <a:ext cx="156771" cy="86843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2" name="任意多边形: 形状 22"/>
                <p:cNvSpPr/>
                <p:nvPr/>
              </p:nvSpPr>
              <p:spPr>
                <a:xfrm flipH="1" flipV="1">
                  <a:off x="358852" y="929504"/>
                  <a:ext cx="4791980" cy="257189"/>
                </a:xfrm>
                <a:custGeom>
                  <a:avLst/>
                  <a:gdLst>
                    <a:gd name="connsiteX0" fmla="*/ 0 w 5405438"/>
                    <a:gd name="connsiteY0" fmla="*/ 233362 h 366712"/>
                    <a:gd name="connsiteX1" fmla="*/ 328613 w 5405438"/>
                    <a:gd name="connsiteY1" fmla="*/ 0 h 366712"/>
                    <a:gd name="connsiteX2" fmla="*/ 4043363 w 5405438"/>
                    <a:gd name="connsiteY2" fmla="*/ 0 h 366712"/>
                    <a:gd name="connsiteX3" fmla="*/ 4214813 w 5405438"/>
                    <a:gd name="connsiteY3" fmla="*/ 123825 h 366712"/>
                    <a:gd name="connsiteX4" fmla="*/ 5048250 w 5405438"/>
                    <a:gd name="connsiteY4" fmla="*/ 123825 h 366712"/>
                    <a:gd name="connsiteX5" fmla="*/ 5405438 w 5405438"/>
                    <a:gd name="connsiteY5" fmla="*/ 366712 h 3667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405438" h="366712">
                      <a:moveTo>
                        <a:pt x="0" y="233362"/>
                      </a:moveTo>
                      <a:lnTo>
                        <a:pt x="328613" y="0"/>
                      </a:lnTo>
                      <a:lnTo>
                        <a:pt x="4043363" y="0"/>
                      </a:lnTo>
                      <a:lnTo>
                        <a:pt x="4214813" y="123825"/>
                      </a:lnTo>
                      <a:lnTo>
                        <a:pt x="5048250" y="123825"/>
                      </a:lnTo>
                      <a:lnTo>
                        <a:pt x="5405438" y="366712"/>
                      </a:lnTo>
                    </a:path>
                  </a:pathLst>
                </a:cu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endParaRPr lang="zh-CN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3" name="任意多边形: 形状 23"/>
                <p:cNvSpPr/>
                <p:nvPr/>
              </p:nvSpPr>
              <p:spPr>
                <a:xfrm flipH="1">
                  <a:off x="1733685" y="1101082"/>
                  <a:ext cx="3029477" cy="84093"/>
                </a:xfrm>
                <a:custGeom>
                  <a:avLst/>
                  <a:gdLst>
                    <a:gd name="connsiteX0" fmla="*/ 0 w 4221480"/>
                    <a:gd name="connsiteY0" fmla="*/ 236220 h 236220"/>
                    <a:gd name="connsiteX1" fmla="*/ 320040 w 4221480"/>
                    <a:gd name="connsiteY1" fmla="*/ 0 h 236220"/>
                    <a:gd name="connsiteX2" fmla="*/ 4053840 w 4221480"/>
                    <a:gd name="connsiteY2" fmla="*/ 0 h 236220"/>
                    <a:gd name="connsiteX3" fmla="*/ 4221480 w 4221480"/>
                    <a:gd name="connsiteY3" fmla="*/ 137160 h 236220"/>
                    <a:gd name="connsiteX4" fmla="*/ 152400 w 4221480"/>
                    <a:gd name="connsiteY4" fmla="*/ 129540 h 236220"/>
                    <a:gd name="connsiteX0-1" fmla="*/ 167640 w 4069080"/>
                    <a:gd name="connsiteY0-2" fmla="*/ 0 h 137160"/>
                    <a:gd name="connsiteX1-3" fmla="*/ 3901440 w 4069080"/>
                    <a:gd name="connsiteY1-4" fmla="*/ 0 h 137160"/>
                    <a:gd name="connsiteX2-5" fmla="*/ 4069080 w 4069080"/>
                    <a:gd name="connsiteY2-6" fmla="*/ 137160 h 137160"/>
                    <a:gd name="connsiteX3-7" fmla="*/ 0 w 4069080"/>
                    <a:gd name="connsiteY3-8" fmla="*/ 129540 h 137160"/>
                    <a:gd name="connsiteX0-9" fmla="*/ 167640 w 4069080"/>
                    <a:gd name="connsiteY0-10" fmla="*/ 0 h 137160"/>
                    <a:gd name="connsiteX1-11" fmla="*/ 3901440 w 4069080"/>
                    <a:gd name="connsiteY1-12" fmla="*/ 0 h 137160"/>
                    <a:gd name="connsiteX2-13" fmla="*/ 4069080 w 4069080"/>
                    <a:gd name="connsiteY2-14" fmla="*/ 137160 h 137160"/>
                    <a:gd name="connsiteX3-15" fmla="*/ 0 w 4069080"/>
                    <a:gd name="connsiteY3-16" fmla="*/ 129540 h 137160"/>
                    <a:gd name="connsiteX4-17" fmla="*/ 167640 w 4069080"/>
                    <a:gd name="connsiteY4-18" fmla="*/ 0 h 137160"/>
                    <a:gd name="connsiteX0-19" fmla="*/ 167640 w 4069080"/>
                    <a:gd name="connsiteY0-20" fmla="*/ 0 h 137160"/>
                    <a:gd name="connsiteX1-21" fmla="*/ 3901440 w 4069080"/>
                    <a:gd name="connsiteY1-22" fmla="*/ 0 h 137160"/>
                    <a:gd name="connsiteX2-23" fmla="*/ 4069080 w 4069080"/>
                    <a:gd name="connsiteY2-24" fmla="*/ 137160 h 137160"/>
                    <a:gd name="connsiteX3-25" fmla="*/ 0 w 4069080"/>
                    <a:gd name="connsiteY3-26" fmla="*/ 135212 h 137160"/>
                    <a:gd name="connsiteX4-27" fmla="*/ 167640 w 4069080"/>
                    <a:gd name="connsiteY4-28" fmla="*/ 0 h 137160"/>
                    <a:gd name="connsiteX0-29" fmla="*/ 167640 w 4069080"/>
                    <a:gd name="connsiteY0-30" fmla="*/ 0 h 142773"/>
                    <a:gd name="connsiteX1-31" fmla="*/ 3901440 w 4069080"/>
                    <a:gd name="connsiteY1-32" fmla="*/ 0 h 142773"/>
                    <a:gd name="connsiteX2-33" fmla="*/ 4069080 w 4069080"/>
                    <a:gd name="connsiteY2-34" fmla="*/ 137160 h 142773"/>
                    <a:gd name="connsiteX3-35" fmla="*/ 0 w 4069080"/>
                    <a:gd name="connsiteY3-36" fmla="*/ 142773 h 142773"/>
                    <a:gd name="connsiteX4-37" fmla="*/ 167640 w 4069080"/>
                    <a:gd name="connsiteY4-38" fmla="*/ 0 h 142773"/>
                    <a:gd name="connsiteX0-39" fmla="*/ 167640 w 4069080"/>
                    <a:gd name="connsiteY0-40" fmla="*/ 0 h 142773"/>
                    <a:gd name="connsiteX1-41" fmla="*/ 3901440 w 4069080"/>
                    <a:gd name="connsiteY1-42" fmla="*/ 0 h 142773"/>
                    <a:gd name="connsiteX2-43" fmla="*/ 4069080 w 4069080"/>
                    <a:gd name="connsiteY2-44" fmla="*/ 140940 h 142773"/>
                    <a:gd name="connsiteX3-45" fmla="*/ 0 w 4069080"/>
                    <a:gd name="connsiteY3-46" fmla="*/ 142773 h 142773"/>
                    <a:gd name="connsiteX4-47" fmla="*/ 167640 w 4069080"/>
                    <a:gd name="connsiteY4-48" fmla="*/ 0 h 142773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17" y="connsiteY4-18"/>
                    </a:cxn>
                  </a:cxnLst>
                  <a:rect l="l" t="t" r="r" b="b"/>
                  <a:pathLst>
                    <a:path w="4069080" h="142773">
                      <a:moveTo>
                        <a:pt x="167640" y="0"/>
                      </a:moveTo>
                      <a:lnTo>
                        <a:pt x="3901440" y="0"/>
                      </a:lnTo>
                      <a:lnTo>
                        <a:pt x="4069080" y="140940"/>
                      </a:lnTo>
                      <a:lnTo>
                        <a:pt x="0" y="142773"/>
                      </a:lnTo>
                      <a:lnTo>
                        <a:pt x="167640" y="0"/>
                      </a:lnTo>
                      <a:close/>
                    </a:path>
                  </a:pathLst>
                </a:custGeom>
                <a:solidFill>
                  <a:srgbClr val="0070C0"/>
                </a:solidFill>
                <a:ln w="254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endPara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30" name="组合 11"/>
              <p:cNvGrpSpPr/>
              <p:nvPr/>
            </p:nvGrpSpPr>
            <p:grpSpPr>
              <a:xfrm>
                <a:off x="5138963" y="489126"/>
                <a:ext cx="49306" cy="329693"/>
                <a:chOff x="5138963" y="489126"/>
                <a:chExt cx="49306" cy="329693"/>
              </a:xfrm>
            </p:grpSpPr>
            <p:sp>
              <p:nvSpPr>
                <p:cNvPr id="55" name="椭圆 15"/>
                <p:cNvSpPr/>
                <p:nvPr/>
              </p:nvSpPr>
              <p:spPr>
                <a:xfrm>
                  <a:off x="5138963" y="769513"/>
                  <a:ext cx="49306" cy="49306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6" name="椭圆 16"/>
                <p:cNvSpPr/>
                <p:nvPr/>
              </p:nvSpPr>
              <p:spPr>
                <a:xfrm>
                  <a:off x="5138963" y="489126"/>
                  <a:ext cx="49306" cy="49306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52" name="组合 12"/>
              <p:cNvGrpSpPr/>
              <p:nvPr/>
            </p:nvGrpSpPr>
            <p:grpSpPr>
              <a:xfrm>
                <a:off x="326687" y="399838"/>
                <a:ext cx="49306" cy="329693"/>
                <a:chOff x="5138963" y="489126"/>
                <a:chExt cx="49306" cy="329693"/>
              </a:xfrm>
            </p:grpSpPr>
            <p:sp>
              <p:nvSpPr>
                <p:cNvPr id="53" name="椭圆 13"/>
                <p:cNvSpPr/>
                <p:nvPr/>
              </p:nvSpPr>
              <p:spPr>
                <a:xfrm>
                  <a:off x="5138963" y="769513"/>
                  <a:ext cx="49306" cy="49306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4" name="椭圆 14"/>
                <p:cNvSpPr/>
                <p:nvPr/>
              </p:nvSpPr>
              <p:spPr>
                <a:xfrm>
                  <a:off x="5138963" y="489126"/>
                  <a:ext cx="49306" cy="49306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</p:grpSp>
      </p:grp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组合 43"/>
          <p:cNvGrpSpPr/>
          <p:nvPr/>
        </p:nvGrpSpPr>
        <p:grpSpPr>
          <a:xfrm>
            <a:off x="777424" y="1858452"/>
            <a:ext cx="4302259" cy="3459162"/>
            <a:chOff x="6929120" y="2200155"/>
            <a:chExt cx="4302259" cy="3459162"/>
          </a:xfrm>
        </p:grpSpPr>
        <p:sp>
          <p:nvSpPr>
            <p:cNvPr id="48" name="Rectangle 3"/>
            <p:cNvSpPr txBox="1">
              <a:spLocks noChangeArrowheads="1"/>
            </p:cNvSpPr>
            <p:nvPr/>
          </p:nvSpPr>
          <p:spPr>
            <a:xfrm>
              <a:off x="7092238" y="2285791"/>
              <a:ext cx="4021666" cy="31963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lnSpcReduction="1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50000"/>
                </a:lnSpc>
                <a:buNone/>
              </a:pP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栈在日常生活中经常能够看到。例如，自动步枪的子弹夹就是一种栈的结构，射击时，最后压入子弹夹的子弹总是最先被打出，而最后打出的却是最先压入的子弹。</a:t>
              </a:r>
              <a:endPara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grpSp>
          <p:nvGrpSpPr>
            <p:cNvPr id="49" name="组合 48"/>
            <p:cNvGrpSpPr/>
            <p:nvPr/>
          </p:nvGrpSpPr>
          <p:grpSpPr>
            <a:xfrm rot="16200000">
              <a:off x="7350669" y="1778606"/>
              <a:ext cx="3459162" cy="4302259"/>
              <a:chOff x="1280369" y="2576747"/>
              <a:chExt cx="2118361" cy="2634666"/>
            </a:xfrm>
            <a:solidFill>
              <a:srgbClr val="0070C0"/>
            </a:solidFill>
          </p:grpSpPr>
          <p:sp>
            <p:nvSpPr>
              <p:cNvPr id="50" name="任意多边形: 形状 49"/>
              <p:cNvSpPr/>
              <p:nvPr/>
            </p:nvSpPr>
            <p:spPr>
              <a:xfrm>
                <a:off x="1280369" y="2576747"/>
                <a:ext cx="2118361" cy="2627523"/>
              </a:xfrm>
              <a:custGeom>
                <a:avLst/>
                <a:gdLst>
                  <a:gd name="connsiteX0" fmla="*/ 332541 w 3112654"/>
                  <a:gd name="connsiteY0" fmla="*/ 70245 h 3860800"/>
                  <a:gd name="connsiteX1" fmla="*/ 56633 w 3112654"/>
                  <a:gd name="connsiteY1" fmla="*/ 346153 h 3860800"/>
                  <a:gd name="connsiteX2" fmla="*/ 56633 w 3112654"/>
                  <a:gd name="connsiteY2" fmla="*/ 3519097 h 3860800"/>
                  <a:gd name="connsiteX3" fmla="*/ 328091 w 3112654"/>
                  <a:gd name="connsiteY3" fmla="*/ 3790555 h 3860800"/>
                  <a:gd name="connsiteX4" fmla="*/ 2503301 w 3112654"/>
                  <a:gd name="connsiteY4" fmla="*/ 3790555 h 3860800"/>
                  <a:gd name="connsiteX5" fmla="*/ 2569970 w 3112654"/>
                  <a:gd name="connsiteY5" fmla="*/ 3723887 h 3860800"/>
                  <a:gd name="connsiteX6" fmla="*/ 2771447 w 3112654"/>
                  <a:gd name="connsiteY6" fmla="*/ 3723887 h 3860800"/>
                  <a:gd name="connsiteX7" fmla="*/ 2976475 w 3112654"/>
                  <a:gd name="connsiteY7" fmla="*/ 3518858 h 3860800"/>
                  <a:gd name="connsiteX8" fmla="*/ 2976475 w 3112654"/>
                  <a:gd name="connsiteY8" fmla="*/ 3328794 h 3860800"/>
                  <a:gd name="connsiteX9" fmla="*/ 3056021 w 3112654"/>
                  <a:gd name="connsiteY9" fmla="*/ 3249248 h 3860800"/>
                  <a:gd name="connsiteX10" fmla="*/ 3056021 w 3112654"/>
                  <a:gd name="connsiteY10" fmla="*/ 346153 h 3860800"/>
                  <a:gd name="connsiteX11" fmla="*/ 2780113 w 3112654"/>
                  <a:gd name="connsiteY11" fmla="*/ 70245 h 3860800"/>
                  <a:gd name="connsiteX12" fmla="*/ 286327 w 3112654"/>
                  <a:gd name="connsiteY12" fmla="*/ 0 h 3860800"/>
                  <a:gd name="connsiteX13" fmla="*/ 2826327 w 3112654"/>
                  <a:gd name="connsiteY13" fmla="*/ 0 h 3860800"/>
                  <a:gd name="connsiteX14" fmla="*/ 3112654 w 3112654"/>
                  <a:gd name="connsiteY14" fmla="*/ 286327 h 3860800"/>
                  <a:gd name="connsiteX15" fmla="*/ 3112654 w 3112654"/>
                  <a:gd name="connsiteY15" fmla="*/ 3299051 h 3860800"/>
                  <a:gd name="connsiteX16" fmla="*/ 3030104 w 3112654"/>
                  <a:gd name="connsiteY16" fmla="*/ 3381601 h 3860800"/>
                  <a:gd name="connsiteX17" fmla="*/ 3030104 w 3112654"/>
                  <a:gd name="connsiteY17" fmla="*/ 3578843 h 3860800"/>
                  <a:gd name="connsiteX18" fmla="*/ 2817333 w 3112654"/>
                  <a:gd name="connsiteY18" fmla="*/ 3791614 h 3860800"/>
                  <a:gd name="connsiteX19" fmla="*/ 2608248 w 3112654"/>
                  <a:gd name="connsiteY19" fmla="*/ 3791614 h 3860800"/>
                  <a:gd name="connsiteX20" fmla="*/ 2539062 w 3112654"/>
                  <a:gd name="connsiteY20" fmla="*/ 3860800 h 3860800"/>
                  <a:gd name="connsiteX21" fmla="*/ 281709 w 3112654"/>
                  <a:gd name="connsiteY21" fmla="*/ 3860800 h 3860800"/>
                  <a:gd name="connsiteX22" fmla="*/ 0 w 3112654"/>
                  <a:gd name="connsiteY22" fmla="*/ 3579091 h 3860800"/>
                  <a:gd name="connsiteX23" fmla="*/ 0 w 3112654"/>
                  <a:gd name="connsiteY23" fmla="*/ 286327 h 3860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112654" h="3860800">
                    <a:moveTo>
                      <a:pt x="332541" y="70245"/>
                    </a:moveTo>
                    <a:lnTo>
                      <a:pt x="56633" y="346153"/>
                    </a:lnTo>
                    <a:lnTo>
                      <a:pt x="56633" y="3519097"/>
                    </a:lnTo>
                    <a:lnTo>
                      <a:pt x="328091" y="3790555"/>
                    </a:lnTo>
                    <a:lnTo>
                      <a:pt x="2503301" y="3790555"/>
                    </a:lnTo>
                    <a:lnTo>
                      <a:pt x="2569970" y="3723887"/>
                    </a:lnTo>
                    <a:lnTo>
                      <a:pt x="2771447" y="3723887"/>
                    </a:lnTo>
                    <a:lnTo>
                      <a:pt x="2976475" y="3518858"/>
                    </a:lnTo>
                    <a:lnTo>
                      <a:pt x="2976475" y="3328794"/>
                    </a:lnTo>
                    <a:lnTo>
                      <a:pt x="3056021" y="3249248"/>
                    </a:lnTo>
                    <a:lnTo>
                      <a:pt x="3056021" y="346153"/>
                    </a:lnTo>
                    <a:lnTo>
                      <a:pt x="2780113" y="70245"/>
                    </a:lnTo>
                    <a:close/>
                    <a:moveTo>
                      <a:pt x="286327" y="0"/>
                    </a:moveTo>
                    <a:lnTo>
                      <a:pt x="2826327" y="0"/>
                    </a:lnTo>
                    <a:lnTo>
                      <a:pt x="3112654" y="286327"/>
                    </a:lnTo>
                    <a:lnTo>
                      <a:pt x="3112654" y="3299051"/>
                    </a:lnTo>
                    <a:lnTo>
                      <a:pt x="3030104" y="3381601"/>
                    </a:lnTo>
                    <a:lnTo>
                      <a:pt x="3030104" y="3578843"/>
                    </a:lnTo>
                    <a:lnTo>
                      <a:pt x="2817333" y="3791614"/>
                    </a:lnTo>
                    <a:lnTo>
                      <a:pt x="2608248" y="3791614"/>
                    </a:lnTo>
                    <a:lnTo>
                      <a:pt x="2539062" y="3860800"/>
                    </a:lnTo>
                    <a:lnTo>
                      <a:pt x="281709" y="3860800"/>
                    </a:lnTo>
                    <a:lnTo>
                      <a:pt x="0" y="3579091"/>
                    </a:lnTo>
                    <a:lnTo>
                      <a:pt x="0" y="286327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" name="任意多边形: 形状 50"/>
              <p:cNvSpPr/>
              <p:nvPr/>
            </p:nvSpPr>
            <p:spPr>
              <a:xfrm>
                <a:off x="3114675" y="4951727"/>
                <a:ext cx="274529" cy="259686"/>
              </a:xfrm>
              <a:custGeom>
                <a:avLst/>
                <a:gdLst>
                  <a:gd name="connsiteX0" fmla="*/ 46078 w 501232"/>
                  <a:gd name="connsiteY0" fmla="*/ 428413 h 474132"/>
                  <a:gd name="connsiteX1" fmla="*/ 278194 w 501232"/>
                  <a:gd name="connsiteY1" fmla="*/ 428413 h 474132"/>
                  <a:gd name="connsiteX2" fmla="*/ 278195 w 501232"/>
                  <a:gd name="connsiteY2" fmla="*/ 428413 h 474132"/>
                  <a:gd name="connsiteX3" fmla="*/ 343105 w 501232"/>
                  <a:gd name="connsiteY3" fmla="*/ 428413 h 474132"/>
                  <a:gd name="connsiteX4" fmla="*/ 297026 w 501232"/>
                  <a:gd name="connsiteY4" fmla="*/ 474132 h 474132"/>
                  <a:gd name="connsiteX5" fmla="*/ 243509 w 501232"/>
                  <a:gd name="connsiteY5" fmla="*/ 474132 h 474132"/>
                  <a:gd name="connsiteX6" fmla="*/ 243508 w 501232"/>
                  <a:gd name="connsiteY6" fmla="*/ 474132 h 474132"/>
                  <a:gd name="connsiteX7" fmla="*/ 0 w 501232"/>
                  <a:gd name="connsiteY7" fmla="*/ 474132 h 474132"/>
                  <a:gd name="connsiteX8" fmla="*/ 455512 w 501232"/>
                  <a:gd name="connsiteY8" fmla="*/ 252478 h 474132"/>
                  <a:gd name="connsiteX9" fmla="*/ 455512 w 501232"/>
                  <a:gd name="connsiteY9" fmla="*/ 316883 h 474132"/>
                  <a:gd name="connsiteX10" fmla="*/ 343105 w 501232"/>
                  <a:gd name="connsiteY10" fmla="*/ 428412 h 474132"/>
                  <a:gd name="connsiteX11" fmla="*/ 278194 w 501232"/>
                  <a:gd name="connsiteY11" fmla="*/ 428412 h 474132"/>
                  <a:gd name="connsiteX12" fmla="*/ 501232 w 501232"/>
                  <a:gd name="connsiteY12" fmla="*/ 0 h 474132"/>
                  <a:gd name="connsiteX13" fmla="*/ 501232 w 501232"/>
                  <a:gd name="connsiteY13" fmla="*/ 222758 h 474132"/>
                  <a:gd name="connsiteX14" fmla="*/ 501232 w 501232"/>
                  <a:gd name="connsiteY14" fmla="*/ 271521 h 474132"/>
                  <a:gd name="connsiteX15" fmla="*/ 455513 w 501232"/>
                  <a:gd name="connsiteY15" fmla="*/ 316883 h 474132"/>
                  <a:gd name="connsiteX16" fmla="*/ 455513 w 501232"/>
                  <a:gd name="connsiteY16" fmla="*/ 252478 h 474132"/>
                  <a:gd name="connsiteX17" fmla="*/ 455513 w 501232"/>
                  <a:gd name="connsiteY17" fmla="*/ 45363 h 4741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1232" h="474132">
                    <a:moveTo>
                      <a:pt x="46078" y="428413"/>
                    </a:moveTo>
                    <a:lnTo>
                      <a:pt x="278194" y="428413"/>
                    </a:lnTo>
                    <a:lnTo>
                      <a:pt x="278195" y="428413"/>
                    </a:lnTo>
                    <a:lnTo>
                      <a:pt x="343105" y="428413"/>
                    </a:lnTo>
                    <a:lnTo>
                      <a:pt x="297026" y="474132"/>
                    </a:lnTo>
                    <a:lnTo>
                      <a:pt x="243509" y="474132"/>
                    </a:lnTo>
                    <a:lnTo>
                      <a:pt x="243508" y="474132"/>
                    </a:lnTo>
                    <a:lnTo>
                      <a:pt x="0" y="474132"/>
                    </a:lnTo>
                    <a:close/>
                    <a:moveTo>
                      <a:pt x="455512" y="252478"/>
                    </a:moveTo>
                    <a:lnTo>
                      <a:pt x="455512" y="316883"/>
                    </a:lnTo>
                    <a:lnTo>
                      <a:pt x="343105" y="428412"/>
                    </a:lnTo>
                    <a:lnTo>
                      <a:pt x="278194" y="428412"/>
                    </a:lnTo>
                    <a:close/>
                    <a:moveTo>
                      <a:pt x="501232" y="0"/>
                    </a:moveTo>
                    <a:lnTo>
                      <a:pt x="501232" y="222758"/>
                    </a:lnTo>
                    <a:lnTo>
                      <a:pt x="501232" y="271521"/>
                    </a:lnTo>
                    <a:lnTo>
                      <a:pt x="455513" y="316883"/>
                    </a:lnTo>
                    <a:lnTo>
                      <a:pt x="455513" y="252478"/>
                    </a:lnTo>
                    <a:lnTo>
                      <a:pt x="455513" y="4536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</p:grpSp>
      <p:grpSp>
        <p:nvGrpSpPr>
          <p:cNvPr id="42" name="组合 41"/>
          <p:cNvGrpSpPr/>
          <p:nvPr/>
        </p:nvGrpSpPr>
        <p:grpSpPr>
          <a:xfrm>
            <a:off x="549001" y="555626"/>
            <a:ext cx="3565799" cy="876848"/>
            <a:chOff x="326687" y="247818"/>
            <a:chExt cx="4861582" cy="725466"/>
          </a:xfrm>
        </p:grpSpPr>
        <p:sp>
          <p:nvSpPr>
            <p:cNvPr id="43" name="文本框 42"/>
            <p:cNvSpPr txBox="1"/>
            <p:nvPr/>
          </p:nvSpPr>
          <p:spPr bwMode="auto">
            <a:xfrm>
              <a:off x="1416685" y="412399"/>
              <a:ext cx="2936607" cy="38196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400" kern="0" dirty="0">
                  <a:solidFill>
                    <a:srgbClr val="0070C0"/>
                  </a:solidFill>
                  <a:latin typeface="+mn-ea"/>
                </a:rPr>
                <a:t>栈的基本概念 </a:t>
              </a:r>
              <a:endParaRPr lang="zh-CN" altLang="en-US" sz="2400" kern="0" dirty="0">
                <a:solidFill>
                  <a:srgbClr val="0070C0"/>
                </a:solidFill>
                <a:latin typeface="+mn-ea"/>
              </a:endParaRPr>
            </a:p>
          </p:txBody>
        </p:sp>
        <p:grpSp>
          <p:nvGrpSpPr>
            <p:cNvPr id="45" name="组合 44"/>
            <p:cNvGrpSpPr/>
            <p:nvPr/>
          </p:nvGrpSpPr>
          <p:grpSpPr>
            <a:xfrm>
              <a:off x="326687" y="247818"/>
              <a:ext cx="4861582" cy="725466"/>
              <a:chOff x="326687" y="247818"/>
              <a:chExt cx="4861582" cy="725466"/>
            </a:xfrm>
          </p:grpSpPr>
          <p:grpSp>
            <p:nvGrpSpPr>
              <p:cNvPr id="46" name="组合 45"/>
              <p:cNvGrpSpPr/>
              <p:nvPr/>
            </p:nvGrpSpPr>
            <p:grpSpPr>
              <a:xfrm>
                <a:off x="349799" y="247818"/>
                <a:ext cx="4791980" cy="261575"/>
                <a:chOff x="349799" y="247818"/>
                <a:chExt cx="4791980" cy="261575"/>
              </a:xfrm>
            </p:grpSpPr>
            <p:cxnSp>
              <p:nvCxnSpPr>
                <p:cNvPr id="65" name="直接连接符 64"/>
                <p:cNvCxnSpPr/>
                <p:nvPr/>
              </p:nvCxnSpPr>
              <p:spPr>
                <a:xfrm>
                  <a:off x="638117" y="248864"/>
                  <a:ext cx="3287537" cy="0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直接连接符 65"/>
                <p:cNvCxnSpPr/>
                <p:nvPr/>
              </p:nvCxnSpPr>
              <p:spPr>
                <a:xfrm>
                  <a:off x="4824514" y="335707"/>
                  <a:ext cx="313542" cy="173686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直接连接符 66"/>
                <p:cNvCxnSpPr/>
                <p:nvPr/>
              </p:nvCxnSpPr>
              <p:spPr>
                <a:xfrm>
                  <a:off x="4084534" y="335707"/>
                  <a:ext cx="737870" cy="0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直接连接符 67"/>
                <p:cNvCxnSpPr/>
                <p:nvPr/>
              </p:nvCxnSpPr>
              <p:spPr>
                <a:xfrm>
                  <a:off x="3927764" y="248864"/>
                  <a:ext cx="156771" cy="86843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9" name="任意多边形: 形状 28"/>
                <p:cNvSpPr/>
                <p:nvPr/>
              </p:nvSpPr>
              <p:spPr>
                <a:xfrm>
                  <a:off x="349799" y="247818"/>
                  <a:ext cx="4791980" cy="257189"/>
                </a:xfrm>
                <a:custGeom>
                  <a:avLst/>
                  <a:gdLst>
                    <a:gd name="connsiteX0" fmla="*/ 0 w 5405438"/>
                    <a:gd name="connsiteY0" fmla="*/ 233362 h 366712"/>
                    <a:gd name="connsiteX1" fmla="*/ 328613 w 5405438"/>
                    <a:gd name="connsiteY1" fmla="*/ 0 h 366712"/>
                    <a:gd name="connsiteX2" fmla="*/ 4043363 w 5405438"/>
                    <a:gd name="connsiteY2" fmla="*/ 0 h 366712"/>
                    <a:gd name="connsiteX3" fmla="*/ 4214813 w 5405438"/>
                    <a:gd name="connsiteY3" fmla="*/ 123825 h 366712"/>
                    <a:gd name="connsiteX4" fmla="*/ 5048250 w 5405438"/>
                    <a:gd name="connsiteY4" fmla="*/ 123825 h 366712"/>
                    <a:gd name="connsiteX5" fmla="*/ 5405438 w 5405438"/>
                    <a:gd name="connsiteY5" fmla="*/ 366712 h 3667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405438" h="366712">
                      <a:moveTo>
                        <a:pt x="0" y="233362"/>
                      </a:moveTo>
                      <a:lnTo>
                        <a:pt x="328613" y="0"/>
                      </a:lnTo>
                      <a:lnTo>
                        <a:pt x="4043363" y="0"/>
                      </a:lnTo>
                      <a:lnTo>
                        <a:pt x="4214813" y="123825"/>
                      </a:lnTo>
                      <a:lnTo>
                        <a:pt x="5048250" y="123825"/>
                      </a:lnTo>
                      <a:lnTo>
                        <a:pt x="5405438" y="366712"/>
                      </a:lnTo>
                    </a:path>
                  </a:pathLst>
                </a:cu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endParaRPr lang="zh-CN" altLang="en-US" dirty="0">
                    <a:latin typeface="+mn-ea"/>
                  </a:endParaRPr>
                </a:p>
              </p:txBody>
            </p:sp>
            <p:sp>
              <p:nvSpPr>
                <p:cNvPr id="70" name="任意多边形: 形状 29"/>
                <p:cNvSpPr/>
                <p:nvPr/>
              </p:nvSpPr>
              <p:spPr>
                <a:xfrm flipV="1">
                  <a:off x="737468" y="249336"/>
                  <a:ext cx="3029477" cy="84093"/>
                </a:xfrm>
                <a:custGeom>
                  <a:avLst/>
                  <a:gdLst>
                    <a:gd name="connsiteX0" fmla="*/ 0 w 4221480"/>
                    <a:gd name="connsiteY0" fmla="*/ 236220 h 236220"/>
                    <a:gd name="connsiteX1" fmla="*/ 320040 w 4221480"/>
                    <a:gd name="connsiteY1" fmla="*/ 0 h 236220"/>
                    <a:gd name="connsiteX2" fmla="*/ 4053840 w 4221480"/>
                    <a:gd name="connsiteY2" fmla="*/ 0 h 236220"/>
                    <a:gd name="connsiteX3" fmla="*/ 4221480 w 4221480"/>
                    <a:gd name="connsiteY3" fmla="*/ 137160 h 236220"/>
                    <a:gd name="connsiteX4" fmla="*/ 152400 w 4221480"/>
                    <a:gd name="connsiteY4" fmla="*/ 129540 h 236220"/>
                    <a:gd name="connsiteX0-1" fmla="*/ 167640 w 4069080"/>
                    <a:gd name="connsiteY0-2" fmla="*/ 0 h 137160"/>
                    <a:gd name="connsiteX1-3" fmla="*/ 3901440 w 4069080"/>
                    <a:gd name="connsiteY1-4" fmla="*/ 0 h 137160"/>
                    <a:gd name="connsiteX2-5" fmla="*/ 4069080 w 4069080"/>
                    <a:gd name="connsiteY2-6" fmla="*/ 137160 h 137160"/>
                    <a:gd name="connsiteX3-7" fmla="*/ 0 w 4069080"/>
                    <a:gd name="connsiteY3-8" fmla="*/ 129540 h 137160"/>
                    <a:gd name="connsiteX0-9" fmla="*/ 167640 w 4069080"/>
                    <a:gd name="connsiteY0-10" fmla="*/ 0 h 137160"/>
                    <a:gd name="connsiteX1-11" fmla="*/ 3901440 w 4069080"/>
                    <a:gd name="connsiteY1-12" fmla="*/ 0 h 137160"/>
                    <a:gd name="connsiteX2-13" fmla="*/ 4069080 w 4069080"/>
                    <a:gd name="connsiteY2-14" fmla="*/ 137160 h 137160"/>
                    <a:gd name="connsiteX3-15" fmla="*/ 0 w 4069080"/>
                    <a:gd name="connsiteY3-16" fmla="*/ 129540 h 137160"/>
                    <a:gd name="connsiteX4-17" fmla="*/ 167640 w 4069080"/>
                    <a:gd name="connsiteY4-18" fmla="*/ 0 h 137160"/>
                    <a:gd name="connsiteX0-19" fmla="*/ 167640 w 4069080"/>
                    <a:gd name="connsiteY0-20" fmla="*/ 0 h 137160"/>
                    <a:gd name="connsiteX1-21" fmla="*/ 3901440 w 4069080"/>
                    <a:gd name="connsiteY1-22" fmla="*/ 0 h 137160"/>
                    <a:gd name="connsiteX2-23" fmla="*/ 4069080 w 4069080"/>
                    <a:gd name="connsiteY2-24" fmla="*/ 137160 h 137160"/>
                    <a:gd name="connsiteX3-25" fmla="*/ 0 w 4069080"/>
                    <a:gd name="connsiteY3-26" fmla="*/ 135212 h 137160"/>
                    <a:gd name="connsiteX4-27" fmla="*/ 167640 w 4069080"/>
                    <a:gd name="connsiteY4-28" fmla="*/ 0 h 137160"/>
                    <a:gd name="connsiteX0-29" fmla="*/ 167640 w 4069080"/>
                    <a:gd name="connsiteY0-30" fmla="*/ 0 h 142773"/>
                    <a:gd name="connsiteX1-31" fmla="*/ 3901440 w 4069080"/>
                    <a:gd name="connsiteY1-32" fmla="*/ 0 h 142773"/>
                    <a:gd name="connsiteX2-33" fmla="*/ 4069080 w 4069080"/>
                    <a:gd name="connsiteY2-34" fmla="*/ 137160 h 142773"/>
                    <a:gd name="connsiteX3-35" fmla="*/ 0 w 4069080"/>
                    <a:gd name="connsiteY3-36" fmla="*/ 142773 h 142773"/>
                    <a:gd name="connsiteX4-37" fmla="*/ 167640 w 4069080"/>
                    <a:gd name="connsiteY4-38" fmla="*/ 0 h 142773"/>
                    <a:gd name="connsiteX0-39" fmla="*/ 167640 w 4069080"/>
                    <a:gd name="connsiteY0-40" fmla="*/ 0 h 142773"/>
                    <a:gd name="connsiteX1-41" fmla="*/ 3901440 w 4069080"/>
                    <a:gd name="connsiteY1-42" fmla="*/ 0 h 142773"/>
                    <a:gd name="connsiteX2-43" fmla="*/ 4069080 w 4069080"/>
                    <a:gd name="connsiteY2-44" fmla="*/ 140940 h 142773"/>
                    <a:gd name="connsiteX3-45" fmla="*/ 0 w 4069080"/>
                    <a:gd name="connsiteY3-46" fmla="*/ 142773 h 142773"/>
                    <a:gd name="connsiteX4-47" fmla="*/ 167640 w 4069080"/>
                    <a:gd name="connsiteY4-48" fmla="*/ 0 h 142773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17" y="connsiteY4-18"/>
                    </a:cxn>
                  </a:cxnLst>
                  <a:rect l="l" t="t" r="r" b="b"/>
                  <a:pathLst>
                    <a:path w="4069080" h="142773">
                      <a:moveTo>
                        <a:pt x="167640" y="0"/>
                      </a:moveTo>
                      <a:lnTo>
                        <a:pt x="3901440" y="0"/>
                      </a:lnTo>
                      <a:lnTo>
                        <a:pt x="4069080" y="140940"/>
                      </a:lnTo>
                      <a:lnTo>
                        <a:pt x="0" y="142773"/>
                      </a:lnTo>
                      <a:lnTo>
                        <a:pt x="167640" y="0"/>
                      </a:lnTo>
                      <a:close/>
                    </a:path>
                  </a:pathLst>
                </a:custGeom>
                <a:solidFill>
                  <a:srgbClr val="0070C0"/>
                </a:solidFill>
                <a:ln w="254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endParaRPr lang="zh-CN" altLang="en-US" dirty="0">
                    <a:latin typeface="+mn-ea"/>
                  </a:endParaRPr>
                </a:p>
              </p:txBody>
            </p:sp>
          </p:grpSp>
          <p:grpSp>
            <p:nvGrpSpPr>
              <p:cNvPr id="47" name="组合 46"/>
              <p:cNvGrpSpPr/>
              <p:nvPr/>
            </p:nvGrpSpPr>
            <p:grpSpPr>
              <a:xfrm>
                <a:off x="349799" y="711709"/>
                <a:ext cx="4815092" cy="261575"/>
                <a:chOff x="358852" y="925118"/>
                <a:chExt cx="4815092" cy="261575"/>
              </a:xfrm>
            </p:grpSpPr>
            <p:cxnSp>
              <p:nvCxnSpPr>
                <p:cNvPr id="58" name="直接连接符 57"/>
                <p:cNvCxnSpPr/>
                <p:nvPr/>
              </p:nvCxnSpPr>
              <p:spPr>
                <a:xfrm flipH="1" flipV="1">
                  <a:off x="1574976" y="1185647"/>
                  <a:ext cx="3287537" cy="0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直接连接符 58"/>
                <p:cNvCxnSpPr/>
                <p:nvPr/>
              </p:nvCxnSpPr>
              <p:spPr>
                <a:xfrm flipH="1" flipV="1">
                  <a:off x="362574" y="925118"/>
                  <a:ext cx="313542" cy="173686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直接连接符 59"/>
                <p:cNvCxnSpPr/>
                <p:nvPr/>
              </p:nvCxnSpPr>
              <p:spPr>
                <a:xfrm flipV="1">
                  <a:off x="4860402" y="1011961"/>
                  <a:ext cx="313542" cy="173686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直接连接符 60"/>
                <p:cNvCxnSpPr/>
                <p:nvPr/>
              </p:nvCxnSpPr>
              <p:spPr>
                <a:xfrm flipH="1" flipV="1">
                  <a:off x="678226" y="1098804"/>
                  <a:ext cx="737870" cy="0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直接连接符 61"/>
                <p:cNvCxnSpPr/>
                <p:nvPr/>
              </p:nvCxnSpPr>
              <p:spPr>
                <a:xfrm flipH="1" flipV="1">
                  <a:off x="1416096" y="1098804"/>
                  <a:ext cx="156771" cy="86843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3" name="任意多边形: 形状 22"/>
                <p:cNvSpPr/>
                <p:nvPr/>
              </p:nvSpPr>
              <p:spPr>
                <a:xfrm flipH="1" flipV="1">
                  <a:off x="358852" y="929504"/>
                  <a:ext cx="4791980" cy="257189"/>
                </a:xfrm>
                <a:custGeom>
                  <a:avLst/>
                  <a:gdLst>
                    <a:gd name="connsiteX0" fmla="*/ 0 w 5405438"/>
                    <a:gd name="connsiteY0" fmla="*/ 233362 h 366712"/>
                    <a:gd name="connsiteX1" fmla="*/ 328613 w 5405438"/>
                    <a:gd name="connsiteY1" fmla="*/ 0 h 366712"/>
                    <a:gd name="connsiteX2" fmla="*/ 4043363 w 5405438"/>
                    <a:gd name="connsiteY2" fmla="*/ 0 h 366712"/>
                    <a:gd name="connsiteX3" fmla="*/ 4214813 w 5405438"/>
                    <a:gd name="connsiteY3" fmla="*/ 123825 h 366712"/>
                    <a:gd name="connsiteX4" fmla="*/ 5048250 w 5405438"/>
                    <a:gd name="connsiteY4" fmla="*/ 123825 h 366712"/>
                    <a:gd name="connsiteX5" fmla="*/ 5405438 w 5405438"/>
                    <a:gd name="connsiteY5" fmla="*/ 366712 h 3667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405438" h="366712">
                      <a:moveTo>
                        <a:pt x="0" y="233362"/>
                      </a:moveTo>
                      <a:lnTo>
                        <a:pt x="328613" y="0"/>
                      </a:lnTo>
                      <a:lnTo>
                        <a:pt x="4043363" y="0"/>
                      </a:lnTo>
                      <a:lnTo>
                        <a:pt x="4214813" y="123825"/>
                      </a:lnTo>
                      <a:lnTo>
                        <a:pt x="5048250" y="123825"/>
                      </a:lnTo>
                      <a:lnTo>
                        <a:pt x="5405438" y="366712"/>
                      </a:lnTo>
                    </a:path>
                  </a:pathLst>
                </a:cu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64" name="任意多边形: 形状 23"/>
                <p:cNvSpPr/>
                <p:nvPr/>
              </p:nvSpPr>
              <p:spPr>
                <a:xfrm flipH="1">
                  <a:off x="1733685" y="1101082"/>
                  <a:ext cx="3029477" cy="84093"/>
                </a:xfrm>
                <a:custGeom>
                  <a:avLst/>
                  <a:gdLst>
                    <a:gd name="connsiteX0" fmla="*/ 0 w 4221480"/>
                    <a:gd name="connsiteY0" fmla="*/ 236220 h 236220"/>
                    <a:gd name="connsiteX1" fmla="*/ 320040 w 4221480"/>
                    <a:gd name="connsiteY1" fmla="*/ 0 h 236220"/>
                    <a:gd name="connsiteX2" fmla="*/ 4053840 w 4221480"/>
                    <a:gd name="connsiteY2" fmla="*/ 0 h 236220"/>
                    <a:gd name="connsiteX3" fmla="*/ 4221480 w 4221480"/>
                    <a:gd name="connsiteY3" fmla="*/ 137160 h 236220"/>
                    <a:gd name="connsiteX4" fmla="*/ 152400 w 4221480"/>
                    <a:gd name="connsiteY4" fmla="*/ 129540 h 236220"/>
                    <a:gd name="connsiteX0-1" fmla="*/ 167640 w 4069080"/>
                    <a:gd name="connsiteY0-2" fmla="*/ 0 h 137160"/>
                    <a:gd name="connsiteX1-3" fmla="*/ 3901440 w 4069080"/>
                    <a:gd name="connsiteY1-4" fmla="*/ 0 h 137160"/>
                    <a:gd name="connsiteX2-5" fmla="*/ 4069080 w 4069080"/>
                    <a:gd name="connsiteY2-6" fmla="*/ 137160 h 137160"/>
                    <a:gd name="connsiteX3-7" fmla="*/ 0 w 4069080"/>
                    <a:gd name="connsiteY3-8" fmla="*/ 129540 h 137160"/>
                    <a:gd name="connsiteX0-9" fmla="*/ 167640 w 4069080"/>
                    <a:gd name="connsiteY0-10" fmla="*/ 0 h 137160"/>
                    <a:gd name="connsiteX1-11" fmla="*/ 3901440 w 4069080"/>
                    <a:gd name="connsiteY1-12" fmla="*/ 0 h 137160"/>
                    <a:gd name="connsiteX2-13" fmla="*/ 4069080 w 4069080"/>
                    <a:gd name="connsiteY2-14" fmla="*/ 137160 h 137160"/>
                    <a:gd name="connsiteX3-15" fmla="*/ 0 w 4069080"/>
                    <a:gd name="connsiteY3-16" fmla="*/ 129540 h 137160"/>
                    <a:gd name="connsiteX4-17" fmla="*/ 167640 w 4069080"/>
                    <a:gd name="connsiteY4-18" fmla="*/ 0 h 137160"/>
                    <a:gd name="connsiteX0-19" fmla="*/ 167640 w 4069080"/>
                    <a:gd name="connsiteY0-20" fmla="*/ 0 h 137160"/>
                    <a:gd name="connsiteX1-21" fmla="*/ 3901440 w 4069080"/>
                    <a:gd name="connsiteY1-22" fmla="*/ 0 h 137160"/>
                    <a:gd name="connsiteX2-23" fmla="*/ 4069080 w 4069080"/>
                    <a:gd name="connsiteY2-24" fmla="*/ 137160 h 137160"/>
                    <a:gd name="connsiteX3-25" fmla="*/ 0 w 4069080"/>
                    <a:gd name="connsiteY3-26" fmla="*/ 135212 h 137160"/>
                    <a:gd name="connsiteX4-27" fmla="*/ 167640 w 4069080"/>
                    <a:gd name="connsiteY4-28" fmla="*/ 0 h 137160"/>
                    <a:gd name="connsiteX0-29" fmla="*/ 167640 w 4069080"/>
                    <a:gd name="connsiteY0-30" fmla="*/ 0 h 142773"/>
                    <a:gd name="connsiteX1-31" fmla="*/ 3901440 w 4069080"/>
                    <a:gd name="connsiteY1-32" fmla="*/ 0 h 142773"/>
                    <a:gd name="connsiteX2-33" fmla="*/ 4069080 w 4069080"/>
                    <a:gd name="connsiteY2-34" fmla="*/ 137160 h 142773"/>
                    <a:gd name="connsiteX3-35" fmla="*/ 0 w 4069080"/>
                    <a:gd name="connsiteY3-36" fmla="*/ 142773 h 142773"/>
                    <a:gd name="connsiteX4-37" fmla="*/ 167640 w 4069080"/>
                    <a:gd name="connsiteY4-38" fmla="*/ 0 h 142773"/>
                    <a:gd name="connsiteX0-39" fmla="*/ 167640 w 4069080"/>
                    <a:gd name="connsiteY0-40" fmla="*/ 0 h 142773"/>
                    <a:gd name="connsiteX1-41" fmla="*/ 3901440 w 4069080"/>
                    <a:gd name="connsiteY1-42" fmla="*/ 0 h 142773"/>
                    <a:gd name="connsiteX2-43" fmla="*/ 4069080 w 4069080"/>
                    <a:gd name="connsiteY2-44" fmla="*/ 140940 h 142773"/>
                    <a:gd name="connsiteX3-45" fmla="*/ 0 w 4069080"/>
                    <a:gd name="connsiteY3-46" fmla="*/ 142773 h 142773"/>
                    <a:gd name="connsiteX4-47" fmla="*/ 167640 w 4069080"/>
                    <a:gd name="connsiteY4-48" fmla="*/ 0 h 142773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17" y="connsiteY4-18"/>
                    </a:cxn>
                  </a:cxnLst>
                  <a:rect l="l" t="t" r="r" b="b"/>
                  <a:pathLst>
                    <a:path w="4069080" h="142773">
                      <a:moveTo>
                        <a:pt x="167640" y="0"/>
                      </a:moveTo>
                      <a:lnTo>
                        <a:pt x="3901440" y="0"/>
                      </a:lnTo>
                      <a:lnTo>
                        <a:pt x="4069080" y="140940"/>
                      </a:lnTo>
                      <a:lnTo>
                        <a:pt x="0" y="142773"/>
                      </a:lnTo>
                      <a:lnTo>
                        <a:pt x="167640" y="0"/>
                      </a:lnTo>
                      <a:close/>
                    </a:path>
                  </a:pathLst>
                </a:custGeom>
                <a:solidFill>
                  <a:srgbClr val="0070C0"/>
                </a:solidFill>
                <a:ln w="254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endParaRPr lang="zh-CN" altLang="en-US" dirty="0">
                    <a:latin typeface="+mn-ea"/>
                  </a:endParaRPr>
                </a:p>
              </p:txBody>
            </p:sp>
          </p:grpSp>
          <p:grpSp>
            <p:nvGrpSpPr>
              <p:cNvPr id="52" name="组合 51"/>
              <p:cNvGrpSpPr/>
              <p:nvPr/>
            </p:nvGrpSpPr>
            <p:grpSpPr>
              <a:xfrm>
                <a:off x="5138963" y="489126"/>
                <a:ext cx="49306" cy="329693"/>
                <a:chOff x="5138963" y="489126"/>
                <a:chExt cx="49306" cy="329693"/>
              </a:xfrm>
            </p:grpSpPr>
            <p:sp>
              <p:nvSpPr>
                <p:cNvPr id="56" name="椭圆 55"/>
                <p:cNvSpPr/>
                <p:nvPr/>
              </p:nvSpPr>
              <p:spPr>
                <a:xfrm>
                  <a:off x="5138963" y="769513"/>
                  <a:ext cx="49306" cy="49306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57" name="椭圆 56"/>
                <p:cNvSpPr/>
                <p:nvPr/>
              </p:nvSpPr>
              <p:spPr>
                <a:xfrm>
                  <a:off x="5138963" y="489126"/>
                  <a:ext cx="49306" cy="49306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+mn-ea"/>
                  </a:endParaRPr>
                </a:p>
              </p:txBody>
            </p:sp>
          </p:grpSp>
          <p:grpSp>
            <p:nvGrpSpPr>
              <p:cNvPr id="53" name="组合 52"/>
              <p:cNvGrpSpPr/>
              <p:nvPr/>
            </p:nvGrpSpPr>
            <p:grpSpPr>
              <a:xfrm>
                <a:off x="326687" y="399838"/>
                <a:ext cx="49306" cy="329693"/>
                <a:chOff x="5138963" y="489126"/>
                <a:chExt cx="49306" cy="329693"/>
              </a:xfrm>
            </p:grpSpPr>
            <p:sp>
              <p:nvSpPr>
                <p:cNvPr id="54" name="椭圆 53"/>
                <p:cNvSpPr/>
                <p:nvPr/>
              </p:nvSpPr>
              <p:spPr>
                <a:xfrm>
                  <a:off x="5138963" y="769513"/>
                  <a:ext cx="49306" cy="49306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55" name="椭圆 54"/>
                <p:cNvSpPr/>
                <p:nvPr/>
              </p:nvSpPr>
              <p:spPr>
                <a:xfrm>
                  <a:off x="5138963" y="489126"/>
                  <a:ext cx="49306" cy="49306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+mn-ea"/>
                  </a:endParaRPr>
                </a:p>
              </p:txBody>
            </p:sp>
          </p:grpSp>
        </p:grpSp>
      </p:grpSp>
      <p:grpSp>
        <p:nvGrpSpPr>
          <p:cNvPr id="32" name="组合 43"/>
          <p:cNvGrpSpPr/>
          <p:nvPr/>
        </p:nvGrpSpPr>
        <p:grpSpPr>
          <a:xfrm>
            <a:off x="5306386" y="1216960"/>
            <a:ext cx="6190214" cy="5020352"/>
            <a:chOff x="6929120" y="2200155"/>
            <a:chExt cx="4302259" cy="3459162"/>
          </a:xfrm>
        </p:grpSpPr>
        <p:sp>
          <p:nvSpPr>
            <p:cNvPr id="33" name="Rectangle 3"/>
            <p:cNvSpPr txBox="1">
              <a:spLocks noChangeArrowheads="1"/>
            </p:cNvSpPr>
            <p:nvPr/>
          </p:nvSpPr>
          <p:spPr>
            <a:xfrm>
              <a:off x="7092238" y="2438908"/>
              <a:ext cx="4021666" cy="31963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just">
                <a:lnSpc>
                  <a:spcPct val="100000"/>
                </a:lnSpc>
                <a:spcBef>
                  <a:spcPts val="600"/>
                </a:spcBef>
                <a:buNone/>
              </a:pPr>
              <a:r>
                <a:rPr lang="zh-CN" altLang="en-US" sz="2400" dirty="0">
                  <a:latin typeface="+mn-ea"/>
                </a:rPr>
                <a:t>计算机程序运行过程中，函数（子程序）的调用和返回也用到栈的思想。当一个函数在运行期间调用另一个函数时，系统要保存一些信息，供调用返回时恢复调用现场使用。当多个函数构成嵌套调用时，按照后调用先返回的原则，函数之间的信息传递可以通过栈来实现。系统将整个程序运行时所需的数据空间存放到一个栈中，每当调用一个函数时，就为它在栈顶分配一个存储区，每当退出一个过程时，就释放它所占的存储区，这样就保证了当前正在运行的函数的数据区总是在栈顶。</a:t>
              </a:r>
              <a:endParaRPr lang="zh-CN" altLang="en-US" sz="2400" dirty="0">
                <a:latin typeface="+mn-ea"/>
              </a:endParaRPr>
            </a:p>
          </p:txBody>
        </p:sp>
        <p:grpSp>
          <p:nvGrpSpPr>
            <p:cNvPr id="34" name="组合 48"/>
            <p:cNvGrpSpPr/>
            <p:nvPr/>
          </p:nvGrpSpPr>
          <p:grpSpPr>
            <a:xfrm rot="16200000">
              <a:off x="7350669" y="1778606"/>
              <a:ext cx="3459162" cy="4302259"/>
              <a:chOff x="1280369" y="2576747"/>
              <a:chExt cx="2118361" cy="2634666"/>
            </a:xfrm>
            <a:solidFill>
              <a:srgbClr val="0070C0"/>
            </a:solidFill>
          </p:grpSpPr>
          <p:sp>
            <p:nvSpPr>
              <p:cNvPr id="35" name="任意多边形: 形状 49"/>
              <p:cNvSpPr/>
              <p:nvPr/>
            </p:nvSpPr>
            <p:spPr>
              <a:xfrm>
                <a:off x="1280369" y="2576747"/>
                <a:ext cx="2118361" cy="2627523"/>
              </a:xfrm>
              <a:custGeom>
                <a:avLst/>
                <a:gdLst>
                  <a:gd name="connsiteX0" fmla="*/ 332541 w 3112654"/>
                  <a:gd name="connsiteY0" fmla="*/ 70245 h 3860800"/>
                  <a:gd name="connsiteX1" fmla="*/ 56633 w 3112654"/>
                  <a:gd name="connsiteY1" fmla="*/ 346153 h 3860800"/>
                  <a:gd name="connsiteX2" fmla="*/ 56633 w 3112654"/>
                  <a:gd name="connsiteY2" fmla="*/ 3519097 h 3860800"/>
                  <a:gd name="connsiteX3" fmla="*/ 328091 w 3112654"/>
                  <a:gd name="connsiteY3" fmla="*/ 3790555 h 3860800"/>
                  <a:gd name="connsiteX4" fmla="*/ 2503301 w 3112654"/>
                  <a:gd name="connsiteY4" fmla="*/ 3790555 h 3860800"/>
                  <a:gd name="connsiteX5" fmla="*/ 2569970 w 3112654"/>
                  <a:gd name="connsiteY5" fmla="*/ 3723887 h 3860800"/>
                  <a:gd name="connsiteX6" fmla="*/ 2771447 w 3112654"/>
                  <a:gd name="connsiteY6" fmla="*/ 3723887 h 3860800"/>
                  <a:gd name="connsiteX7" fmla="*/ 2976475 w 3112654"/>
                  <a:gd name="connsiteY7" fmla="*/ 3518858 h 3860800"/>
                  <a:gd name="connsiteX8" fmla="*/ 2976475 w 3112654"/>
                  <a:gd name="connsiteY8" fmla="*/ 3328794 h 3860800"/>
                  <a:gd name="connsiteX9" fmla="*/ 3056021 w 3112654"/>
                  <a:gd name="connsiteY9" fmla="*/ 3249248 h 3860800"/>
                  <a:gd name="connsiteX10" fmla="*/ 3056021 w 3112654"/>
                  <a:gd name="connsiteY10" fmla="*/ 346153 h 3860800"/>
                  <a:gd name="connsiteX11" fmla="*/ 2780113 w 3112654"/>
                  <a:gd name="connsiteY11" fmla="*/ 70245 h 3860800"/>
                  <a:gd name="connsiteX12" fmla="*/ 286327 w 3112654"/>
                  <a:gd name="connsiteY12" fmla="*/ 0 h 3860800"/>
                  <a:gd name="connsiteX13" fmla="*/ 2826327 w 3112654"/>
                  <a:gd name="connsiteY13" fmla="*/ 0 h 3860800"/>
                  <a:gd name="connsiteX14" fmla="*/ 3112654 w 3112654"/>
                  <a:gd name="connsiteY14" fmla="*/ 286327 h 3860800"/>
                  <a:gd name="connsiteX15" fmla="*/ 3112654 w 3112654"/>
                  <a:gd name="connsiteY15" fmla="*/ 3299051 h 3860800"/>
                  <a:gd name="connsiteX16" fmla="*/ 3030104 w 3112654"/>
                  <a:gd name="connsiteY16" fmla="*/ 3381601 h 3860800"/>
                  <a:gd name="connsiteX17" fmla="*/ 3030104 w 3112654"/>
                  <a:gd name="connsiteY17" fmla="*/ 3578843 h 3860800"/>
                  <a:gd name="connsiteX18" fmla="*/ 2817333 w 3112654"/>
                  <a:gd name="connsiteY18" fmla="*/ 3791614 h 3860800"/>
                  <a:gd name="connsiteX19" fmla="*/ 2608248 w 3112654"/>
                  <a:gd name="connsiteY19" fmla="*/ 3791614 h 3860800"/>
                  <a:gd name="connsiteX20" fmla="*/ 2539062 w 3112654"/>
                  <a:gd name="connsiteY20" fmla="*/ 3860800 h 3860800"/>
                  <a:gd name="connsiteX21" fmla="*/ 281709 w 3112654"/>
                  <a:gd name="connsiteY21" fmla="*/ 3860800 h 3860800"/>
                  <a:gd name="connsiteX22" fmla="*/ 0 w 3112654"/>
                  <a:gd name="connsiteY22" fmla="*/ 3579091 h 3860800"/>
                  <a:gd name="connsiteX23" fmla="*/ 0 w 3112654"/>
                  <a:gd name="connsiteY23" fmla="*/ 286327 h 3860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112654" h="3860800">
                    <a:moveTo>
                      <a:pt x="332541" y="70245"/>
                    </a:moveTo>
                    <a:lnTo>
                      <a:pt x="56633" y="346153"/>
                    </a:lnTo>
                    <a:lnTo>
                      <a:pt x="56633" y="3519097"/>
                    </a:lnTo>
                    <a:lnTo>
                      <a:pt x="328091" y="3790555"/>
                    </a:lnTo>
                    <a:lnTo>
                      <a:pt x="2503301" y="3790555"/>
                    </a:lnTo>
                    <a:lnTo>
                      <a:pt x="2569970" y="3723887"/>
                    </a:lnTo>
                    <a:lnTo>
                      <a:pt x="2771447" y="3723887"/>
                    </a:lnTo>
                    <a:lnTo>
                      <a:pt x="2976475" y="3518858"/>
                    </a:lnTo>
                    <a:lnTo>
                      <a:pt x="2976475" y="3328794"/>
                    </a:lnTo>
                    <a:lnTo>
                      <a:pt x="3056021" y="3249248"/>
                    </a:lnTo>
                    <a:lnTo>
                      <a:pt x="3056021" y="346153"/>
                    </a:lnTo>
                    <a:lnTo>
                      <a:pt x="2780113" y="70245"/>
                    </a:lnTo>
                    <a:close/>
                    <a:moveTo>
                      <a:pt x="286327" y="0"/>
                    </a:moveTo>
                    <a:lnTo>
                      <a:pt x="2826327" y="0"/>
                    </a:lnTo>
                    <a:lnTo>
                      <a:pt x="3112654" y="286327"/>
                    </a:lnTo>
                    <a:lnTo>
                      <a:pt x="3112654" y="3299051"/>
                    </a:lnTo>
                    <a:lnTo>
                      <a:pt x="3030104" y="3381601"/>
                    </a:lnTo>
                    <a:lnTo>
                      <a:pt x="3030104" y="3578843"/>
                    </a:lnTo>
                    <a:lnTo>
                      <a:pt x="2817333" y="3791614"/>
                    </a:lnTo>
                    <a:lnTo>
                      <a:pt x="2608248" y="3791614"/>
                    </a:lnTo>
                    <a:lnTo>
                      <a:pt x="2539062" y="3860800"/>
                    </a:lnTo>
                    <a:lnTo>
                      <a:pt x="281709" y="3860800"/>
                    </a:lnTo>
                    <a:lnTo>
                      <a:pt x="0" y="3579091"/>
                    </a:lnTo>
                    <a:lnTo>
                      <a:pt x="0" y="286327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" name="任意多边形: 形状 50"/>
              <p:cNvSpPr/>
              <p:nvPr/>
            </p:nvSpPr>
            <p:spPr>
              <a:xfrm>
                <a:off x="3114675" y="4951727"/>
                <a:ext cx="274529" cy="259686"/>
              </a:xfrm>
              <a:custGeom>
                <a:avLst/>
                <a:gdLst>
                  <a:gd name="connsiteX0" fmla="*/ 46078 w 501232"/>
                  <a:gd name="connsiteY0" fmla="*/ 428413 h 474132"/>
                  <a:gd name="connsiteX1" fmla="*/ 278194 w 501232"/>
                  <a:gd name="connsiteY1" fmla="*/ 428413 h 474132"/>
                  <a:gd name="connsiteX2" fmla="*/ 278195 w 501232"/>
                  <a:gd name="connsiteY2" fmla="*/ 428413 h 474132"/>
                  <a:gd name="connsiteX3" fmla="*/ 343105 w 501232"/>
                  <a:gd name="connsiteY3" fmla="*/ 428413 h 474132"/>
                  <a:gd name="connsiteX4" fmla="*/ 297026 w 501232"/>
                  <a:gd name="connsiteY4" fmla="*/ 474132 h 474132"/>
                  <a:gd name="connsiteX5" fmla="*/ 243509 w 501232"/>
                  <a:gd name="connsiteY5" fmla="*/ 474132 h 474132"/>
                  <a:gd name="connsiteX6" fmla="*/ 243508 w 501232"/>
                  <a:gd name="connsiteY6" fmla="*/ 474132 h 474132"/>
                  <a:gd name="connsiteX7" fmla="*/ 0 w 501232"/>
                  <a:gd name="connsiteY7" fmla="*/ 474132 h 474132"/>
                  <a:gd name="connsiteX8" fmla="*/ 455512 w 501232"/>
                  <a:gd name="connsiteY8" fmla="*/ 252478 h 474132"/>
                  <a:gd name="connsiteX9" fmla="*/ 455512 w 501232"/>
                  <a:gd name="connsiteY9" fmla="*/ 316883 h 474132"/>
                  <a:gd name="connsiteX10" fmla="*/ 343105 w 501232"/>
                  <a:gd name="connsiteY10" fmla="*/ 428412 h 474132"/>
                  <a:gd name="connsiteX11" fmla="*/ 278194 w 501232"/>
                  <a:gd name="connsiteY11" fmla="*/ 428412 h 474132"/>
                  <a:gd name="connsiteX12" fmla="*/ 501232 w 501232"/>
                  <a:gd name="connsiteY12" fmla="*/ 0 h 474132"/>
                  <a:gd name="connsiteX13" fmla="*/ 501232 w 501232"/>
                  <a:gd name="connsiteY13" fmla="*/ 222758 h 474132"/>
                  <a:gd name="connsiteX14" fmla="*/ 501232 w 501232"/>
                  <a:gd name="connsiteY14" fmla="*/ 271521 h 474132"/>
                  <a:gd name="connsiteX15" fmla="*/ 455513 w 501232"/>
                  <a:gd name="connsiteY15" fmla="*/ 316883 h 474132"/>
                  <a:gd name="connsiteX16" fmla="*/ 455513 w 501232"/>
                  <a:gd name="connsiteY16" fmla="*/ 252478 h 474132"/>
                  <a:gd name="connsiteX17" fmla="*/ 455513 w 501232"/>
                  <a:gd name="connsiteY17" fmla="*/ 45363 h 4741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1232" h="474132">
                    <a:moveTo>
                      <a:pt x="46078" y="428413"/>
                    </a:moveTo>
                    <a:lnTo>
                      <a:pt x="278194" y="428413"/>
                    </a:lnTo>
                    <a:lnTo>
                      <a:pt x="278195" y="428413"/>
                    </a:lnTo>
                    <a:lnTo>
                      <a:pt x="343105" y="428413"/>
                    </a:lnTo>
                    <a:lnTo>
                      <a:pt x="297026" y="474132"/>
                    </a:lnTo>
                    <a:lnTo>
                      <a:pt x="243509" y="474132"/>
                    </a:lnTo>
                    <a:lnTo>
                      <a:pt x="243508" y="474132"/>
                    </a:lnTo>
                    <a:lnTo>
                      <a:pt x="0" y="474132"/>
                    </a:lnTo>
                    <a:close/>
                    <a:moveTo>
                      <a:pt x="455512" y="252478"/>
                    </a:moveTo>
                    <a:lnTo>
                      <a:pt x="455512" y="316883"/>
                    </a:lnTo>
                    <a:lnTo>
                      <a:pt x="343105" y="428412"/>
                    </a:lnTo>
                    <a:lnTo>
                      <a:pt x="278194" y="428412"/>
                    </a:lnTo>
                    <a:close/>
                    <a:moveTo>
                      <a:pt x="501232" y="0"/>
                    </a:moveTo>
                    <a:lnTo>
                      <a:pt x="501232" y="222758"/>
                    </a:lnTo>
                    <a:lnTo>
                      <a:pt x="501232" y="271521"/>
                    </a:lnTo>
                    <a:lnTo>
                      <a:pt x="455513" y="316883"/>
                    </a:lnTo>
                    <a:lnTo>
                      <a:pt x="455513" y="252478"/>
                    </a:lnTo>
                    <a:lnTo>
                      <a:pt x="455513" y="4536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</p:grpSp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3"/>
          <p:cNvSpPr txBox="1">
            <a:spLocks noChangeArrowheads="1"/>
          </p:cNvSpPr>
          <p:nvPr/>
        </p:nvSpPr>
        <p:spPr>
          <a:xfrm>
            <a:off x="3944991" y="906883"/>
            <a:ext cx="6966857" cy="56831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2755" indent="-452755">
              <a:spcBef>
                <a:spcPts val="600"/>
              </a:spcBef>
              <a:buClr>
                <a:srgbClr val="7030A0"/>
              </a:buClr>
              <a:buNone/>
            </a:pP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//</a:t>
            </a:r>
            <a:r>
              <a:rPr lang="zh-CN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存储结点类</a:t>
            </a:r>
            <a:endParaRPr lang="zh-CN" alt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2755" indent="-452755">
              <a:spcBef>
                <a:spcPts val="600"/>
              </a:spcBef>
              <a:buClr>
                <a:srgbClr val="7030A0"/>
              </a:buClr>
              <a:buNone/>
            </a:pP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template&lt;class T&gt;</a:t>
            </a:r>
            <a:endParaRPr lang="en-US" altLang="zh-C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2755" indent="-452755">
              <a:spcBef>
                <a:spcPts val="600"/>
              </a:spcBef>
              <a:buClr>
                <a:srgbClr val="7030A0"/>
              </a:buClr>
              <a:buNone/>
            </a:pP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 </a:t>
            </a:r>
            <a:r>
              <a:rPr lang="en-US" altLang="zh-CN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LinkNode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//</a:t>
            </a:r>
            <a:r>
              <a:rPr lang="zh-CN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结点类</a:t>
            </a:r>
            <a:endParaRPr lang="zh-CN" alt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2755" indent="-452755">
              <a:spcBef>
                <a:spcPts val="600"/>
              </a:spcBef>
              <a:buClr>
                <a:srgbClr val="7030A0"/>
              </a:buClr>
              <a:buNone/>
            </a:pP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US" altLang="zh-C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2755" indent="-452755">
              <a:spcBef>
                <a:spcPts val="600"/>
              </a:spcBef>
              <a:buClr>
                <a:srgbClr val="7030A0"/>
              </a:buClr>
              <a:buNone/>
            </a:pP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template&lt;class T&gt;</a:t>
            </a:r>
            <a:endParaRPr lang="en-US" altLang="zh-C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2755" indent="-452755">
              <a:spcBef>
                <a:spcPts val="600"/>
              </a:spcBef>
              <a:buClr>
                <a:srgbClr val="7030A0"/>
              </a:buClr>
              <a:buNone/>
            </a:pP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friend class </a:t>
            </a:r>
            <a:r>
              <a:rPr lang="en-US" altLang="zh-CN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LinkStack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	//</a:t>
            </a:r>
            <a:r>
              <a:rPr lang="zh-CN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将链接栈类声明为友类</a:t>
            </a:r>
            <a:endParaRPr lang="zh-CN" alt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2755" indent="-452755">
              <a:spcBef>
                <a:spcPts val="600"/>
              </a:spcBef>
              <a:buClr>
                <a:srgbClr val="7030A0"/>
              </a:buClr>
              <a:buNone/>
            </a:pP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public:</a:t>
            </a:r>
            <a:endParaRPr lang="en-US" altLang="zh-C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2755" indent="-452755">
              <a:spcBef>
                <a:spcPts val="600"/>
              </a:spcBef>
              <a:buClr>
                <a:srgbClr val="7030A0"/>
              </a:buClr>
              <a:buNone/>
            </a:pP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altLang="zh-CN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LinkNode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()//</a:t>
            </a:r>
            <a:r>
              <a:rPr lang="zh-CN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构造函数</a:t>
            </a:r>
            <a:endParaRPr lang="zh-CN" alt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2755" indent="-452755">
              <a:spcBef>
                <a:spcPts val="600"/>
              </a:spcBef>
              <a:buClr>
                <a:srgbClr val="7030A0"/>
              </a:buClr>
              <a:buNone/>
            </a:pPr>
            <a:r>
              <a:rPr lang="zh-CN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US" altLang="zh-C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2755" indent="-452755">
              <a:spcBef>
                <a:spcPts val="600"/>
              </a:spcBef>
              <a:buClr>
                <a:srgbClr val="7030A0"/>
              </a:buClr>
              <a:buNone/>
            </a:pP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next=NULL;</a:t>
            </a:r>
            <a:endParaRPr lang="en-US" altLang="zh-C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2755" indent="-452755">
              <a:spcBef>
                <a:spcPts val="600"/>
              </a:spcBef>
              <a:buClr>
                <a:srgbClr val="7030A0"/>
              </a:buClr>
              <a:buNone/>
            </a:pP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}</a:t>
            </a:r>
            <a:endParaRPr lang="en-US" altLang="zh-C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2755" indent="-452755">
              <a:spcBef>
                <a:spcPts val="600"/>
              </a:spcBef>
              <a:buClr>
                <a:srgbClr val="7030A0"/>
              </a:buClr>
              <a:buNone/>
            </a:pP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private:</a:t>
            </a:r>
            <a:endParaRPr lang="en-US" altLang="zh-C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2755" indent="-452755">
              <a:spcBef>
                <a:spcPts val="600"/>
              </a:spcBef>
              <a:buClr>
                <a:srgbClr val="7030A0"/>
              </a:buClr>
              <a:buNone/>
            </a:pP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T data;			//</a:t>
            </a:r>
            <a:r>
              <a:rPr lang="zh-CN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结点元素</a:t>
            </a:r>
            <a:endParaRPr lang="zh-CN" alt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2755" indent="-452755">
              <a:spcBef>
                <a:spcPts val="600"/>
              </a:spcBef>
              <a:buClr>
                <a:srgbClr val="7030A0"/>
              </a:buClr>
              <a:buNone/>
            </a:pPr>
            <a:r>
              <a:rPr lang="zh-CN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altLang="zh-CN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LinkNode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&lt;T&gt; *next;	//</a:t>
            </a:r>
            <a:r>
              <a:rPr lang="zh-CN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指向下一个结点的指针</a:t>
            </a:r>
            <a:endParaRPr lang="zh-CN" alt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2755" indent="-452755">
              <a:spcBef>
                <a:spcPts val="600"/>
              </a:spcBef>
              <a:buClr>
                <a:srgbClr val="7030A0"/>
              </a:buClr>
              <a:buNone/>
            </a:pP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};</a:t>
            </a:r>
            <a:endParaRPr lang="en-US" altLang="zh-C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" name="组合 5"/>
          <p:cNvGrpSpPr/>
          <p:nvPr/>
        </p:nvGrpSpPr>
        <p:grpSpPr>
          <a:xfrm>
            <a:off x="549002" y="555626"/>
            <a:ext cx="2446748" cy="876848"/>
            <a:chOff x="326687" y="247818"/>
            <a:chExt cx="4861582" cy="725466"/>
          </a:xfrm>
        </p:grpSpPr>
        <p:sp>
          <p:nvSpPr>
            <p:cNvPr id="4" name="文本框 7"/>
            <p:cNvSpPr txBox="1"/>
            <p:nvPr/>
          </p:nvSpPr>
          <p:spPr bwMode="auto">
            <a:xfrm>
              <a:off x="1589728" y="412399"/>
              <a:ext cx="3591434" cy="38196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400" kern="0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栈接链</a:t>
              </a:r>
              <a:endParaRPr lang="zh-CN" altLang="en-US" sz="2400" kern="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5" name="组合 8"/>
            <p:cNvGrpSpPr/>
            <p:nvPr/>
          </p:nvGrpSpPr>
          <p:grpSpPr>
            <a:xfrm>
              <a:off x="326687" y="247818"/>
              <a:ext cx="4861582" cy="725466"/>
              <a:chOff x="326687" y="247818"/>
              <a:chExt cx="4861582" cy="725466"/>
            </a:xfrm>
          </p:grpSpPr>
          <p:grpSp>
            <p:nvGrpSpPr>
              <p:cNvPr id="6" name="组合 9"/>
              <p:cNvGrpSpPr/>
              <p:nvPr/>
            </p:nvGrpSpPr>
            <p:grpSpPr>
              <a:xfrm>
                <a:off x="349799" y="247818"/>
                <a:ext cx="4791980" cy="261575"/>
                <a:chOff x="349799" y="247818"/>
                <a:chExt cx="4791980" cy="261575"/>
              </a:xfrm>
            </p:grpSpPr>
            <p:cxnSp>
              <p:nvCxnSpPr>
                <p:cNvPr id="21" name="直接连接符 24"/>
                <p:cNvCxnSpPr/>
                <p:nvPr/>
              </p:nvCxnSpPr>
              <p:spPr>
                <a:xfrm>
                  <a:off x="638117" y="248864"/>
                  <a:ext cx="3287537" cy="0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直接连接符 25"/>
                <p:cNvCxnSpPr/>
                <p:nvPr/>
              </p:nvCxnSpPr>
              <p:spPr>
                <a:xfrm>
                  <a:off x="4824514" y="335707"/>
                  <a:ext cx="313542" cy="173686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直接连接符 26"/>
                <p:cNvCxnSpPr/>
                <p:nvPr/>
              </p:nvCxnSpPr>
              <p:spPr>
                <a:xfrm>
                  <a:off x="4084534" y="335707"/>
                  <a:ext cx="737870" cy="0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直接连接符 27"/>
                <p:cNvCxnSpPr/>
                <p:nvPr/>
              </p:nvCxnSpPr>
              <p:spPr>
                <a:xfrm>
                  <a:off x="3927764" y="248864"/>
                  <a:ext cx="156771" cy="86843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" name="任意多边形: 形状 28"/>
                <p:cNvSpPr/>
                <p:nvPr/>
              </p:nvSpPr>
              <p:spPr>
                <a:xfrm>
                  <a:off x="349799" y="247818"/>
                  <a:ext cx="4791980" cy="257189"/>
                </a:xfrm>
                <a:custGeom>
                  <a:avLst/>
                  <a:gdLst>
                    <a:gd name="connsiteX0" fmla="*/ 0 w 5405438"/>
                    <a:gd name="connsiteY0" fmla="*/ 233362 h 366712"/>
                    <a:gd name="connsiteX1" fmla="*/ 328613 w 5405438"/>
                    <a:gd name="connsiteY1" fmla="*/ 0 h 366712"/>
                    <a:gd name="connsiteX2" fmla="*/ 4043363 w 5405438"/>
                    <a:gd name="connsiteY2" fmla="*/ 0 h 366712"/>
                    <a:gd name="connsiteX3" fmla="*/ 4214813 w 5405438"/>
                    <a:gd name="connsiteY3" fmla="*/ 123825 h 366712"/>
                    <a:gd name="connsiteX4" fmla="*/ 5048250 w 5405438"/>
                    <a:gd name="connsiteY4" fmla="*/ 123825 h 366712"/>
                    <a:gd name="connsiteX5" fmla="*/ 5405438 w 5405438"/>
                    <a:gd name="connsiteY5" fmla="*/ 366712 h 3667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405438" h="366712">
                      <a:moveTo>
                        <a:pt x="0" y="233362"/>
                      </a:moveTo>
                      <a:lnTo>
                        <a:pt x="328613" y="0"/>
                      </a:lnTo>
                      <a:lnTo>
                        <a:pt x="4043363" y="0"/>
                      </a:lnTo>
                      <a:lnTo>
                        <a:pt x="4214813" y="123825"/>
                      </a:lnTo>
                      <a:lnTo>
                        <a:pt x="5048250" y="123825"/>
                      </a:lnTo>
                      <a:lnTo>
                        <a:pt x="5405438" y="366712"/>
                      </a:lnTo>
                    </a:path>
                  </a:pathLst>
                </a:cu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endPara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6" name="任意多边形: 形状 29"/>
                <p:cNvSpPr/>
                <p:nvPr/>
              </p:nvSpPr>
              <p:spPr>
                <a:xfrm flipV="1">
                  <a:off x="737468" y="249336"/>
                  <a:ext cx="3029477" cy="84093"/>
                </a:xfrm>
                <a:custGeom>
                  <a:avLst/>
                  <a:gdLst>
                    <a:gd name="connsiteX0" fmla="*/ 0 w 4221480"/>
                    <a:gd name="connsiteY0" fmla="*/ 236220 h 236220"/>
                    <a:gd name="connsiteX1" fmla="*/ 320040 w 4221480"/>
                    <a:gd name="connsiteY1" fmla="*/ 0 h 236220"/>
                    <a:gd name="connsiteX2" fmla="*/ 4053840 w 4221480"/>
                    <a:gd name="connsiteY2" fmla="*/ 0 h 236220"/>
                    <a:gd name="connsiteX3" fmla="*/ 4221480 w 4221480"/>
                    <a:gd name="connsiteY3" fmla="*/ 137160 h 236220"/>
                    <a:gd name="connsiteX4" fmla="*/ 152400 w 4221480"/>
                    <a:gd name="connsiteY4" fmla="*/ 129540 h 236220"/>
                    <a:gd name="connsiteX0-1" fmla="*/ 167640 w 4069080"/>
                    <a:gd name="connsiteY0-2" fmla="*/ 0 h 137160"/>
                    <a:gd name="connsiteX1-3" fmla="*/ 3901440 w 4069080"/>
                    <a:gd name="connsiteY1-4" fmla="*/ 0 h 137160"/>
                    <a:gd name="connsiteX2-5" fmla="*/ 4069080 w 4069080"/>
                    <a:gd name="connsiteY2-6" fmla="*/ 137160 h 137160"/>
                    <a:gd name="connsiteX3-7" fmla="*/ 0 w 4069080"/>
                    <a:gd name="connsiteY3-8" fmla="*/ 129540 h 137160"/>
                    <a:gd name="connsiteX0-9" fmla="*/ 167640 w 4069080"/>
                    <a:gd name="connsiteY0-10" fmla="*/ 0 h 137160"/>
                    <a:gd name="connsiteX1-11" fmla="*/ 3901440 w 4069080"/>
                    <a:gd name="connsiteY1-12" fmla="*/ 0 h 137160"/>
                    <a:gd name="connsiteX2-13" fmla="*/ 4069080 w 4069080"/>
                    <a:gd name="connsiteY2-14" fmla="*/ 137160 h 137160"/>
                    <a:gd name="connsiteX3-15" fmla="*/ 0 w 4069080"/>
                    <a:gd name="connsiteY3-16" fmla="*/ 129540 h 137160"/>
                    <a:gd name="connsiteX4-17" fmla="*/ 167640 w 4069080"/>
                    <a:gd name="connsiteY4-18" fmla="*/ 0 h 137160"/>
                    <a:gd name="connsiteX0-19" fmla="*/ 167640 w 4069080"/>
                    <a:gd name="connsiteY0-20" fmla="*/ 0 h 137160"/>
                    <a:gd name="connsiteX1-21" fmla="*/ 3901440 w 4069080"/>
                    <a:gd name="connsiteY1-22" fmla="*/ 0 h 137160"/>
                    <a:gd name="connsiteX2-23" fmla="*/ 4069080 w 4069080"/>
                    <a:gd name="connsiteY2-24" fmla="*/ 137160 h 137160"/>
                    <a:gd name="connsiteX3-25" fmla="*/ 0 w 4069080"/>
                    <a:gd name="connsiteY3-26" fmla="*/ 135212 h 137160"/>
                    <a:gd name="connsiteX4-27" fmla="*/ 167640 w 4069080"/>
                    <a:gd name="connsiteY4-28" fmla="*/ 0 h 137160"/>
                    <a:gd name="connsiteX0-29" fmla="*/ 167640 w 4069080"/>
                    <a:gd name="connsiteY0-30" fmla="*/ 0 h 142773"/>
                    <a:gd name="connsiteX1-31" fmla="*/ 3901440 w 4069080"/>
                    <a:gd name="connsiteY1-32" fmla="*/ 0 h 142773"/>
                    <a:gd name="connsiteX2-33" fmla="*/ 4069080 w 4069080"/>
                    <a:gd name="connsiteY2-34" fmla="*/ 137160 h 142773"/>
                    <a:gd name="connsiteX3-35" fmla="*/ 0 w 4069080"/>
                    <a:gd name="connsiteY3-36" fmla="*/ 142773 h 142773"/>
                    <a:gd name="connsiteX4-37" fmla="*/ 167640 w 4069080"/>
                    <a:gd name="connsiteY4-38" fmla="*/ 0 h 142773"/>
                    <a:gd name="connsiteX0-39" fmla="*/ 167640 w 4069080"/>
                    <a:gd name="connsiteY0-40" fmla="*/ 0 h 142773"/>
                    <a:gd name="connsiteX1-41" fmla="*/ 3901440 w 4069080"/>
                    <a:gd name="connsiteY1-42" fmla="*/ 0 h 142773"/>
                    <a:gd name="connsiteX2-43" fmla="*/ 4069080 w 4069080"/>
                    <a:gd name="connsiteY2-44" fmla="*/ 140940 h 142773"/>
                    <a:gd name="connsiteX3-45" fmla="*/ 0 w 4069080"/>
                    <a:gd name="connsiteY3-46" fmla="*/ 142773 h 142773"/>
                    <a:gd name="connsiteX4-47" fmla="*/ 167640 w 4069080"/>
                    <a:gd name="connsiteY4-48" fmla="*/ 0 h 142773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17" y="connsiteY4-18"/>
                    </a:cxn>
                  </a:cxnLst>
                  <a:rect l="l" t="t" r="r" b="b"/>
                  <a:pathLst>
                    <a:path w="4069080" h="142773">
                      <a:moveTo>
                        <a:pt x="167640" y="0"/>
                      </a:moveTo>
                      <a:lnTo>
                        <a:pt x="3901440" y="0"/>
                      </a:lnTo>
                      <a:lnTo>
                        <a:pt x="4069080" y="140940"/>
                      </a:lnTo>
                      <a:lnTo>
                        <a:pt x="0" y="142773"/>
                      </a:lnTo>
                      <a:lnTo>
                        <a:pt x="167640" y="0"/>
                      </a:lnTo>
                      <a:close/>
                    </a:path>
                  </a:pathLst>
                </a:custGeom>
                <a:solidFill>
                  <a:srgbClr val="0070C0"/>
                </a:solidFill>
                <a:ln w="254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endPara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7" name="组合 10"/>
              <p:cNvGrpSpPr/>
              <p:nvPr/>
            </p:nvGrpSpPr>
            <p:grpSpPr>
              <a:xfrm>
                <a:off x="349799" y="711709"/>
                <a:ext cx="4815092" cy="261575"/>
                <a:chOff x="358852" y="925118"/>
                <a:chExt cx="4815092" cy="261575"/>
              </a:xfrm>
            </p:grpSpPr>
            <p:cxnSp>
              <p:nvCxnSpPr>
                <p:cNvPr id="14" name="直接连接符 17"/>
                <p:cNvCxnSpPr/>
                <p:nvPr/>
              </p:nvCxnSpPr>
              <p:spPr>
                <a:xfrm flipH="1" flipV="1">
                  <a:off x="1574976" y="1185647"/>
                  <a:ext cx="3287537" cy="0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直接连接符 18"/>
                <p:cNvCxnSpPr/>
                <p:nvPr/>
              </p:nvCxnSpPr>
              <p:spPr>
                <a:xfrm flipH="1" flipV="1">
                  <a:off x="362574" y="925118"/>
                  <a:ext cx="313542" cy="173686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直接连接符 19"/>
                <p:cNvCxnSpPr/>
                <p:nvPr/>
              </p:nvCxnSpPr>
              <p:spPr>
                <a:xfrm flipV="1">
                  <a:off x="4860402" y="1011961"/>
                  <a:ext cx="313542" cy="173686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直接连接符 20"/>
                <p:cNvCxnSpPr/>
                <p:nvPr/>
              </p:nvCxnSpPr>
              <p:spPr>
                <a:xfrm flipH="1" flipV="1">
                  <a:off x="678226" y="1098804"/>
                  <a:ext cx="737870" cy="0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直接连接符 21"/>
                <p:cNvCxnSpPr/>
                <p:nvPr/>
              </p:nvCxnSpPr>
              <p:spPr>
                <a:xfrm flipH="1" flipV="1">
                  <a:off x="1416096" y="1098804"/>
                  <a:ext cx="156771" cy="86843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" name="任意多边形: 形状 22"/>
                <p:cNvSpPr/>
                <p:nvPr/>
              </p:nvSpPr>
              <p:spPr>
                <a:xfrm flipH="1" flipV="1">
                  <a:off x="358852" y="929504"/>
                  <a:ext cx="4791980" cy="257189"/>
                </a:xfrm>
                <a:custGeom>
                  <a:avLst/>
                  <a:gdLst>
                    <a:gd name="connsiteX0" fmla="*/ 0 w 5405438"/>
                    <a:gd name="connsiteY0" fmla="*/ 233362 h 366712"/>
                    <a:gd name="connsiteX1" fmla="*/ 328613 w 5405438"/>
                    <a:gd name="connsiteY1" fmla="*/ 0 h 366712"/>
                    <a:gd name="connsiteX2" fmla="*/ 4043363 w 5405438"/>
                    <a:gd name="connsiteY2" fmla="*/ 0 h 366712"/>
                    <a:gd name="connsiteX3" fmla="*/ 4214813 w 5405438"/>
                    <a:gd name="connsiteY3" fmla="*/ 123825 h 366712"/>
                    <a:gd name="connsiteX4" fmla="*/ 5048250 w 5405438"/>
                    <a:gd name="connsiteY4" fmla="*/ 123825 h 366712"/>
                    <a:gd name="connsiteX5" fmla="*/ 5405438 w 5405438"/>
                    <a:gd name="connsiteY5" fmla="*/ 366712 h 3667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405438" h="366712">
                      <a:moveTo>
                        <a:pt x="0" y="233362"/>
                      </a:moveTo>
                      <a:lnTo>
                        <a:pt x="328613" y="0"/>
                      </a:lnTo>
                      <a:lnTo>
                        <a:pt x="4043363" y="0"/>
                      </a:lnTo>
                      <a:lnTo>
                        <a:pt x="4214813" y="123825"/>
                      </a:lnTo>
                      <a:lnTo>
                        <a:pt x="5048250" y="123825"/>
                      </a:lnTo>
                      <a:lnTo>
                        <a:pt x="5405438" y="366712"/>
                      </a:lnTo>
                    </a:path>
                  </a:pathLst>
                </a:cu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endParaRPr lang="zh-CN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0" name="任意多边形: 形状 23"/>
                <p:cNvSpPr/>
                <p:nvPr/>
              </p:nvSpPr>
              <p:spPr>
                <a:xfrm flipH="1">
                  <a:off x="1733685" y="1101082"/>
                  <a:ext cx="3029477" cy="84093"/>
                </a:xfrm>
                <a:custGeom>
                  <a:avLst/>
                  <a:gdLst>
                    <a:gd name="connsiteX0" fmla="*/ 0 w 4221480"/>
                    <a:gd name="connsiteY0" fmla="*/ 236220 h 236220"/>
                    <a:gd name="connsiteX1" fmla="*/ 320040 w 4221480"/>
                    <a:gd name="connsiteY1" fmla="*/ 0 h 236220"/>
                    <a:gd name="connsiteX2" fmla="*/ 4053840 w 4221480"/>
                    <a:gd name="connsiteY2" fmla="*/ 0 h 236220"/>
                    <a:gd name="connsiteX3" fmla="*/ 4221480 w 4221480"/>
                    <a:gd name="connsiteY3" fmla="*/ 137160 h 236220"/>
                    <a:gd name="connsiteX4" fmla="*/ 152400 w 4221480"/>
                    <a:gd name="connsiteY4" fmla="*/ 129540 h 236220"/>
                    <a:gd name="connsiteX0-1" fmla="*/ 167640 w 4069080"/>
                    <a:gd name="connsiteY0-2" fmla="*/ 0 h 137160"/>
                    <a:gd name="connsiteX1-3" fmla="*/ 3901440 w 4069080"/>
                    <a:gd name="connsiteY1-4" fmla="*/ 0 h 137160"/>
                    <a:gd name="connsiteX2-5" fmla="*/ 4069080 w 4069080"/>
                    <a:gd name="connsiteY2-6" fmla="*/ 137160 h 137160"/>
                    <a:gd name="connsiteX3-7" fmla="*/ 0 w 4069080"/>
                    <a:gd name="connsiteY3-8" fmla="*/ 129540 h 137160"/>
                    <a:gd name="connsiteX0-9" fmla="*/ 167640 w 4069080"/>
                    <a:gd name="connsiteY0-10" fmla="*/ 0 h 137160"/>
                    <a:gd name="connsiteX1-11" fmla="*/ 3901440 w 4069080"/>
                    <a:gd name="connsiteY1-12" fmla="*/ 0 h 137160"/>
                    <a:gd name="connsiteX2-13" fmla="*/ 4069080 w 4069080"/>
                    <a:gd name="connsiteY2-14" fmla="*/ 137160 h 137160"/>
                    <a:gd name="connsiteX3-15" fmla="*/ 0 w 4069080"/>
                    <a:gd name="connsiteY3-16" fmla="*/ 129540 h 137160"/>
                    <a:gd name="connsiteX4-17" fmla="*/ 167640 w 4069080"/>
                    <a:gd name="connsiteY4-18" fmla="*/ 0 h 137160"/>
                    <a:gd name="connsiteX0-19" fmla="*/ 167640 w 4069080"/>
                    <a:gd name="connsiteY0-20" fmla="*/ 0 h 137160"/>
                    <a:gd name="connsiteX1-21" fmla="*/ 3901440 w 4069080"/>
                    <a:gd name="connsiteY1-22" fmla="*/ 0 h 137160"/>
                    <a:gd name="connsiteX2-23" fmla="*/ 4069080 w 4069080"/>
                    <a:gd name="connsiteY2-24" fmla="*/ 137160 h 137160"/>
                    <a:gd name="connsiteX3-25" fmla="*/ 0 w 4069080"/>
                    <a:gd name="connsiteY3-26" fmla="*/ 135212 h 137160"/>
                    <a:gd name="connsiteX4-27" fmla="*/ 167640 w 4069080"/>
                    <a:gd name="connsiteY4-28" fmla="*/ 0 h 137160"/>
                    <a:gd name="connsiteX0-29" fmla="*/ 167640 w 4069080"/>
                    <a:gd name="connsiteY0-30" fmla="*/ 0 h 142773"/>
                    <a:gd name="connsiteX1-31" fmla="*/ 3901440 w 4069080"/>
                    <a:gd name="connsiteY1-32" fmla="*/ 0 h 142773"/>
                    <a:gd name="connsiteX2-33" fmla="*/ 4069080 w 4069080"/>
                    <a:gd name="connsiteY2-34" fmla="*/ 137160 h 142773"/>
                    <a:gd name="connsiteX3-35" fmla="*/ 0 w 4069080"/>
                    <a:gd name="connsiteY3-36" fmla="*/ 142773 h 142773"/>
                    <a:gd name="connsiteX4-37" fmla="*/ 167640 w 4069080"/>
                    <a:gd name="connsiteY4-38" fmla="*/ 0 h 142773"/>
                    <a:gd name="connsiteX0-39" fmla="*/ 167640 w 4069080"/>
                    <a:gd name="connsiteY0-40" fmla="*/ 0 h 142773"/>
                    <a:gd name="connsiteX1-41" fmla="*/ 3901440 w 4069080"/>
                    <a:gd name="connsiteY1-42" fmla="*/ 0 h 142773"/>
                    <a:gd name="connsiteX2-43" fmla="*/ 4069080 w 4069080"/>
                    <a:gd name="connsiteY2-44" fmla="*/ 140940 h 142773"/>
                    <a:gd name="connsiteX3-45" fmla="*/ 0 w 4069080"/>
                    <a:gd name="connsiteY3-46" fmla="*/ 142773 h 142773"/>
                    <a:gd name="connsiteX4-47" fmla="*/ 167640 w 4069080"/>
                    <a:gd name="connsiteY4-48" fmla="*/ 0 h 142773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17" y="connsiteY4-18"/>
                    </a:cxn>
                  </a:cxnLst>
                  <a:rect l="l" t="t" r="r" b="b"/>
                  <a:pathLst>
                    <a:path w="4069080" h="142773">
                      <a:moveTo>
                        <a:pt x="167640" y="0"/>
                      </a:moveTo>
                      <a:lnTo>
                        <a:pt x="3901440" y="0"/>
                      </a:lnTo>
                      <a:lnTo>
                        <a:pt x="4069080" y="140940"/>
                      </a:lnTo>
                      <a:lnTo>
                        <a:pt x="0" y="142773"/>
                      </a:lnTo>
                      <a:lnTo>
                        <a:pt x="167640" y="0"/>
                      </a:lnTo>
                      <a:close/>
                    </a:path>
                  </a:pathLst>
                </a:custGeom>
                <a:solidFill>
                  <a:srgbClr val="0070C0"/>
                </a:solidFill>
                <a:ln w="254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endPara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" name="组合 11"/>
              <p:cNvGrpSpPr/>
              <p:nvPr/>
            </p:nvGrpSpPr>
            <p:grpSpPr>
              <a:xfrm>
                <a:off x="5138963" y="489126"/>
                <a:ext cx="49306" cy="329693"/>
                <a:chOff x="5138963" y="489126"/>
                <a:chExt cx="49306" cy="329693"/>
              </a:xfrm>
            </p:grpSpPr>
            <p:sp>
              <p:nvSpPr>
                <p:cNvPr id="12" name="椭圆 15"/>
                <p:cNvSpPr/>
                <p:nvPr/>
              </p:nvSpPr>
              <p:spPr>
                <a:xfrm>
                  <a:off x="5138963" y="769513"/>
                  <a:ext cx="49306" cy="49306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3" name="椭圆 16"/>
                <p:cNvSpPr/>
                <p:nvPr/>
              </p:nvSpPr>
              <p:spPr>
                <a:xfrm>
                  <a:off x="5138963" y="489126"/>
                  <a:ext cx="49306" cy="49306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9" name="组合 12"/>
              <p:cNvGrpSpPr/>
              <p:nvPr/>
            </p:nvGrpSpPr>
            <p:grpSpPr>
              <a:xfrm>
                <a:off x="326687" y="399838"/>
                <a:ext cx="49306" cy="329693"/>
                <a:chOff x="5138963" y="489126"/>
                <a:chExt cx="49306" cy="329693"/>
              </a:xfrm>
            </p:grpSpPr>
            <p:sp>
              <p:nvSpPr>
                <p:cNvPr id="10" name="椭圆 13"/>
                <p:cNvSpPr/>
                <p:nvPr/>
              </p:nvSpPr>
              <p:spPr>
                <a:xfrm>
                  <a:off x="5138963" y="769513"/>
                  <a:ext cx="49306" cy="49306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1" name="椭圆 14"/>
                <p:cNvSpPr/>
                <p:nvPr/>
              </p:nvSpPr>
              <p:spPr>
                <a:xfrm>
                  <a:off x="5138963" y="489126"/>
                  <a:ext cx="49306" cy="49306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</p:grpSp>
      </p:grpSp>
      <p:grpSp>
        <p:nvGrpSpPr>
          <p:cNvPr id="27" name="组合 2"/>
          <p:cNvGrpSpPr/>
          <p:nvPr/>
        </p:nvGrpSpPr>
        <p:grpSpPr>
          <a:xfrm>
            <a:off x="3474728" y="661855"/>
            <a:ext cx="7820297" cy="6060102"/>
            <a:chOff x="3898055" y="821440"/>
            <a:chExt cx="4123816" cy="5053302"/>
          </a:xfrm>
        </p:grpSpPr>
        <p:sp>
          <p:nvSpPr>
            <p:cNvPr id="28" name="半闭框 3"/>
            <p:cNvSpPr/>
            <p:nvPr/>
          </p:nvSpPr>
          <p:spPr>
            <a:xfrm>
              <a:off x="4025308" y="935162"/>
              <a:ext cx="514350" cy="640192"/>
            </a:xfrm>
            <a:prstGeom prst="halfFrame">
              <a:avLst>
                <a:gd name="adj1" fmla="val 7407"/>
                <a:gd name="adj2" fmla="val 7407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0" name="半闭框 4"/>
            <p:cNvSpPr/>
            <p:nvPr/>
          </p:nvSpPr>
          <p:spPr>
            <a:xfrm rot="10800000">
              <a:off x="7507521" y="5234550"/>
              <a:ext cx="514350" cy="640192"/>
            </a:xfrm>
            <a:prstGeom prst="halfFrame">
              <a:avLst>
                <a:gd name="adj1" fmla="val 7407"/>
                <a:gd name="adj2" fmla="val 7407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1" name="矩形 5"/>
            <p:cNvSpPr/>
            <p:nvPr/>
          </p:nvSpPr>
          <p:spPr>
            <a:xfrm>
              <a:off x="3970338" y="891596"/>
              <a:ext cx="3954462" cy="4873168"/>
            </a:xfrm>
            <a:prstGeom prst="rect">
              <a:avLst/>
            </a:prstGeom>
            <a:noFill/>
            <a:ln w="190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半闭框 6"/>
            <p:cNvSpPr/>
            <p:nvPr/>
          </p:nvSpPr>
          <p:spPr>
            <a:xfrm>
              <a:off x="3898055" y="821440"/>
              <a:ext cx="1237994" cy="1076285"/>
            </a:xfrm>
            <a:prstGeom prst="halfFrame">
              <a:avLst>
                <a:gd name="adj1" fmla="val 2544"/>
                <a:gd name="adj2" fmla="val 2289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3" name="直角三角形 7"/>
            <p:cNvSpPr/>
            <p:nvPr/>
          </p:nvSpPr>
          <p:spPr>
            <a:xfrm flipH="1">
              <a:off x="7645502" y="5282333"/>
              <a:ext cx="238386" cy="431600"/>
            </a:xfrm>
            <a:prstGeom prst="rtTriangl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4" name="组合 26"/>
          <p:cNvGrpSpPr/>
          <p:nvPr/>
        </p:nvGrpSpPr>
        <p:grpSpPr>
          <a:xfrm>
            <a:off x="573817" y="2667911"/>
            <a:ext cx="2872516" cy="2587745"/>
            <a:chOff x="6929120" y="2200155"/>
            <a:chExt cx="4302259" cy="3459162"/>
          </a:xfrm>
        </p:grpSpPr>
        <p:sp>
          <p:nvSpPr>
            <p:cNvPr id="35" name="Rectangle 3"/>
            <p:cNvSpPr txBox="1">
              <a:spLocks noChangeArrowheads="1"/>
            </p:cNvSpPr>
            <p:nvPr/>
          </p:nvSpPr>
          <p:spPr>
            <a:xfrm>
              <a:off x="7323197" y="2557690"/>
              <a:ext cx="3484131" cy="2839657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spcBef>
                  <a:spcPts val="600"/>
                </a:spcBef>
                <a:buClr>
                  <a:srgbClr val="7030A0"/>
                </a:buClr>
                <a:buNone/>
              </a:pPr>
              <a:r>
                <a: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【</a:t>
              </a:r>
              <a:r>
                <a:rPr lang="zh-CN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描述</a:t>
              </a:r>
              <a:r>
                <a: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1】</a:t>
              </a:r>
              <a:r>
                <a:rPr lang="zh-CN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链接栈存储结点类模板和单向链接栈类模板的</a:t>
              </a:r>
              <a:r>
                <a: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C++</a:t>
              </a:r>
              <a:r>
                <a:rPr lang="zh-CN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描述。</a:t>
              </a:r>
              <a:endPara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36" name="组合 29"/>
            <p:cNvGrpSpPr/>
            <p:nvPr/>
          </p:nvGrpSpPr>
          <p:grpSpPr>
            <a:xfrm rot="16200000">
              <a:off x="7350669" y="1778606"/>
              <a:ext cx="3459162" cy="4302259"/>
              <a:chOff x="1280369" y="2576747"/>
              <a:chExt cx="2118361" cy="2634666"/>
            </a:xfrm>
            <a:solidFill>
              <a:srgbClr val="0070C0"/>
            </a:solidFill>
          </p:grpSpPr>
          <p:sp>
            <p:nvSpPr>
              <p:cNvPr id="37" name="任意多边形: 形状 49"/>
              <p:cNvSpPr/>
              <p:nvPr/>
            </p:nvSpPr>
            <p:spPr>
              <a:xfrm>
                <a:off x="1280369" y="2576747"/>
                <a:ext cx="2118361" cy="2627523"/>
              </a:xfrm>
              <a:custGeom>
                <a:avLst/>
                <a:gdLst>
                  <a:gd name="connsiteX0" fmla="*/ 332541 w 3112654"/>
                  <a:gd name="connsiteY0" fmla="*/ 70245 h 3860800"/>
                  <a:gd name="connsiteX1" fmla="*/ 56633 w 3112654"/>
                  <a:gd name="connsiteY1" fmla="*/ 346153 h 3860800"/>
                  <a:gd name="connsiteX2" fmla="*/ 56633 w 3112654"/>
                  <a:gd name="connsiteY2" fmla="*/ 3519097 h 3860800"/>
                  <a:gd name="connsiteX3" fmla="*/ 328091 w 3112654"/>
                  <a:gd name="connsiteY3" fmla="*/ 3790555 h 3860800"/>
                  <a:gd name="connsiteX4" fmla="*/ 2503301 w 3112654"/>
                  <a:gd name="connsiteY4" fmla="*/ 3790555 h 3860800"/>
                  <a:gd name="connsiteX5" fmla="*/ 2569970 w 3112654"/>
                  <a:gd name="connsiteY5" fmla="*/ 3723887 h 3860800"/>
                  <a:gd name="connsiteX6" fmla="*/ 2771447 w 3112654"/>
                  <a:gd name="connsiteY6" fmla="*/ 3723887 h 3860800"/>
                  <a:gd name="connsiteX7" fmla="*/ 2976475 w 3112654"/>
                  <a:gd name="connsiteY7" fmla="*/ 3518858 h 3860800"/>
                  <a:gd name="connsiteX8" fmla="*/ 2976475 w 3112654"/>
                  <a:gd name="connsiteY8" fmla="*/ 3328794 h 3860800"/>
                  <a:gd name="connsiteX9" fmla="*/ 3056021 w 3112654"/>
                  <a:gd name="connsiteY9" fmla="*/ 3249248 h 3860800"/>
                  <a:gd name="connsiteX10" fmla="*/ 3056021 w 3112654"/>
                  <a:gd name="connsiteY10" fmla="*/ 346153 h 3860800"/>
                  <a:gd name="connsiteX11" fmla="*/ 2780113 w 3112654"/>
                  <a:gd name="connsiteY11" fmla="*/ 70245 h 3860800"/>
                  <a:gd name="connsiteX12" fmla="*/ 286327 w 3112654"/>
                  <a:gd name="connsiteY12" fmla="*/ 0 h 3860800"/>
                  <a:gd name="connsiteX13" fmla="*/ 2826327 w 3112654"/>
                  <a:gd name="connsiteY13" fmla="*/ 0 h 3860800"/>
                  <a:gd name="connsiteX14" fmla="*/ 3112654 w 3112654"/>
                  <a:gd name="connsiteY14" fmla="*/ 286327 h 3860800"/>
                  <a:gd name="connsiteX15" fmla="*/ 3112654 w 3112654"/>
                  <a:gd name="connsiteY15" fmla="*/ 3299051 h 3860800"/>
                  <a:gd name="connsiteX16" fmla="*/ 3030104 w 3112654"/>
                  <a:gd name="connsiteY16" fmla="*/ 3381601 h 3860800"/>
                  <a:gd name="connsiteX17" fmla="*/ 3030104 w 3112654"/>
                  <a:gd name="connsiteY17" fmla="*/ 3578843 h 3860800"/>
                  <a:gd name="connsiteX18" fmla="*/ 2817333 w 3112654"/>
                  <a:gd name="connsiteY18" fmla="*/ 3791614 h 3860800"/>
                  <a:gd name="connsiteX19" fmla="*/ 2608248 w 3112654"/>
                  <a:gd name="connsiteY19" fmla="*/ 3791614 h 3860800"/>
                  <a:gd name="connsiteX20" fmla="*/ 2539062 w 3112654"/>
                  <a:gd name="connsiteY20" fmla="*/ 3860800 h 3860800"/>
                  <a:gd name="connsiteX21" fmla="*/ 281709 w 3112654"/>
                  <a:gd name="connsiteY21" fmla="*/ 3860800 h 3860800"/>
                  <a:gd name="connsiteX22" fmla="*/ 0 w 3112654"/>
                  <a:gd name="connsiteY22" fmla="*/ 3579091 h 3860800"/>
                  <a:gd name="connsiteX23" fmla="*/ 0 w 3112654"/>
                  <a:gd name="connsiteY23" fmla="*/ 286327 h 3860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112654" h="3860800">
                    <a:moveTo>
                      <a:pt x="332541" y="70245"/>
                    </a:moveTo>
                    <a:lnTo>
                      <a:pt x="56633" y="346153"/>
                    </a:lnTo>
                    <a:lnTo>
                      <a:pt x="56633" y="3519097"/>
                    </a:lnTo>
                    <a:lnTo>
                      <a:pt x="328091" y="3790555"/>
                    </a:lnTo>
                    <a:lnTo>
                      <a:pt x="2503301" y="3790555"/>
                    </a:lnTo>
                    <a:lnTo>
                      <a:pt x="2569970" y="3723887"/>
                    </a:lnTo>
                    <a:lnTo>
                      <a:pt x="2771447" y="3723887"/>
                    </a:lnTo>
                    <a:lnTo>
                      <a:pt x="2976475" y="3518858"/>
                    </a:lnTo>
                    <a:lnTo>
                      <a:pt x="2976475" y="3328794"/>
                    </a:lnTo>
                    <a:lnTo>
                      <a:pt x="3056021" y="3249248"/>
                    </a:lnTo>
                    <a:lnTo>
                      <a:pt x="3056021" y="346153"/>
                    </a:lnTo>
                    <a:lnTo>
                      <a:pt x="2780113" y="70245"/>
                    </a:lnTo>
                    <a:close/>
                    <a:moveTo>
                      <a:pt x="286327" y="0"/>
                    </a:moveTo>
                    <a:lnTo>
                      <a:pt x="2826327" y="0"/>
                    </a:lnTo>
                    <a:lnTo>
                      <a:pt x="3112654" y="286327"/>
                    </a:lnTo>
                    <a:lnTo>
                      <a:pt x="3112654" y="3299051"/>
                    </a:lnTo>
                    <a:lnTo>
                      <a:pt x="3030104" y="3381601"/>
                    </a:lnTo>
                    <a:lnTo>
                      <a:pt x="3030104" y="3578843"/>
                    </a:lnTo>
                    <a:lnTo>
                      <a:pt x="2817333" y="3791614"/>
                    </a:lnTo>
                    <a:lnTo>
                      <a:pt x="2608248" y="3791614"/>
                    </a:lnTo>
                    <a:lnTo>
                      <a:pt x="2539062" y="3860800"/>
                    </a:lnTo>
                    <a:lnTo>
                      <a:pt x="281709" y="3860800"/>
                    </a:lnTo>
                    <a:lnTo>
                      <a:pt x="0" y="3579091"/>
                    </a:lnTo>
                    <a:lnTo>
                      <a:pt x="0" y="286327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8" name="任意多边形: 形状 50"/>
              <p:cNvSpPr/>
              <p:nvPr/>
            </p:nvSpPr>
            <p:spPr>
              <a:xfrm>
                <a:off x="3114675" y="4951727"/>
                <a:ext cx="274529" cy="259686"/>
              </a:xfrm>
              <a:custGeom>
                <a:avLst/>
                <a:gdLst>
                  <a:gd name="connsiteX0" fmla="*/ 46078 w 501232"/>
                  <a:gd name="connsiteY0" fmla="*/ 428413 h 474132"/>
                  <a:gd name="connsiteX1" fmla="*/ 278194 w 501232"/>
                  <a:gd name="connsiteY1" fmla="*/ 428413 h 474132"/>
                  <a:gd name="connsiteX2" fmla="*/ 278195 w 501232"/>
                  <a:gd name="connsiteY2" fmla="*/ 428413 h 474132"/>
                  <a:gd name="connsiteX3" fmla="*/ 343105 w 501232"/>
                  <a:gd name="connsiteY3" fmla="*/ 428413 h 474132"/>
                  <a:gd name="connsiteX4" fmla="*/ 297026 w 501232"/>
                  <a:gd name="connsiteY4" fmla="*/ 474132 h 474132"/>
                  <a:gd name="connsiteX5" fmla="*/ 243509 w 501232"/>
                  <a:gd name="connsiteY5" fmla="*/ 474132 h 474132"/>
                  <a:gd name="connsiteX6" fmla="*/ 243508 w 501232"/>
                  <a:gd name="connsiteY6" fmla="*/ 474132 h 474132"/>
                  <a:gd name="connsiteX7" fmla="*/ 0 w 501232"/>
                  <a:gd name="connsiteY7" fmla="*/ 474132 h 474132"/>
                  <a:gd name="connsiteX8" fmla="*/ 455512 w 501232"/>
                  <a:gd name="connsiteY8" fmla="*/ 252478 h 474132"/>
                  <a:gd name="connsiteX9" fmla="*/ 455512 w 501232"/>
                  <a:gd name="connsiteY9" fmla="*/ 316883 h 474132"/>
                  <a:gd name="connsiteX10" fmla="*/ 343105 w 501232"/>
                  <a:gd name="connsiteY10" fmla="*/ 428412 h 474132"/>
                  <a:gd name="connsiteX11" fmla="*/ 278194 w 501232"/>
                  <a:gd name="connsiteY11" fmla="*/ 428412 h 474132"/>
                  <a:gd name="connsiteX12" fmla="*/ 501232 w 501232"/>
                  <a:gd name="connsiteY12" fmla="*/ 0 h 474132"/>
                  <a:gd name="connsiteX13" fmla="*/ 501232 w 501232"/>
                  <a:gd name="connsiteY13" fmla="*/ 222758 h 474132"/>
                  <a:gd name="connsiteX14" fmla="*/ 501232 w 501232"/>
                  <a:gd name="connsiteY14" fmla="*/ 271521 h 474132"/>
                  <a:gd name="connsiteX15" fmla="*/ 455513 w 501232"/>
                  <a:gd name="connsiteY15" fmla="*/ 316883 h 474132"/>
                  <a:gd name="connsiteX16" fmla="*/ 455513 w 501232"/>
                  <a:gd name="connsiteY16" fmla="*/ 252478 h 474132"/>
                  <a:gd name="connsiteX17" fmla="*/ 455513 w 501232"/>
                  <a:gd name="connsiteY17" fmla="*/ 45363 h 4741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1232" h="474132">
                    <a:moveTo>
                      <a:pt x="46078" y="428413"/>
                    </a:moveTo>
                    <a:lnTo>
                      <a:pt x="278194" y="428413"/>
                    </a:lnTo>
                    <a:lnTo>
                      <a:pt x="278195" y="428413"/>
                    </a:lnTo>
                    <a:lnTo>
                      <a:pt x="343105" y="428413"/>
                    </a:lnTo>
                    <a:lnTo>
                      <a:pt x="297026" y="474132"/>
                    </a:lnTo>
                    <a:lnTo>
                      <a:pt x="243509" y="474132"/>
                    </a:lnTo>
                    <a:lnTo>
                      <a:pt x="243508" y="474132"/>
                    </a:lnTo>
                    <a:lnTo>
                      <a:pt x="0" y="474132"/>
                    </a:lnTo>
                    <a:close/>
                    <a:moveTo>
                      <a:pt x="455512" y="252478"/>
                    </a:moveTo>
                    <a:lnTo>
                      <a:pt x="455512" y="316883"/>
                    </a:lnTo>
                    <a:lnTo>
                      <a:pt x="343105" y="428412"/>
                    </a:lnTo>
                    <a:lnTo>
                      <a:pt x="278194" y="428412"/>
                    </a:lnTo>
                    <a:close/>
                    <a:moveTo>
                      <a:pt x="501232" y="0"/>
                    </a:moveTo>
                    <a:lnTo>
                      <a:pt x="501232" y="222758"/>
                    </a:lnTo>
                    <a:lnTo>
                      <a:pt x="501232" y="271521"/>
                    </a:lnTo>
                    <a:lnTo>
                      <a:pt x="455513" y="316883"/>
                    </a:lnTo>
                    <a:lnTo>
                      <a:pt x="455513" y="252478"/>
                    </a:lnTo>
                    <a:lnTo>
                      <a:pt x="455513" y="4536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3309257" y="661855"/>
            <a:ext cx="7820297" cy="6060101"/>
            <a:chOff x="3898055" y="821440"/>
            <a:chExt cx="4123816" cy="5053302"/>
          </a:xfrm>
        </p:grpSpPr>
        <p:sp>
          <p:nvSpPr>
            <p:cNvPr id="4" name="半闭框 3"/>
            <p:cNvSpPr/>
            <p:nvPr/>
          </p:nvSpPr>
          <p:spPr>
            <a:xfrm>
              <a:off x="4025308" y="935162"/>
              <a:ext cx="514350" cy="640192"/>
            </a:xfrm>
            <a:prstGeom prst="halfFrame">
              <a:avLst>
                <a:gd name="adj1" fmla="val 7407"/>
                <a:gd name="adj2" fmla="val 7407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" name="半闭框 4"/>
            <p:cNvSpPr/>
            <p:nvPr/>
          </p:nvSpPr>
          <p:spPr>
            <a:xfrm rot="10800000">
              <a:off x="7507521" y="5234550"/>
              <a:ext cx="514350" cy="640192"/>
            </a:xfrm>
            <a:prstGeom prst="halfFrame">
              <a:avLst>
                <a:gd name="adj1" fmla="val 7407"/>
                <a:gd name="adj2" fmla="val 7407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3970338" y="891596"/>
              <a:ext cx="3954462" cy="4873168"/>
            </a:xfrm>
            <a:prstGeom prst="rect">
              <a:avLst/>
            </a:prstGeom>
            <a:noFill/>
            <a:ln w="190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半闭框 6"/>
            <p:cNvSpPr/>
            <p:nvPr/>
          </p:nvSpPr>
          <p:spPr>
            <a:xfrm>
              <a:off x="3898055" y="821440"/>
              <a:ext cx="1237994" cy="1076285"/>
            </a:xfrm>
            <a:prstGeom prst="halfFrame">
              <a:avLst>
                <a:gd name="adj1" fmla="val 2544"/>
                <a:gd name="adj2" fmla="val 2289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直角三角形 7"/>
            <p:cNvSpPr/>
            <p:nvPr/>
          </p:nvSpPr>
          <p:spPr>
            <a:xfrm flipH="1">
              <a:off x="7645502" y="5282333"/>
              <a:ext cx="238386" cy="431600"/>
            </a:xfrm>
            <a:prstGeom prst="rtTriangl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9" name="矩形 8"/>
          <p:cNvSpPr/>
          <p:nvPr/>
        </p:nvSpPr>
        <p:spPr>
          <a:xfrm>
            <a:off x="3454054" y="962972"/>
            <a:ext cx="7285330" cy="5576911"/>
          </a:xfrm>
          <a:prstGeom prst="rect">
            <a:avLst/>
          </a:prstGeom>
        </p:spPr>
        <p:txBody>
          <a:bodyPr>
            <a:spAutoFit/>
          </a:bodyPr>
          <a:lstStyle/>
          <a:p>
            <a:pPr indent="355600">
              <a:lnSpc>
                <a:spcPct val="90000"/>
              </a:lnSpc>
            </a:pPr>
            <a:r>
              <a:rPr lang="pt-BR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//</a:t>
            </a:r>
            <a:r>
              <a:rPr lang="zh-CN" altLang="pt-B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链接栈类</a:t>
            </a:r>
            <a:endParaRPr lang="zh-CN" altLang="pt-BR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355600">
              <a:lnSpc>
                <a:spcPct val="90000"/>
              </a:lnSpc>
            </a:pPr>
            <a:r>
              <a:rPr lang="pt-BR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template&lt;class T&gt;</a:t>
            </a:r>
            <a:endParaRPr lang="pt-BR" altLang="zh-C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355600">
              <a:lnSpc>
                <a:spcPct val="90000"/>
              </a:lnSpc>
            </a:pPr>
            <a:r>
              <a:rPr lang="pt-BR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 LinkStack</a:t>
            </a:r>
            <a:endParaRPr lang="pt-BR" altLang="zh-C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355600">
              <a:lnSpc>
                <a:spcPct val="90000"/>
              </a:lnSpc>
            </a:pPr>
            <a:r>
              <a:rPr lang="pt-BR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pt-BR" altLang="zh-C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355600">
              <a:lnSpc>
                <a:spcPct val="90000"/>
              </a:lnSpc>
            </a:pPr>
            <a:r>
              <a:rPr lang="pt-BR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public:</a:t>
            </a:r>
            <a:endParaRPr lang="pt-BR" altLang="zh-C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355600">
              <a:lnSpc>
                <a:spcPct val="90000"/>
              </a:lnSpc>
            </a:pPr>
            <a:r>
              <a:rPr lang="pt-BR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LinkStack ();		//</a:t>
            </a:r>
            <a:r>
              <a:rPr lang="zh-CN" altLang="pt-B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构造函数，创建空栈</a:t>
            </a:r>
            <a:endParaRPr lang="zh-CN" altLang="pt-BR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355600">
              <a:lnSpc>
                <a:spcPct val="90000"/>
              </a:lnSpc>
            </a:pPr>
            <a:r>
              <a:rPr lang="zh-CN" altLang="pt-B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pt-BR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~LinkStack();		//</a:t>
            </a:r>
            <a:r>
              <a:rPr lang="zh-CN" altLang="pt-B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析构函数，删除栈</a:t>
            </a:r>
            <a:endParaRPr lang="zh-CN" altLang="pt-BR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355600">
              <a:lnSpc>
                <a:spcPct val="90000"/>
              </a:lnSpc>
            </a:pPr>
            <a:r>
              <a:rPr lang="zh-CN" altLang="pt-B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pt-BR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bool IsEmpty() const;    	//</a:t>
            </a:r>
            <a:r>
              <a:rPr lang="zh-CN" altLang="pt-B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判断栈是否为空</a:t>
            </a:r>
            <a:endParaRPr lang="en-US" altLang="zh-C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355600">
              <a:lnSpc>
                <a:spcPct val="90000"/>
              </a:lnSpc>
            </a:pPr>
            <a:r>
              <a:rPr lang="pt-BR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bool Push(const T&amp; x); 	 //</a:t>
            </a:r>
            <a:r>
              <a:rPr lang="zh-CN" altLang="pt-B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在栈顶插入元素</a:t>
            </a:r>
            <a:r>
              <a:rPr lang="pt-BR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pt-BR" altLang="zh-C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355600">
              <a:lnSpc>
                <a:spcPct val="90000"/>
              </a:lnSpc>
            </a:pPr>
            <a:r>
              <a:rPr lang="pt-BR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bool Top(T&amp; x);             //</a:t>
            </a:r>
            <a:r>
              <a:rPr lang="zh-CN" altLang="pt-B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求栈顶元素的值放入</a:t>
            </a:r>
            <a:r>
              <a:rPr lang="pt-BR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zh-CN" altLang="pt-B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中，</a:t>
            </a:r>
            <a:r>
              <a:rPr lang="pt-BR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bool Pop(T&amp; x);         </a:t>
            </a:r>
            <a:endParaRPr lang="pt-BR" altLang="zh-C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355600">
              <a:lnSpc>
                <a:spcPct val="90000"/>
              </a:lnSpc>
            </a:pPr>
            <a:r>
              <a:rPr lang="pt-BR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 //</a:t>
            </a:r>
            <a:r>
              <a:rPr lang="zh-CN" altLang="pt-B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从栈顶删除一个元素，并将该元素的值放入</a:t>
            </a:r>
            <a:r>
              <a:rPr lang="pt-BR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zh-CN" altLang="pt-B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中</a:t>
            </a:r>
            <a:endParaRPr lang="zh-CN" altLang="pt-BR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355600">
              <a:lnSpc>
                <a:spcPct val="90000"/>
              </a:lnSpc>
            </a:pPr>
            <a:r>
              <a:rPr lang="zh-CN" altLang="pt-B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pt-BR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void OutPut(ostream&amp; out) const;  	</a:t>
            </a:r>
            <a:endParaRPr lang="pt-BR" altLang="zh-C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355600">
              <a:lnSpc>
                <a:spcPct val="90000"/>
              </a:lnSpc>
            </a:pPr>
            <a:r>
              <a:rPr lang="pt-BR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// </a:t>
            </a:r>
            <a:r>
              <a:rPr lang="zh-CN" altLang="pt-B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将顺序栈放到输出流</a:t>
            </a:r>
            <a:r>
              <a:rPr lang="pt-BR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</a:t>
            </a:r>
            <a:r>
              <a:rPr lang="zh-CN" altLang="pt-B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中输出</a:t>
            </a:r>
            <a:endParaRPr lang="zh-CN" altLang="pt-BR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355600">
              <a:lnSpc>
                <a:spcPct val="90000"/>
              </a:lnSpc>
            </a:pPr>
            <a:r>
              <a:rPr lang="pt-BR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private:</a:t>
            </a:r>
            <a:endParaRPr lang="pt-BR" altLang="zh-C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355600">
              <a:lnSpc>
                <a:spcPct val="90000"/>
              </a:lnSpc>
            </a:pPr>
            <a:r>
              <a:rPr lang="pt-BR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LinkNode&lt;T&gt; *top; //</a:t>
            </a:r>
            <a:r>
              <a:rPr lang="zh-CN" altLang="pt-B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指向链接链的栈顶结点的指针</a:t>
            </a:r>
            <a:endParaRPr lang="zh-CN" altLang="pt-BR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355600">
              <a:lnSpc>
                <a:spcPct val="90000"/>
              </a:lnSpc>
            </a:pPr>
            <a:r>
              <a:rPr lang="zh-CN" altLang="pt-B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pt-BR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 size;		       //</a:t>
            </a:r>
            <a:r>
              <a:rPr lang="zh-CN" altLang="pt-B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栈中元素个数</a:t>
            </a:r>
            <a:endParaRPr lang="zh-CN" altLang="pt-BR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355600">
              <a:lnSpc>
                <a:spcPct val="90000"/>
              </a:lnSpc>
            </a:pPr>
            <a:r>
              <a:rPr lang="pt-BR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};</a:t>
            </a:r>
            <a:endParaRPr lang="zh-CN" alt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1" name="组合 5"/>
          <p:cNvGrpSpPr/>
          <p:nvPr/>
        </p:nvGrpSpPr>
        <p:grpSpPr>
          <a:xfrm>
            <a:off x="549002" y="555626"/>
            <a:ext cx="2446748" cy="876848"/>
            <a:chOff x="326687" y="247818"/>
            <a:chExt cx="4861582" cy="725466"/>
          </a:xfrm>
        </p:grpSpPr>
        <p:sp>
          <p:nvSpPr>
            <p:cNvPr id="12" name="文本框 7"/>
            <p:cNvSpPr txBox="1"/>
            <p:nvPr/>
          </p:nvSpPr>
          <p:spPr bwMode="auto">
            <a:xfrm>
              <a:off x="1589728" y="412399"/>
              <a:ext cx="3591434" cy="38196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400" kern="0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栈接链</a:t>
              </a:r>
              <a:endParaRPr lang="zh-CN" altLang="en-US" sz="2400" kern="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3" name="组合 8"/>
            <p:cNvGrpSpPr/>
            <p:nvPr/>
          </p:nvGrpSpPr>
          <p:grpSpPr>
            <a:xfrm>
              <a:off x="326687" y="247818"/>
              <a:ext cx="4861582" cy="725466"/>
              <a:chOff x="326687" y="247818"/>
              <a:chExt cx="4861582" cy="725466"/>
            </a:xfrm>
          </p:grpSpPr>
          <p:grpSp>
            <p:nvGrpSpPr>
              <p:cNvPr id="14" name="组合 9"/>
              <p:cNvGrpSpPr/>
              <p:nvPr/>
            </p:nvGrpSpPr>
            <p:grpSpPr>
              <a:xfrm>
                <a:off x="349799" y="247818"/>
                <a:ext cx="4791980" cy="261575"/>
                <a:chOff x="349799" y="247818"/>
                <a:chExt cx="4791980" cy="261575"/>
              </a:xfrm>
            </p:grpSpPr>
            <p:cxnSp>
              <p:nvCxnSpPr>
                <p:cNvPr id="29" name="直接连接符 24"/>
                <p:cNvCxnSpPr/>
                <p:nvPr/>
              </p:nvCxnSpPr>
              <p:spPr>
                <a:xfrm>
                  <a:off x="638117" y="248864"/>
                  <a:ext cx="3287537" cy="0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直接连接符 25"/>
                <p:cNvCxnSpPr/>
                <p:nvPr/>
              </p:nvCxnSpPr>
              <p:spPr>
                <a:xfrm>
                  <a:off x="4824514" y="335707"/>
                  <a:ext cx="313542" cy="173686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直接连接符 26"/>
                <p:cNvCxnSpPr/>
                <p:nvPr/>
              </p:nvCxnSpPr>
              <p:spPr>
                <a:xfrm>
                  <a:off x="4084534" y="335707"/>
                  <a:ext cx="737870" cy="0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直接连接符 27"/>
                <p:cNvCxnSpPr/>
                <p:nvPr/>
              </p:nvCxnSpPr>
              <p:spPr>
                <a:xfrm>
                  <a:off x="3927764" y="248864"/>
                  <a:ext cx="156771" cy="86843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3" name="任意多边形: 形状 28"/>
                <p:cNvSpPr/>
                <p:nvPr/>
              </p:nvSpPr>
              <p:spPr>
                <a:xfrm>
                  <a:off x="349799" y="247818"/>
                  <a:ext cx="4791980" cy="257189"/>
                </a:xfrm>
                <a:custGeom>
                  <a:avLst/>
                  <a:gdLst>
                    <a:gd name="connsiteX0" fmla="*/ 0 w 5405438"/>
                    <a:gd name="connsiteY0" fmla="*/ 233362 h 366712"/>
                    <a:gd name="connsiteX1" fmla="*/ 328613 w 5405438"/>
                    <a:gd name="connsiteY1" fmla="*/ 0 h 366712"/>
                    <a:gd name="connsiteX2" fmla="*/ 4043363 w 5405438"/>
                    <a:gd name="connsiteY2" fmla="*/ 0 h 366712"/>
                    <a:gd name="connsiteX3" fmla="*/ 4214813 w 5405438"/>
                    <a:gd name="connsiteY3" fmla="*/ 123825 h 366712"/>
                    <a:gd name="connsiteX4" fmla="*/ 5048250 w 5405438"/>
                    <a:gd name="connsiteY4" fmla="*/ 123825 h 366712"/>
                    <a:gd name="connsiteX5" fmla="*/ 5405438 w 5405438"/>
                    <a:gd name="connsiteY5" fmla="*/ 366712 h 3667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405438" h="366712">
                      <a:moveTo>
                        <a:pt x="0" y="233362"/>
                      </a:moveTo>
                      <a:lnTo>
                        <a:pt x="328613" y="0"/>
                      </a:lnTo>
                      <a:lnTo>
                        <a:pt x="4043363" y="0"/>
                      </a:lnTo>
                      <a:lnTo>
                        <a:pt x="4214813" y="123825"/>
                      </a:lnTo>
                      <a:lnTo>
                        <a:pt x="5048250" y="123825"/>
                      </a:lnTo>
                      <a:lnTo>
                        <a:pt x="5405438" y="366712"/>
                      </a:lnTo>
                    </a:path>
                  </a:pathLst>
                </a:cu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endPara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4" name="任意多边形: 形状 29"/>
                <p:cNvSpPr/>
                <p:nvPr/>
              </p:nvSpPr>
              <p:spPr>
                <a:xfrm flipV="1">
                  <a:off x="737468" y="249336"/>
                  <a:ext cx="3029477" cy="84093"/>
                </a:xfrm>
                <a:custGeom>
                  <a:avLst/>
                  <a:gdLst>
                    <a:gd name="connsiteX0" fmla="*/ 0 w 4221480"/>
                    <a:gd name="connsiteY0" fmla="*/ 236220 h 236220"/>
                    <a:gd name="connsiteX1" fmla="*/ 320040 w 4221480"/>
                    <a:gd name="connsiteY1" fmla="*/ 0 h 236220"/>
                    <a:gd name="connsiteX2" fmla="*/ 4053840 w 4221480"/>
                    <a:gd name="connsiteY2" fmla="*/ 0 h 236220"/>
                    <a:gd name="connsiteX3" fmla="*/ 4221480 w 4221480"/>
                    <a:gd name="connsiteY3" fmla="*/ 137160 h 236220"/>
                    <a:gd name="connsiteX4" fmla="*/ 152400 w 4221480"/>
                    <a:gd name="connsiteY4" fmla="*/ 129540 h 236220"/>
                    <a:gd name="connsiteX0-1" fmla="*/ 167640 w 4069080"/>
                    <a:gd name="connsiteY0-2" fmla="*/ 0 h 137160"/>
                    <a:gd name="connsiteX1-3" fmla="*/ 3901440 w 4069080"/>
                    <a:gd name="connsiteY1-4" fmla="*/ 0 h 137160"/>
                    <a:gd name="connsiteX2-5" fmla="*/ 4069080 w 4069080"/>
                    <a:gd name="connsiteY2-6" fmla="*/ 137160 h 137160"/>
                    <a:gd name="connsiteX3-7" fmla="*/ 0 w 4069080"/>
                    <a:gd name="connsiteY3-8" fmla="*/ 129540 h 137160"/>
                    <a:gd name="connsiteX0-9" fmla="*/ 167640 w 4069080"/>
                    <a:gd name="connsiteY0-10" fmla="*/ 0 h 137160"/>
                    <a:gd name="connsiteX1-11" fmla="*/ 3901440 w 4069080"/>
                    <a:gd name="connsiteY1-12" fmla="*/ 0 h 137160"/>
                    <a:gd name="connsiteX2-13" fmla="*/ 4069080 w 4069080"/>
                    <a:gd name="connsiteY2-14" fmla="*/ 137160 h 137160"/>
                    <a:gd name="connsiteX3-15" fmla="*/ 0 w 4069080"/>
                    <a:gd name="connsiteY3-16" fmla="*/ 129540 h 137160"/>
                    <a:gd name="connsiteX4-17" fmla="*/ 167640 w 4069080"/>
                    <a:gd name="connsiteY4-18" fmla="*/ 0 h 137160"/>
                    <a:gd name="connsiteX0-19" fmla="*/ 167640 w 4069080"/>
                    <a:gd name="connsiteY0-20" fmla="*/ 0 h 137160"/>
                    <a:gd name="connsiteX1-21" fmla="*/ 3901440 w 4069080"/>
                    <a:gd name="connsiteY1-22" fmla="*/ 0 h 137160"/>
                    <a:gd name="connsiteX2-23" fmla="*/ 4069080 w 4069080"/>
                    <a:gd name="connsiteY2-24" fmla="*/ 137160 h 137160"/>
                    <a:gd name="connsiteX3-25" fmla="*/ 0 w 4069080"/>
                    <a:gd name="connsiteY3-26" fmla="*/ 135212 h 137160"/>
                    <a:gd name="connsiteX4-27" fmla="*/ 167640 w 4069080"/>
                    <a:gd name="connsiteY4-28" fmla="*/ 0 h 137160"/>
                    <a:gd name="connsiteX0-29" fmla="*/ 167640 w 4069080"/>
                    <a:gd name="connsiteY0-30" fmla="*/ 0 h 142773"/>
                    <a:gd name="connsiteX1-31" fmla="*/ 3901440 w 4069080"/>
                    <a:gd name="connsiteY1-32" fmla="*/ 0 h 142773"/>
                    <a:gd name="connsiteX2-33" fmla="*/ 4069080 w 4069080"/>
                    <a:gd name="connsiteY2-34" fmla="*/ 137160 h 142773"/>
                    <a:gd name="connsiteX3-35" fmla="*/ 0 w 4069080"/>
                    <a:gd name="connsiteY3-36" fmla="*/ 142773 h 142773"/>
                    <a:gd name="connsiteX4-37" fmla="*/ 167640 w 4069080"/>
                    <a:gd name="connsiteY4-38" fmla="*/ 0 h 142773"/>
                    <a:gd name="connsiteX0-39" fmla="*/ 167640 w 4069080"/>
                    <a:gd name="connsiteY0-40" fmla="*/ 0 h 142773"/>
                    <a:gd name="connsiteX1-41" fmla="*/ 3901440 w 4069080"/>
                    <a:gd name="connsiteY1-42" fmla="*/ 0 h 142773"/>
                    <a:gd name="connsiteX2-43" fmla="*/ 4069080 w 4069080"/>
                    <a:gd name="connsiteY2-44" fmla="*/ 140940 h 142773"/>
                    <a:gd name="connsiteX3-45" fmla="*/ 0 w 4069080"/>
                    <a:gd name="connsiteY3-46" fmla="*/ 142773 h 142773"/>
                    <a:gd name="connsiteX4-47" fmla="*/ 167640 w 4069080"/>
                    <a:gd name="connsiteY4-48" fmla="*/ 0 h 142773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17" y="connsiteY4-18"/>
                    </a:cxn>
                  </a:cxnLst>
                  <a:rect l="l" t="t" r="r" b="b"/>
                  <a:pathLst>
                    <a:path w="4069080" h="142773">
                      <a:moveTo>
                        <a:pt x="167640" y="0"/>
                      </a:moveTo>
                      <a:lnTo>
                        <a:pt x="3901440" y="0"/>
                      </a:lnTo>
                      <a:lnTo>
                        <a:pt x="4069080" y="140940"/>
                      </a:lnTo>
                      <a:lnTo>
                        <a:pt x="0" y="142773"/>
                      </a:lnTo>
                      <a:lnTo>
                        <a:pt x="167640" y="0"/>
                      </a:lnTo>
                      <a:close/>
                    </a:path>
                  </a:pathLst>
                </a:custGeom>
                <a:solidFill>
                  <a:srgbClr val="0070C0"/>
                </a:solidFill>
                <a:ln w="254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endPara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5" name="组合 10"/>
              <p:cNvGrpSpPr/>
              <p:nvPr/>
            </p:nvGrpSpPr>
            <p:grpSpPr>
              <a:xfrm>
                <a:off x="349799" y="711709"/>
                <a:ext cx="4815092" cy="261575"/>
                <a:chOff x="358852" y="925118"/>
                <a:chExt cx="4815092" cy="261575"/>
              </a:xfrm>
            </p:grpSpPr>
            <p:cxnSp>
              <p:nvCxnSpPr>
                <p:cNvPr id="22" name="直接连接符 17"/>
                <p:cNvCxnSpPr/>
                <p:nvPr/>
              </p:nvCxnSpPr>
              <p:spPr>
                <a:xfrm flipH="1" flipV="1">
                  <a:off x="1574976" y="1185647"/>
                  <a:ext cx="3287537" cy="0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直接连接符 18"/>
                <p:cNvCxnSpPr/>
                <p:nvPr/>
              </p:nvCxnSpPr>
              <p:spPr>
                <a:xfrm flipH="1" flipV="1">
                  <a:off x="362574" y="925118"/>
                  <a:ext cx="313542" cy="173686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直接连接符 19"/>
                <p:cNvCxnSpPr/>
                <p:nvPr/>
              </p:nvCxnSpPr>
              <p:spPr>
                <a:xfrm flipV="1">
                  <a:off x="4860402" y="1011961"/>
                  <a:ext cx="313542" cy="173686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直接连接符 20"/>
                <p:cNvCxnSpPr/>
                <p:nvPr/>
              </p:nvCxnSpPr>
              <p:spPr>
                <a:xfrm flipH="1" flipV="1">
                  <a:off x="678226" y="1098804"/>
                  <a:ext cx="737870" cy="0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直接连接符 21"/>
                <p:cNvCxnSpPr/>
                <p:nvPr/>
              </p:nvCxnSpPr>
              <p:spPr>
                <a:xfrm flipH="1" flipV="1">
                  <a:off x="1416096" y="1098804"/>
                  <a:ext cx="156771" cy="86843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7" name="任意多边形: 形状 22"/>
                <p:cNvSpPr/>
                <p:nvPr/>
              </p:nvSpPr>
              <p:spPr>
                <a:xfrm flipH="1" flipV="1">
                  <a:off x="358852" y="929504"/>
                  <a:ext cx="4791980" cy="257189"/>
                </a:xfrm>
                <a:custGeom>
                  <a:avLst/>
                  <a:gdLst>
                    <a:gd name="connsiteX0" fmla="*/ 0 w 5405438"/>
                    <a:gd name="connsiteY0" fmla="*/ 233362 h 366712"/>
                    <a:gd name="connsiteX1" fmla="*/ 328613 w 5405438"/>
                    <a:gd name="connsiteY1" fmla="*/ 0 h 366712"/>
                    <a:gd name="connsiteX2" fmla="*/ 4043363 w 5405438"/>
                    <a:gd name="connsiteY2" fmla="*/ 0 h 366712"/>
                    <a:gd name="connsiteX3" fmla="*/ 4214813 w 5405438"/>
                    <a:gd name="connsiteY3" fmla="*/ 123825 h 366712"/>
                    <a:gd name="connsiteX4" fmla="*/ 5048250 w 5405438"/>
                    <a:gd name="connsiteY4" fmla="*/ 123825 h 366712"/>
                    <a:gd name="connsiteX5" fmla="*/ 5405438 w 5405438"/>
                    <a:gd name="connsiteY5" fmla="*/ 366712 h 3667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405438" h="366712">
                      <a:moveTo>
                        <a:pt x="0" y="233362"/>
                      </a:moveTo>
                      <a:lnTo>
                        <a:pt x="328613" y="0"/>
                      </a:lnTo>
                      <a:lnTo>
                        <a:pt x="4043363" y="0"/>
                      </a:lnTo>
                      <a:lnTo>
                        <a:pt x="4214813" y="123825"/>
                      </a:lnTo>
                      <a:lnTo>
                        <a:pt x="5048250" y="123825"/>
                      </a:lnTo>
                      <a:lnTo>
                        <a:pt x="5405438" y="366712"/>
                      </a:lnTo>
                    </a:path>
                  </a:pathLst>
                </a:cu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endParaRPr lang="zh-CN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8" name="任意多边形: 形状 23"/>
                <p:cNvSpPr/>
                <p:nvPr/>
              </p:nvSpPr>
              <p:spPr>
                <a:xfrm flipH="1">
                  <a:off x="1733685" y="1101082"/>
                  <a:ext cx="3029477" cy="84093"/>
                </a:xfrm>
                <a:custGeom>
                  <a:avLst/>
                  <a:gdLst>
                    <a:gd name="connsiteX0" fmla="*/ 0 w 4221480"/>
                    <a:gd name="connsiteY0" fmla="*/ 236220 h 236220"/>
                    <a:gd name="connsiteX1" fmla="*/ 320040 w 4221480"/>
                    <a:gd name="connsiteY1" fmla="*/ 0 h 236220"/>
                    <a:gd name="connsiteX2" fmla="*/ 4053840 w 4221480"/>
                    <a:gd name="connsiteY2" fmla="*/ 0 h 236220"/>
                    <a:gd name="connsiteX3" fmla="*/ 4221480 w 4221480"/>
                    <a:gd name="connsiteY3" fmla="*/ 137160 h 236220"/>
                    <a:gd name="connsiteX4" fmla="*/ 152400 w 4221480"/>
                    <a:gd name="connsiteY4" fmla="*/ 129540 h 236220"/>
                    <a:gd name="connsiteX0-1" fmla="*/ 167640 w 4069080"/>
                    <a:gd name="connsiteY0-2" fmla="*/ 0 h 137160"/>
                    <a:gd name="connsiteX1-3" fmla="*/ 3901440 w 4069080"/>
                    <a:gd name="connsiteY1-4" fmla="*/ 0 h 137160"/>
                    <a:gd name="connsiteX2-5" fmla="*/ 4069080 w 4069080"/>
                    <a:gd name="connsiteY2-6" fmla="*/ 137160 h 137160"/>
                    <a:gd name="connsiteX3-7" fmla="*/ 0 w 4069080"/>
                    <a:gd name="connsiteY3-8" fmla="*/ 129540 h 137160"/>
                    <a:gd name="connsiteX0-9" fmla="*/ 167640 w 4069080"/>
                    <a:gd name="connsiteY0-10" fmla="*/ 0 h 137160"/>
                    <a:gd name="connsiteX1-11" fmla="*/ 3901440 w 4069080"/>
                    <a:gd name="connsiteY1-12" fmla="*/ 0 h 137160"/>
                    <a:gd name="connsiteX2-13" fmla="*/ 4069080 w 4069080"/>
                    <a:gd name="connsiteY2-14" fmla="*/ 137160 h 137160"/>
                    <a:gd name="connsiteX3-15" fmla="*/ 0 w 4069080"/>
                    <a:gd name="connsiteY3-16" fmla="*/ 129540 h 137160"/>
                    <a:gd name="connsiteX4-17" fmla="*/ 167640 w 4069080"/>
                    <a:gd name="connsiteY4-18" fmla="*/ 0 h 137160"/>
                    <a:gd name="connsiteX0-19" fmla="*/ 167640 w 4069080"/>
                    <a:gd name="connsiteY0-20" fmla="*/ 0 h 137160"/>
                    <a:gd name="connsiteX1-21" fmla="*/ 3901440 w 4069080"/>
                    <a:gd name="connsiteY1-22" fmla="*/ 0 h 137160"/>
                    <a:gd name="connsiteX2-23" fmla="*/ 4069080 w 4069080"/>
                    <a:gd name="connsiteY2-24" fmla="*/ 137160 h 137160"/>
                    <a:gd name="connsiteX3-25" fmla="*/ 0 w 4069080"/>
                    <a:gd name="connsiteY3-26" fmla="*/ 135212 h 137160"/>
                    <a:gd name="connsiteX4-27" fmla="*/ 167640 w 4069080"/>
                    <a:gd name="connsiteY4-28" fmla="*/ 0 h 137160"/>
                    <a:gd name="connsiteX0-29" fmla="*/ 167640 w 4069080"/>
                    <a:gd name="connsiteY0-30" fmla="*/ 0 h 142773"/>
                    <a:gd name="connsiteX1-31" fmla="*/ 3901440 w 4069080"/>
                    <a:gd name="connsiteY1-32" fmla="*/ 0 h 142773"/>
                    <a:gd name="connsiteX2-33" fmla="*/ 4069080 w 4069080"/>
                    <a:gd name="connsiteY2-34" fmla="*/ 137160 h 142773"/>
                    <a:gd name="connsiteX3-35" fmla="*/ 0 w 4069080"/>
                    <a:gd name="connsiteY3-36" fmla="*/ 142773 h 142773"/>
                    <a:gd name="connsiteX4-37" fmla="*/ 167640 w 4069080"/>
                    <a:gd name="connsiteY4-38" fmla="*/ 0 h 142773"/>
                    <a:gd name="connsiteX0-39" fmla="*/ 167640 w 4069080"/>
                    <a:gd name="connsiteY0-40" fmla="*/ 0 h 142773"/>
                    <a:gd name="connsiteX1-41" fmla="*/ 3901440 w 4069080"/>
                    <a:gd name="connsiteY1-42" fmla="*/ 0 h 142773"/>
                    <a:gd name="connsiteX2-43" fmla="*/ 4069080 w 4069080"/>
                    <a:gd name="connsiteY2-44" fmla="*/ 140940 h 142773"/>
                    <a:gd name="connsiteX3-45" fmla="*/ 0 w 4069080"/>
                    <a:gd name="connsiteY3-46" fmla="*/ 142773 h 142773"/>
                    <a:gd name="connsiteX4-47" fmla="*/ 167640 w 4069080"/>
                    <a:gd name="connsiteY4-48" fmla="*/ 0 h 142773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17" y="connsiteY4-18"/>
                    </a:cxn>
                  </a:cxnLst>
                  <a:rect l="l" t="t" r="r" b="b"/>
                  <a:pathLst>
                    <a:path w="4069080" h="142773">
                      <a:moveTo>
                        <a:pt x="167640" y="0"/>
                      </a:moveTo>
                      <a:lnTo>
                        <a:pt x="3901440" y="0"/>
                      </a:lnTo>
                      <a:lnTo>
                        <a:pt x="4069080" y="140940"/>
                      </a:lnTo>
                      <a:lnTo>
                        <a:pt x="0" y="142773"/>
                      </a:lnTo>
                      <a:lnTo>
                        <a:pt x="167640" y="0"/>
                      </a:lnTo>
                      <a:close/>
                    </a:path>
                  </a:pathLst>
                </a:custGeom>
                <a:solidFill>
                  <a:srgbClr val="0070C0"/>
                </a:solidFill>
                <a:ln w="254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endPara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6" name="组合 11"/>
              <p:cNvGrpSpPr/>
              <p:nvPr/>
            </p:nvGrpSpPr>
            <p:grpSpPr>
              <a:xfrm>
                <a:off x="5138963" y="489126"/>
                <a:ext cx="49306" cy="329693"/>
                <a:chOff x="5138963" y="489126"/>
                <a:chExt cx="49306" cy="329693"/>
              </a:xfrm>
            </p:grpSpPr>
            <p:sp>
              <p:nvSpPr>
                <p:cNvPr id="20" name="椭圆 15"/>
                <p:cNvSpPr/>
                <p:nvPr/>
              </p:nvSpPr>
              <p:spPr>
                <a:xfrm>
                  <a:off x="5138963" y="769513"/>
                  <a:ext cx="49306" cy="49306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1" name="椭圆 16"/>
                <p:cNvSpPr/>
                <p:nvPr/>
              </p:nvSpPr>
              <p:spPr>
                <a:xfrm>
                  <a:off x="5138963" y="489126"/>
                  <a:ext cx="49306" cy="49306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7" name="组合 12"/>
              <p:cNvGrpSpPr/>
              <p:nvPr/>
            </p:nvGrpSpPr>
            <p:grpSpPr>
              <a:xfrm>
                <a:off x="326687" y="399838"/>
                <a:ext cx="49306" cy="329693"/>
                <a:chOff x="5138963" y="489126"/>
                <a:chExt cx="49306" cy="329693"/>
              </a:xfrm>
            </p:grpSpPr>
            <p:sp>
              <p:nvSpPr>
                <p:cNvPr id="18" name="椭圆 13"/>
                <p:cNvSpPr/>
                <p:nvPr/>
              </p:nvSpPr>
              <p:spPr>
                <a:xfrm>
                  <a:off x="5138963" y="769513"/>
                  <a:ext cx="49306" cy="49306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9" name="椭圆 14"/>
                <p:cNvSpPr/>
                <p:nvPr/>
              </p:nvSpPr>
              <p:spPr>
                <a:xfrm>
                  <a:off x="5138963" y="489126"/>
                  <a:ext cx="49306" cy="49306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549001" y="555626"/>
            <a:ext cx="3565799" cy="876848"/>
            <a:chOff x="326687" y="247818"/>
            <a:chExt cx="4861582" cy="725466"/>
          </a:xfrm>
        </p:grpSpPr>
        <p:sp>
          <p:nvSpPr>
            <p:cNvPr id="8" name="文本框 7"/>
            <p:cNvSpPr txBox="1"/>
            <p:nvPr/>
          </p:nvSpPr>
          <p:spPr bwMode="auto">
            <a:xfrm>
              <a:off x="1416685" y="412399"/>
              <a:ext cx="2936607" cy="38196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400" kern="0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栈接链的实现</a:t>
              </a:r>
              <a:endParaRPr lang="zh-CN" altLang="en-US" sz="2400" kern="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9" name="组合 8"/>
            <p:cNvGrpSpPr/>
            <p:nvPr/>
          </p:nvGrpSpPr>
          <p:grpSpPr>
            <a:xfrm>
              <a:off x="326687" y="247818"/>
              <a:ext cx="4861582" cy="725466"/>
              <a:chOff x="326687" y="247818"/>
              <a:chExt cx="4861582" cy="725466"/>
            </a:xfrm>
          </p:grpSpPr>
          <p:grpSp>
            <p:nvGrpSpPr>
              <p:cNvPr id="10" name="组合 9"/>
              <p:cNvGrpSpPr/>
              <p:nvPr/>
            </p:nvGrpSpPr>
            <p:grpSpPr>
              <a:xfrm>
                <a:off x="349799" y="247818"/>
                <a:ext cx="4791980" cy="261575"/>
                <a:chOff x="349799" y="247818"/>
                <a:chExt cx="4791980" cy="261575"/>
              </a:xfrm>
            </p:grpSpPr>
            <p:cxnSp>
              <p:nvCxnSpPr>
                <p:cNvPr id="25" name="直接连接符 24"/>
                <p:cNvCxnSpPr/>
                <p:nvPr/>
              </p:nvCxnSpPr>
              <p:spPr>
                <a:xfrm>
                  <a:off x="638117" y="248864"/>
                  <a:ext cx="3287537" cy="0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直接连接符 25"/>
                <p:cNvCxnSpPr/>
                <p:nvPr/>
              </p:nvCxnSpPr>
              <p:spPr>
                <a:xfrm>
                  <a:off x="4824514" y="335707"/>
                  <a:ext cx="313542" cy="173686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直接连接符 26"/>
                <p:cNvCxnSpPr/>
                <p:nvPr/>
              </p:nvCxnSpPr>
              <p:spPr>
                <a:xfrm>
                  <a:off x="4084534" y="335707"/>
                  <a:ext cx="737870" cy="0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直接连接符 27"/>
                <p:cNvCxnSpPr/>
                <p:nvPr/>
              </p:nvCxnSpPr>
              <p:spPr>
                <a:xfrm>
                  <a:off x="3927764" y="248864"/>
                  <a:ext cx="156771" cy="86843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9" name="任意多边形: 形状 28"/>
                <p:cNvSpPr/>
                <p:nvPr/>
              </p:nvSpPr>
              <p:spPr>
                <a:xfrm>
                  <a:off x="349799" y="247818"/>
                  <a:ext cx="4791980" cy="257189"/>
                </a:xfrm>
                <a:custGeom>
                  <a:avLst/>
                  <a:gdLst>
                    <a:gd name="connsiteX0" fmla="*/ 0 w 5405438"/>
                    <a:gd name="connsiteY0" fmla="*/ 233362 h 366712"/>
                    <a:gd name="connsiteX1" fmla="*/ 328613 w 5405438"/>
                    <a:gd name="connsiteY1" fmla="*/ 0 h 366712"/>
                    <a:gd name="connsiteX2" fmla="*/ 4043363 w 5405438"/>
                    <a:gd name="connsiteY2" fmla="*/ 0 h 366712"/>
                    <a:gd name="connsiteX3" fmla="*/ 4214813 w 5405438"/>
                    <a:gd name="connsiteY3" fmla="*/ 123825 h 366712"/>
                    <a:gd name="connsiteX4" fmla="*/ 5048250 w 5405438"/>
                    <a:gd name="connsiteY4" fmla="*/ 123825 h 366712"/>
                    <a:gd name="connsiteX5" fmla="*/ 5405438 w 5405438"/>
                    <a:gd name="connsiteY5" fmla="*/ 366712 h 3667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405438" h="366712">
                      <a:moveTo>
                        <a:pt x="0" y="233362"/>
                      </a:moveTo>
                      <a:lnTo>
                        <a:pt x="328613" y="0"/>
                      </a:lnTo>
                      <a:lnTo>
                        <a:pt x="4043363" y="0"/>
                      </a:lnTo>
                      <a:lnTo>
                        <a:pt x="4214813" y="123825"/>
                      </a:lnTo>
                      <a:lnTo>
                        <a:pt x="5048250" y="123825"/>
                      </a:lnTo>
                      <a:lnTo>
                        <a:pt x="5405438" y="366712"/>
                      </a:lnTo>
                    </a:path>
                  </a:pathLst>
                </a:cu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endPara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0" name="任意多边形: 形状 29"/>
                <p:cNvSpPr/>
                <p:nvPr/>
              </p:nvSpPr>
              <p:spPr>
                <a:xfrm flipV="1">
                  <a:off x="737468" y="249336"/>
                  <a:ext cx="3029477" cy="84093"/>
                </a:xfrm>
                <a:custGeom>
                  <a:avLst/>
                  <a:gdLst>
                    <a:gd name="connsiteX0" fmla="*/ 0 w 4221480"/>
                    <a:gd name="connsiteY0" fmla="*/ 236220 h 236220"/>
                    <a:gd name="connsiteX1" fmla="*/ 320040 w 4221480"/>
                    <a:gd name="connsiteY1" fmla="*/ 0 h 236220"/>
                    <a:gd name="connsiteX2" fmla="*/ 4053840 w 4221480"/>
                    <a:gd name="connsiteY2" fmla="*/ 0 h 236220"/>
                    <a:gd name="connsiteX3" fmla="*/ 4221480 w 4221480"/>
                    <a:gd name="connsiteY3" fmla="*/ 137160 h 236220"/>
                    <a:gd name="connsiteX4" fmla="*/ 152400 w 4221480"/>
                    <a:gd name="connsiteY4" fmla="*/ 129540 h 236220"/>
                    <a:gd name="connsiteX0-1" fmla="*/ 167640 w 4069080"/>
                    <a:gd name="connsiteY0-2" fmla="*/ 0 h 137160"/>
                    <a:gd name="connsiteX1-3" fmla="*/ 3901440 w 4069080"/>
                    <a:gd name="connsiteY1-4" fmla="*/ 0 h 137160"/>
                    <a:gd name="connsiteX2-5" fmla="*/ 4069080 w 4069080"/>
                    <a:gd name="connsiteY2-6" fmla="*/ 137160 h 137160"/>
                    <a:gd name="connsiteX3-7" fmla="*/ 0 w 4069080"/>
                    <a:gd name="connsiteY3-8" fmla="*/ 129540 h 137160"/>
                    <a:gd name="connsiteX0-9" fmla="*/ 167640 w 4069080"/>
                    <a:gd name="connsiteY0-10" fmla="*/ 0 h 137160"/>
                    <a:gd name="connsiteX1-11" fmla="*/ 3901440 w 4069080"/>
                    <a:gd name="connsiteY1-12" fmla="*/ 0 h 137160"/>
                    <a:gd name="connsiteX2-13" fmla="*/ 4069080 w 4069080"/>
                    <a:gd name="connsiteY2-14" fmla="*/ 137160 h 137160"/>
                    <a:gd name="connsiteX3-15" fmla="*/ 0 w 4069080"/>
                    <a:gd name="connsiteY3-16" fmla="*/ 129540 h 137160"/>
                    <a:gd name="connsiteX4-17" fmla="*/ 167640 w 4069080"/>
                    <a:gd name="connsiteY4-18" fmla="*/ 0 h 137160"/>
                    <a:gd name="connsiteX0-19" fmla="*/ 167640 w 4069080"/>
                    <a:gd name="connsiteY0-20" fmla="*/ 0 h 137160"/>
                    <a:gd name="connsiteX1-21" fmla="*/ 3901440 w 4069080"/>
                    <a:gd name="connsiteY1-22" fmla="*/ 0 h 137160"/>
                    <a:gd name="connsiteX2-23" fmla="*/ 4069080 w 4069080"/>
                    <a:gd name="connsiteY2-24" fmla="*/ 137160 h 137160"/>
                    <a:gd name="connsiteX3-25" fmla="*/ 0 w 4069080"/>
                    <a:gd name="connsiteY3-26" fmla="*/ 135212 h 137160"/>
                    <a:gd name="connsiteX4-27" fmla="*/ 167640 w 4069080"/>
                    <a:gd name="connsiteY4-28" fmla="*/ 0 h 137160"/>
                    <a:gd name="connsiteX0-29" fmla="*/ 167640 w 4069080"/>
                    <a:gd name="connsiteY0-30" fmla="*/ 0 h 142773"/>
                    <a:gd name="connsiteX1-31" fmla="*/ 3901440 w 4069080"/>
                    <a:gd name="connsiteY1-32" fmla="*/ 0 h 142773"/>
                    <a:gd name="connsiteX2-33" fmla="*/ 4069080 w 4069080"/>
                    <a:gd name="connsiteY2-34" fmla="*/ 137160 h 142773"/>
                    <a:gd name="connsiteX3-35" fmla="*/ 0 w 4069080"/>
                    <a:gd name="connsiteY3-36" fmla="*/ 142773 h 142773"/>
                    <a:gd name="connsiteX4-37" fmla="*/ 167640 w 4069080"/>
                    <a:gd name="connsiteY4-38" fmla="*/ 0 h 142773"/>
                    <a:gd name="connsiteX0-39" fmla="*/ 167640 w 4069080"/>
                    <a:gd name="connsiteY0-40" fmla="*/ 0 h 142773"/>
                    <a:gd name="connsiteX1-41" fmla="*/ 3901440 w 4069080"/>
                    <a:gd name="connsiteY1-42" fmla="*/ 0 h 142773"/>
                    <a:gd name="connsiteX2-43" fmla="*/ 4069080 w 4069080"/>
                    <a:gd name="connsiteY2-44" fmla="*/ 140940 h 142773"/>
                    <a:gd name="connsiteX3-45" fmla="*/ 0 w 4069080"/>
                    <a:gd name="connsiteY3-46" fmla="*/ 142773 h 142773"/>
                    <a:gd name="connsiteX4-47" fmla="*/ 167640 w 4069080"/>
                    <a:gd name="connsiteY4-48" fmla="*/ 0 h 142773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17" y="connsiteY4-18"/>
                    </a:cxn>
                  </a:cxnLst>
                  <a:rect l="l" t="t" r="r" b="b"/>
                  <a:pathLst>
                    <a:path w="4069080" h="142773">
                      <a:moveTo>
                        <a:pt x="167640" y="0"/>
                      </a:moveTo>
                      <a:lnTo>
                        <a:pt x="3901440" y="0"/>
                      </a:lnTo>
                      <a:lnTo>
                        <a:pt x="4069080" y="140940"/>
                      </a:lnTo>
                      <a:lnTo>
                        <a:pt x="0" y="142773"/>
                      </a:lnTo>
                      <a:lnTo>
                        <a:pt x="167640" y="0"/>
                      </a:lnTo>
                      <a:close/>
                    </a:path>
                  </a:pathLst>
                </a:custGeom>
                <a:solidFill>
                  <a:srgbClr val="0070C0"/>
                </a:solidFill>
                <a:ln w="254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endPara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1" name="组合 10"/>
              <p:cNvGrpSpPr/>
              <p:nvPr/>
            </p:nvGrpSpPr>
            <p:grpSpPr>
              <a:xfrm>
                <a:off x="349799" y="711709"/>
                <a:ext cx="4815092" cy="261575"/>
                <a:chOff x="358852" y="925118"/>
                <a:chExt cx="4815092" cy="261575"/>
              </a:xfrm>
            </p:grpSpPr>
            <p:cxnSp>
              <p:nvCxnSpPr>
                <p:cNvPr id="18" name="直接连接符 17"/>
                <p:cNvCxnSpPr/>
                <p:nvPr/>
              </p:nvCxnSpPr>
              <p:spPr>
                <a:xfrm flipH="1" flipV="1">
                  <a:off x="1574976" y="1185647"/>
                  <a:ext cx="3287537" cy="0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直接连接符 18"/>
                <p:cNvCxnSpPr/>
                <p:nvPr/>
              </p:nvCxnSpPr>
              <p:spPr>
                <a:xfrm flipH="1" flipV="1">
                  <a:off x="362574" y="925118"/>
                  <a:ext cx="313542" cy="173686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直接连接符 19"/>
                <p:cNvCxnSpPr/>
                <p:nvPr/>
              </p:nvCxnSpPr>
              <p:spPr>
                <a:xfrm flipV="1">
                  <a:off x="4860402" y="1011961"/>
                  <a:ext cx="313542" cy="173686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直接连接符 20"/>
                <p:cNvCxnSpPr/>
                <p:nvPr/>
              </p:nvCxnSpPr>
              <p:spPr>
                <a:xfrm flipH="1" flipV="1">
                  <a:off x="678226" y="1098804"/>
                  <a:ext cx="737870" cy="0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直接连接符 21"/>
                <p:cNvCxnSpPr/>
                <p:nvPr/>
              </p:nvCxnSpPr>
              <p:spPr>
                <a:xfrm flipH="1" flipV="1">
                  <a:off x="1416096" y="1098804"/>
                  <a:ext cx="156771" cy="86843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3" name="任意多边形: 形状 22"/>
                <p:cNvSpPr/>
                <p:nvPr/>
              </p:nvSpPr>
              <p:spPr>
                <a:xfrm flipH="1" flipV="1">
                  <a:off x="358852" y="929504"/>
                  <a:ext cx="4791980" cy="257189"/>
                </a:xfrm>
                <a:custGeom>
                  <a:avLst/>
                  <a:gdLst>
                    <a:gd name="connsiteX0" fmla="*/ 0 w 5405438"/>
                    <a:gd name="connsiteY0" fmla="*/ 233362 h 366712"/>
                    <a:gd name="connsiteX1" fmla="*/ 328613 w 5405438"/>
                    <a:gd name="connsiteY1" fmla="*/ 0 h 366712"/>
                    <a:gd name="connsiteX2" fmla="*/ 4043363 w 5405438"/>
                    <a:gd name="connsiteY2" fmla="*/ 0 h 366712"/>
                    <a:gd name="connsiteX3" fmla="*/ 4214813 w 5405438"/>
                    <a:gd name="connsiteY3" fmla="*/ 123825 h 366712"/>
                    <a:gd name="connsiteX4" fmla="*/ 5048250 w 5405438"/>
                    <a:gd name="connsiteY4" fmla="*/ 123825 h 366712"/>
                    <a:gd name="connsiteX5" fmla="*/ 5405438 w 5405438"/>
                    <a:gd name="connsiteY5" fmla="*/ 366712 h 3667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405438" h="366712">
                      <a:moveTo>
                        <a:pt x="0" y="233362"/>
                      </a:moveTo>
                      <a:lnTo>
                        <a:pt x="328613" y="0"/>
                      </a:lnTo>
                      <a:lnTo>
                        <a:pt x="4043363" y="0"/>
                      </a:lnTo>
                      <a:lnTo>
                        <a:pt x="4214813" y="123825"/>
                      </a:lnTo>
                      <a:lnTo>
                        <a:pt x="5048250" y="123825"/>
                      </a:lnTo>
                      <a:lnTo>
                        <a:pt x="5405438" y="366712"/>
                      </a:lnTo>
                    </a:path>
                  </a:pathLst>
                </a:cu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endParaRPr lang="zh-CN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4" name="任意多边形: 形状 23"/>
                <p:cNvSpPr/>
                <p:nvPr/>
              </p:nvSpPr>
              <p:spPr>
                <a:xfrm flipH="1">
                  <a:off x="1733685" y="1101082"/>
                  <a:ext cx="3029477" cy="84093"/>
                </a:xfrm>
                <a:custGeom>
                  <a:avLst/>
                  <a:gdLst>
                    <a:gd name="connsiteX0" fmla="*/ 0 w 4221480"/>
                    <a:gd name="connsiteY0" fmla="*/ 236220 h 236220"/>
                    <a:gd name="connsiteX1" fmla="*/ 320040 w 4221480"/>
                    <a:gd name="connsiteY1" fmla="*/ 0 h 236220"/>
                    <a:gd name="connsiteX2" fmla="*/ 4053840 w 4221480"/>
                    <a:gd name="connsiteY2" fmla="*/ 0 h 236220"/>
                    <a:gd name="connsiteX3" fmla="*/ 4221480 w 4221480"/>
                    <a:gd name="connsiteY3" fmla="*/ 137160 h 236220"/>
                    <a:gd name="connsiteX4" fmla="*/ 152400 w 4221480"/>
                    <a:gd name="connsiteY4" fmla="*/ 129540 h 236220"/>
                    <a:gd name="connsiteX0-1" fmla="*/ 167640 w 4069080"/>
                    <a:gd name="connsiteY0-2" fmla="*/ 0 h 137160"/>
                    <a:gd name="connsiteX1-3" fmla="*/ 3901440 w 4069080"/>
                    <a:gd name="connsiteY1-4" fmla="*/ 0 h 137160"/>
                    <a:gd name="connsiteX2-5" fmla="*/ 4069080 w 4069080"/>
                    <a:gd name="connsiteY2-6" fmla="*/ 137160 h 137160"/>
                    <a:gd name="connsiteX3-7" fmla="*/ 0 w 4069080"/>
                    <a:gd name="connsiteY3-8" fmla="*/ 129540 h 137160"/>
                    <a:gd name="connsiteX0-9" fmla="*/ 167640 w 4069080"/>
                    <a:gd name="connsiteY0-10" fmla="*/ 0 h 137160"/>
                    <a:gd name="connsiteX1-11" fmla="*/ 3901440 w 4069080"/>
                    <a:gd name="connsiteY1-12" fmla="*/ 0 h 137160"/>
                    <a:gd name="connsiteX2-13" fmla="*/ 4069080 w 4069080"/>
                    <a:gd name="connsiteY2-14" fmla="*/ 137160 h 137160"/>
                    <a:gd name="connsiteX3-15" fmla="*/ 0 w 4069080"/>
                    <a:gd name="connsiteY3-16" fmla="*/ 129540 h 137160"/>
                    <a:gd name="connsiteX4-17" fmla="*/ 167640 w 4069080"/>
                    <a:gd name="connsiteY4-18" fmla="*/ 0 h 137160"/>
                    <a:gd name="connsiteX0-19" fmla="*/ 167640 w 4069080"/>
                    <a:gd name="connsiteY0-20" fmla="*/ 0 h 137160"/>
                    <a:gd name="connsiteX1-21" fmla="*/ 3901440 w 4069080"/>
                    <a:gd name="connsiteY1-22" fmla="*/ 0 h 137160"/>
                    <a:gd name="connsiteX2-23" fmla="*/ 4069080 w 4069080"/>
                    <a:gd name="connsiteY2-24" fmla="*/ 137160 h 137160"/>
                    <a:gd name="connsiteX3-25" fmla="*/ 0 w 4069080"/>
                    <a:gd name="connsiteY3-26" fmla="*/ 135212 h 137160"/>
                    <a:gd name="connsiteX4-27" fmla="*/ 167640 w 4069080"/>
                    <a:gd name="connsiteY4-28" fmla="*/ 0 h 137160"/>
                    <a:gd name="connsiteX0-29" fmla="*/ 167640 w 4069080"/>
                    <a:gd name="connsiteY0-30" fmla="*/ 0 h 142773"/>
                    <a:gd name="connsiteX1-31" fmla="*/ 3901440 w 4069080"/>
                    <a:gd name="connsiteY1-32" fmla="*/ 0 h 142773"/>
                    <a:gd name="connsiteX2-33" fmla="*/ 4069080 w 4069080"/>
                    <a:gd name="connsiteY2-34" fmla="*/ 137160 h 142773"/>
                    <a:gd name="connsiteX3-35" fmla="*/ 0 w 4069080"/>
                    <a:gd name="connsiteY3-36" fmla="*/ 142773 h 142773"/>
                    <a:gd name="connsiteX4-37" fmla="*/ 167640 w 4069080"/>
                    <a:gd name="connsiteY4-38" fmla="*/ 0 h 142773"/>
                    <a:gd name="connsiteX0-39" fmla="*/ 167640 w 4069080"/>
                    <a:gd name="connsiteY0-40" fmla="*/ 0 h 142773"/>
                    <a:gd name="connsiteX1-41" fmla="*/ 3901440 w 4069080"/>
                    <a:gd name="connsiteY1-42" fmla="*/ 0 h 142773"/>
                    <a:gd name="connsiteX2-43" fmla="*/ 4069080 w 4069080"/>
                    <a:gd name="connsiteY2-44" fmla="*/ 140940 h 142773"/>
                    <a:gd name="connsiteX3-45" fmla="*/ 0 w 4069080"/>
                    <a:gd name="connsiteY3-46" fmla="*/ 142773 h 142773"/>
                    <a:gd name="connsiteX4-47" fmla="*/ 167640 w 4069080"/>
                    <a:gd name="connsiteY4-48" fmla="*/ 0 h 142773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17" y="connsiteY4-18"/>
                    </a:cxn>
                  </a:cxnLst>
                  <a:rect l="l" t="t" r="r" b="b"/>
                  <a:pathLst>
                    <a:path w="4069080" h="142773">
                      <a:moveTo>
                        <a:pt x="167640" y="0"/>
                      </a:moveTo>
                      <a:lnTo>
                        <a:pt x="3901440" y="0"/>
                      </a:lnTo>
                      <a:lnTo>
                        <a:pt x="4069080" y="140940"/>
                      </a:lnTo>
                      <a:lnTo>
                        <a:pt x="0" y="142773"/>
                      </a:lnTo>
                      <a:lnTo>
                        <a:pt x="167640" y="0"/>
                      </a:lnTo>
                      <a:close/>
                    </a:path>
                  </a:pathLst>
                </a:custGeom>
                <a:solidFill>
                  <a:srgbClr val="0070C0"/>
                </a:solidFill>
                <a:ln w="254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endPara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2" name="组合 11"/>
              <p:cNvGrpSpPr/>
              <p:nvPr/>
            </p:nvGrpSpPr>
            <p:grpSpPr>
              <a:xfrm>
                <a:off x="5138963" y="489126"/>
                <a:ext cx="49306" cy="329693"/>
                <a:chOff x="5138963" y="489126"/>
                <a:chExt cx="49306" cy="329693"/>
              </a:xfrm>
            </p:grpSpPr>
            <p:sp>
              <p:nvSpPr>
                <p:cNvPr id="16" name="椭圆 15"/>
                <p:cNvSpPr/>
                <p:nvPr/>
              </p:nvSpPr>
              <p:spPr>
                <a:xfrm>
                  <a:off x="5138963" y="769513"/>
                  <a:ext cx="49306" cy="49306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7" name="椭圆 16"/>
                <p:cNvSpPr/>
                <p:nvPr/>
              </p:nvSpPr>
              <p:spPr>
                <a:xfrm>
                  <a:off x="5138963" y="489126"/>
                  <a:ext cx="49306" cy="49306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3" name="组合 12"/>
              <p:cNvGrpSpPr/>
              <p:nvPr/>
            </p:nvGrpSpPr>
            <p:grpSpPr>
              <a:xfrm>
                <a:off x="326687" y="399838"/>
                <a:ext cx="49306" cy="329693"/>
                <a:chOff x="5138963" y="489126"/>
                <a:chExt cx="49306" cy="329693"/>
              </a:xfrm>
            </p:grpSpPr>
            <p:sp>
              <p:nvSpPr>
                <p:cNvPr id="14" name="椭圆 13"/>
                <p:cNvSpPr/>
                <p:nvPr/>
              </p:nvSpPr>
              <p:spPr>
                <a:xfrm>
                  <a:off x="5138963" y="769513"/>
                  <a:ext cx="49306" cy="49306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5" name="椭圆 14"/>
                <p:cNvSpPr/>
                <p:nvPr/>
              </p:nvSpPr>
              <p:spPr>
                <a:xfrm>
                  <a:off x="5138963" y="489126"/>
                  <a:ext cx="49306" cy="49306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</p:grpSp>
      </p:grpSp>
      <p:grpSp>
        <p:nvGrpSpPr>
          <p:cNvPr id="31" name="组合 30"/>
          <p:cNvGrpSpPr/>
          <p:nvPr/>
        </p:nvGrpSpPr>
        <p:grpSpPr>
          <a:xfrm>
            <a:off x="1436842" y="3033984"/>
            <a:ext cx="9208168" cy="2415966"/>
            <a:chOff x="1584402" y="1903846"/>
            <a:chExt cx="9062674" cy="3882467"/>
          </a:xfrm>
        </p:grpSpPr>
        <p:grpSp>
          <p:nvGrpSpPr>
            <p:cNvPr id="32" name="组合 31"/>
            <p:cNvGrpSpPr/>
            <p:nvPr/>
          </p:nvGrpSpPr>
          <p:grpSpPr>
            <a:xfrm>
              <a:off x="1584402" y="3780506"/>
              <a:ext cx="9062674" cy="2005807"/>
              <a:chOff x="1584402" y="3780506"/>
              <a:chExt cx="9062674" cy="2005807"/>
            </a:xfrm>
          </p:grpSpPr>
          <p:sp>
            <p:nvSpPr>
              <p:cNvPr id="43" name="任意多边形: 形状 42"/>
              <p:cNvSpPr/>
              <p:nvPr/>
            </p:nvSpPr>
            <p:spPr>
              <a:xfrm>
                <a:off x="1652007" y="3780506"/>
                <a:ext cx="8888987" cy="2005807"/>
              </a:xfrm>
              <a:custGeom>
                <a:avLst/>
                <a:gdLst>
                  <a:gd name="connsiteX0" fmla="*/ 10856686 w 10856686"/>
                  <a:gd name="connsiteY0" fmla="*/ 4180114 h 4789714"/>
                  <a:gd name="connsiteX1" fmla="*/ 10363200 w 10856686"/>
                  <a:gd name="connsiteY1" fmla="*/ 4775200 h 4789714"/>
                  <a:gd name="connsiteX2" fmla="*/ 261257 w 10856686"/>
                  <a:gd name="connsiteY2" fmla="*/ 4789714 h 4789714"/>
                  <a:gd name="connsiteX3" fmla="*/ 14514 w 10856686"/>
                  <a:gd name="connsiteY3" fmla="*/ 4470400 h 4789714"/>
                  <a:gd name="connsiteX4" fmla="*/ 0 w 10856686"/>
                  <a:gd name="connsiteY4" fmla="*/ 0 h 4789714"/>
                  <a:gd name="connsiteX0-1" fmla="*/ 10856686 w 10856686"/>
                  <a:gd name="connsiteY0-2" fmla="*/ 4180114 h 4789714"/>
                  <a:gd name="connsiteX1-3" fmla="*/ 10363200 w 10856686"/>
                  <a:gd name="connsiteY1-4" fmla="*/ 4775200 h 4789714"/>
                  <a:gd name="connsiteX2-5" fmla="*/ 261257 w 10856686"/>
                  <a:gd name="connsiteY2-6" fmla="*/ 4789714 h 4789714"/>
                  <a:gd name="connsiteX3-7" fmla="*/ 14514 w 10856686"/>
                  <a:gd name="connsiteY3-8" fmla="*/ 4470400 h 4789714"/>
                  <a:gd name="connsiteX4-9" fmla="*/ 749 w 10856686"/>
                  <a:gd name="connsiteY4-10" fmla="*/ 1242677 h 4789714"/>
                  <a:gd name="connsiteX5" fmla="*/ 0 w 10856686"/>
                  <a:gd name="connsiteY5" fmla="*/ 0 h 4789714"/>
                  <a:gd name="connsiteX0-11" fmla="*/ 10855937 w 10855937"/>
                  <a:gd name="connsiteY0-12" fmla="*/ 2937437 h 3547037"/>
                  <a:gd name="connsiteX1-13" fmla="*/ 10362451 w 10855937"/>
                  <a:gd name="connsiteY1-14" fmla="*/ 3532523 h 3547037"/>
                  <a:gd name="connsiteX2-15" fmla="*/ 260508 w 10855937"/>
                  <a:gd name="connsiteY2-16" fmla="*/ 3547037 h 3547037"/>
                  <a:gd name="connsiteX3-17" fmla="*/ 13765 w 10855937"/>
                  <a:gd name="connsiteY3-18" fmla="*/ 3227723 h 3547037"/>
                  <a:gd name="connsiteX4-19" fmla="*/ 0 w 10855937"/>
                  <a:gd name="connsiteY4-20" fmla="*/ 0 h 3547037"/>
                  <a:gd name="connsiteX0-21" fmla="*/ 10855937 w 10855937"/>
                  <a:gd name="connsiteY0-22" fmla="*/ 2937437 h 3547037"/>
                  <a:gd name="connsiteX1-23" fmla="*/ 10362451 w 10855937"/>
                  <a:gd name="connsiteY1-24" fmla="*/ 3532523 h 3547037"/>
                  <a:gd name="connsiteX2-25" fmla="*/ 260508 w 10855937"/>
                  <a:gd name="connsiteY2-26" fmla="*/ 3547037 h 3547037"/>
                  <a:gd name="connsiteX3-27" fmla="*/ 13765 w 10855937"/>
                  <a:gd name="connsiteY3-28" fmla="*/ 3227723 h 3547037"/>
                  <a:gd name="connsiteX4-29" fmla="*/ 0 w 10855937"/>
                  <a:gd name="connsiteY4-30" fmla="*/ 0 h 3547037"/>
                  <a:gd name="connsiteX0-31" fmla="*/ 10868873 w 10868873"/>
                  <a:gd name="connsiteY0-32" fmla="*/ 2937437 h 3547037"/>
                  <a:gd name="connsiteX1-33" fmla="*/ 10375387 w 10868873"/>
                  <a:gd name="connsiteY1-34" fmla="*/ 3532523 h 3547037"/>
                  <a:gd name="connsiteX2-35" fmla="*/ 273444 w 10868873"/>
                  <a:gd name="connsiteY2-36" fmla="*/ 3547037 h 3547037"/>
                  <a:gd name="connsiteX3-37" fmla="*/ 26701 w 10868873"/>
                  <a:gd name="connsiteY3-38" fmla="*/ 3227723 h 3547037"/>
                  <a:gd name="connsiteX4-39" fmla="*/ 5177 w 10868873"/>
                  <a:gd name="connsiteY4-40" fmla="*/ 1101841 h 3547037"/>
                  <a:gd name="connsiteX5-41" fmla="*/ 12936 w 10868873"/>
                  <a:gd name="connsiteY5-42" fmla="*/ 0 h 3547037"/>
                  <a:gd name="connsiteX0-43" fmla="*/ 10868873 w 10868873"/>
                  <a:gd name="connsiteY0-44" fmla="*/ 1835596 h 2445196"/>
                  <a:gd name="connsiteX1-45" fmla="*/ 10375387 w 10868873"/>
                  <a:gd name="connsiteY1-46" fmla="*/ 2430682 h 2445196"/>
                  <a:gd name="connsiteX2-47" fmla="*/ 273444 w 10868873"/>
                  <a:gd name="connsiteY2-48" fmla="*/ 2445196 h 2445196"/>
                  <a:gd name="connsiteX3-49" fmla="*/ 26701 w 10868873"/>
                  <a:gd name="connsiteY3-50" fmla="*/ 2125882 h 2445196"/>
                  <a:gd name="connsiteX4-51" fmla="*/ 5177 w 10868873"/>
                  <a:gd name="connsiteY4-52" fmla="*/ 0 h 2445196"/>
                  <a:gd name="connsiteX0-53" fmla="*/ 10863696 w 10863696"/>
                  <a:gd name="connsiteY0-54" fmla="*/ 1835596 h 2445196"/>
                  <a:gd name="connsiteX1-55" fmla="*/ 10370210 w 10863696"/>
                  <a:gd name="connsiteY1-56" fmla="*/ 2430682 h 2445196"/>
                  <a:gd name="connsiteX2-57" fmla="*/ 268267 w 10863696"/>
                  <a:gd name="connsiteY2-58" fmla="*/ 2445196 h 2445196"/>
                  <a:gd name="connsiteX3-59" fmla="*/ 21524 w 10863696"/>
                  <a:gd name="connsiteY3-60" fmla="*/ 2125882 h 2445196"/>
                  <a:gd name="connsiteX4-61" fmla="*/ 0 w 10863696"/>
                  <a:gd name="connsiteY4-62" fmla="*/ 0 h 2445196"/>
                  <a:gd name="connsiteX0-63" fmla="*/ 10882319 w 10882319"/>
                  <a:gd name="connsiteY0-64" fmla="*/ 1835596 h 2445196"/>
                  <a:gd name="connsiteX1-65" fmla="*/ 10388833 w 10882319"/>
                  <a:gd name="connsiteY1-66" fmla="*/ 2430682 h 2445196"/>
                  <a:gd name="connsiteX2-67" fmla="*/ 286890 w 10882319"/>
                  <a:gd name="connsiteY2-68" fmla="*/ 2445196 h 2445196"/>
                  <a:gd name="connsiteX3-69" fmla="*/ 40147 w 10882319"/>
                  <a:gd name="connsiteY3-70" fmla="*/ 2125882 h 2445196"/>
                  <a:gd name="connsiteX4-71" fmla="*/ 0 w 10882319"/>
                  <a:gd name="connsiteY4-72" fmla="*/ 0 h 2445196"/>
                  <a:gd name="connsiteX0-73" fmla="*/ 10853134 w 10853134"/>
                  <a:gd name="connsiteY0-74" fmla="*/ 1841415 h 2451015"/>
                  <a:gd name="connsiteX1-75" fmla="*/ 10359648 w 10853134"/>
                  <a:gd name="connsiteY1-76" fmla="*/ 2436501 h 2451015"/>
                  <a:gd name="connsiteX2-77" fmla="*/ 257705 w 10853134"/>
                  <a:gd name="connsiteY2-78" fmla="*/ 2451015 h 2451015"/>
                  <a:gd name="connsiteX3-79" fmla="*/ 10962 w 10853134"/>
                  <a:gd name="connsiteY3-80" fmla="*/ 2131701 h 2451015"/>
                  <a:gd name="connsiteX4-81" fmla="*/ 11553 w 10853134"/>
                  <a:gd name="connsiteY4-82" fmla="*/ 0 h 2451015"/>
                  <a:gd name="connsiteX0-83" fmla="*/ 10864860 w 10864860"/>
                  <a:gd name="connsiteY0-84" fmla="*/ 1841415 h 2451015"/>
                  <a:gd name="connsiteX1-85" fmla="*/ 10371374 w 10864860"/>
                  <a:gd name="connsiteY1-86" fmla="*/ 2436501 h 2451015"/>
                  <a:gd name="connsiteX2-87" fmla="*/ 269431 w 10864860"/>
                  <a:gd name="connsiteY2-88" fmla="*/ 2451015 h 2451015"/>
                  <a:gd name="connsiteX3-89" fmla="*/ 22688 w 10864860"/>
                  <a:gd name="connsiteY3-90" fmla="*/ 2131701 h 2451015"/>
                  <a:gd name="connsiteX4-91" fmla="*/ 0 w 10864860"/>
                  <a:gd name="connsiteY4-92" fmla="*/ 0 h 2451015"/>
                  <a:gd name="connsiteX0-93" fmla="*/ 10856761 w 10856761"/>
                  <a:gd name="connsiteY0-94" fmla="*/ 1841415 h 2451015"/>
                  <a:gd name="connsiteX1-95" fmla="*/ 10363275 w 10856761"/>
                  <a:gd name="connsiteY1-96" fmla="*/ 2436501 h 2451015"/>
                  <a:gd name="connsiteX2-97" fmla="*/ 261332 w 10856761"/>
                  <a:gd name="connsiteY2-98" fmla="*/ 2451015 h 2451015"/>
                  <a:gd name="connsiteX3-99" fmla="*/ 14589 w 10856761"/>
                  <a:gd name="connsiteY3-100" fmla="*/ 2131701 h 2451015"/>
                  <a:gd name="connsiteX4-101" fmla="*/ 3540 w 10856761"/>
                  <a:gd name="connsiteY4-102" fmla="*/ 0 h 2451015"/>
                  <a:gd name="connsiteX0-103" fmla="*/ 10858803 w 10858803"/>
                  <a:gd name="connsiteY0-104" fmla="*/ 1841415 h 2451015"/>
                  <a:gd name="connsiteX1-105" fmla="*/ 10365317 w 10858803"/>
                  <a:gd name="connsiteY1-106" fmla="*/ 2436501 h 2451015"/>
                  <a:gd name="connsiteX2-107" fmla="*/ 263374 w 10858803"/>
                  <a:gd name="connsiteY2-108" fmla="*/ 2451015 h 2451015"/>
                  <a:gd name="connsiteX3-109" fmla="*/ 16631 w 10858803"/>
                  <a:gd name="connsiteY3-110" fmla="*/ 2131701 h 2451015"/>
                  <a:gd name="connsiteX4-111" fmla="*/ 5582 w 10858803"/>
                  <a:gd name="connsiteY4-112" fmla="*/ 0 h 2451015"/>
                  <a:gd name="connsiteX0-113" fmla="*/ 10854255 w 10854255"/>
                  <a:gd name="connsiteY0-114" fmla="*/ 1841415 h 2451015"/>
                  <a:gd name="connsiteX1-115" fmla="*/ 10360769 w 10854255"/>
                  <a:gd name="connsiteY1-116" fmla="*/ 2436501 h 2451015"/>
                  <a:gd name="connsiteX2-117" fmla="*/ 258826 w 10854255"/>
                  <a:gd name="connsiteY2-118" fmla="*/ 2451015 h 2451015"/>
                  <a:gd name="connsiteX3-119" fmla="*/ 12083 w 10854255"/>
                  <a:gd name="connsiteY3-120" fmla="*/ 2131701 h 2451015"/>
                  <a:gd name="connsiteX4-121" fmla="*/ 1034 w 10854255"/>
                  <a:gd name="connsiteY4-122" fmla="*/ 0 h 2451015"/>
                  <a:gd name="connsiteX0-123" fmla="*/ 10846712 w 10846712"/>
                  <a:gd name="connsiteY0-124" fmla="*/ 1841415 h 2451015"/>
                  <a:gd name="connsiteX1-125" fmla="*/ 10353226 w 10846712"/>
                  <a:gd name="connsiteY1-126" fmla="*/ 2436501 h 2451015"/>
                  <a:gd name="connsiteX2-127" fmla="*/ 251283 w 10846712"/>
                  <a:gd name="connsiteY2-128" fmla="*/ 2451015 h 2451015"/>
                  <a:gd name="connsiteX3-129" fmla="*/ 4540 w 10846712"/>
                  <a:gd name="connsiteY3-130" fmla="*/ 2131701 h 2451015"/>
                  <a:gd name="connsiteX4-131" fmla="*/ 5130 w 10846712"/>
                  <a:gd name="connsiteY4-132" fmla="*/ 0 h 2451015"/>
                  <a:gd name="connsiteX0-133" fmla="*/ 10842172 w 10842172"/>
                  <a:gd name="connsiteY0-134" fmla="*/ 1841415 h 2451015"/>
                  <a:gd name="connsiteX1-135" fmla="*/ 10348686 w 10842172"/>
                  <a:gd name="connsiteY1-136" fmla="*/ 2436501 h 2451015"/>
                  <a:gd name="connsiteX2-137" fmla="*/ 246743 w 10842172"/>
                  <a:gd name="connsiteY2-138" fmla="*/ 2451015 h 2451015"/>
                  <a:gd name="connsiteX3-139" fmla="*/ 0 w 10842172"/>
                  <a:gd name="connsiteY3-140" fmla="*/ 2131701 h 2451015"/>
                  <a:gd name="connsiteX4-141" fmla="*/ 590 w 10842172"/>
                  <a:gd name="connsiteY4-142" fmla="*/ 0 h 2451015"/>
                  <a:gd name="connsiteX0-143" fmla="*/ 10842172 w 10842172"/>
                  <a:gd name="connsiteY0-144" fmla="*/ 1841415 h 2451015"/>
                  <a:gd name="connsiteX1-145" fmla="*/ 10348686 w 10842172"/>
                  <a:gd name="connsiteY1-146" fmla="*/ 2436501 h 2451015"/>
                  <a:gd name="connsiteX2-147" fmla="*/ 246743 w 10842172"/>
                  <a:gd name="connsiteY2-148" fmla="*/ 2451015 h 2451015"/>
                  <a:gd name="connsiteX3-149" fmla="*/ 0 w 10842172"/>
                  <a:gd name="connsiteY3-150" fmla="*/ 2131701 h 2451015"/>
                  <a:gd name="connsiteX4-151" fmla="*/ 590 w 10842172"/>
                  <a:gd name="connsiteY4-152" fmla="*/ 0 h 2451015"/>
                  <a:gd name="connsiteX0-153" fmla="*/ 10842172 w 10842172"/>
                  <a:gd name="connsiteY0-154" fmla="*/ 1841415 h 2451015"/>
                  <a:gd name="connsiteX1-155" fmla="*/ 10348686 w 10842172"/>
                  <a:gd name="connsiteY1-156" fmla="*/ 2436501 h 2451015"/>
                  <a:gd name="connsiteX2-157" fmla="*/ 246743 w 10842172"/>
                  <a:gd name="connsiteY2-158" fmla="*/ 2451015 h 2451015"/>
                  <a:gd name="connsiteX3-159" fmla="*/ 0 w 10842172"/>
                  <a:gd name="connsiteY3-160" fmla="*/ 2131701 h 2451015"/>
                  <a:gd name="connsiteX4-161" fmla="*/ 6410 w 10842172"/>
                  <a:gd name="connsiteY4-162" fmla="*/ 0 h 2451015"/>
                  <a:gd name="connsiteX0-163" fmla="*/ 10842172 w 10842172"/>
                  <a:gd name="connsiteY0-164" fmla="*/ 1841415 h 2451015"/>
                  <a:gd name="connsiteX1-165" fmla="*/ 10348686 w 10842172"/>
                  <a:gd name="connsiteY1-166" fmla="*/ 2436501 h 2451015"/>
                  <a:gd name="connsiteX2-167" fmla="*/ 246743 w 10842172"/>
                  <a:gd name="connsiteY2-168" fmla="*/ 2451015 h 2451015"/>
                  <a:gd name="connsiteX3-169" fmla="*/ 0 w 10842172"/>
                  <a:gd name="connsiteY3-170" fmla="*/ 2131701 h 2451015"/>
                  <a:gd name="connsiteX4-171" fmla="*/ 6410 w 10842172"/>
                  <a:gd name="connsiteY4-172" fmla="*/ 0 h 2451015"/>
                  <a:gd name="connsiteX0-173" fmla="*/ 10846950 w 10846950"/>
                  <a:gd name="connsiteY0-174" fmla="*/ 1841415 h 2451015"/>
                  <a:gd name="connsiteX1-175" fmla="*/ 10353464 w 10846950"/>
                  <a:gd name="connsiteY1-176" fmla="*/ 2436501 h 2451015"/>
                  <a:gd name="connsiteX2-177" fmla="*/ 251521 w 10846950"/>
                  <a:gd name="connsiteY2-178" fmla="*/ 2451015 h 2451015"/>
                  <a:gd name="connsiteX3-179" fmla="*/ 4778 w 10846950"/>
                  <a:gd name="connsiteY3-180" fmla="*/ 2131701 h 2451015"/>
                  <a:gd name="connsiteX4-181" fmla="*/ 11188 w 10846950"/>
                  <a:gd name="connsiteY4-182" fmla="*/ 0 h 2451015"/>
                  <a:gd name="connsiteX0-183" fmla="*/ 10846950 w 10846950"/>
                  <a:gd name="connsiteY0-184" fmla="*/ 1841415 h 2451015"/>
                  <a:gd name="connsiteX1-185" fmla="*/ 10568788 w 10846950"/>
                  <a:gd name="connsiteY1-186" fmla="*/ 2430680 h 2451015"/>
                  <a:gd name="connsiteX2-187" fmla="*/ 251521 w 10846950"/>
                  <a:gd name="connsiteY2-188" fmla="*/ 2451015 h 2451015"/>
                  <a:gd name="connsiteX3-189" fmla="*/ 4778 w 10846950"/>
                  <a:gd name="connsiteY3-190" fmla="*/ 2131701 h 2451015"/>
                  <a:gd name="connsiteX4-191" fmla="*/ 11188 w 10846950"/>
                  <a:gd name="connsiteY4-192" fmla="*/ 0 h 2451015"/>
                  <a:gd name="connsiteX0-193" fmla="*/ 10846950 w 10846950"/>
                  <a:gd name="connsiteY0-194" fmla="*/ 1841415 h 2451015"/>
                  <a:gd name="connsiteX1-195" fmla="*/ 10522232 w 10846950"/>
                  <a:gd name="connsiteY1-196" fmla="*/ 2430680 h 2451015"/>
                  <a:gd name="connsiteX2-197" fmla="*/ 251521 w 10846950"/>
                  <a:gd name="connsiteY2-198" fmla="*/ 2451015 h 2451015"/>
                  <a:gd name="connsiteX3-199" fmla="*/ 4778 w 10846950"/>
                  <a:gd name="connsiteY3-200" fmla="*/ 2131701 h 2451015"/>
                  <a:gd name="connsiteX4-201" fmla="*/ 11188 w 10846950"/>
                  <a:gd name="connsiteY4-202" fmla="*/ 0 h 2451015"/>
                  <a:gd name="connsiteX0-203" fmla="*/ 10846950 w 10846950"/>
                  <a:gd name="connsiteY0-204" fmla="*/ 1841415 h 2451015"/>
                  <a:gd name="connsiteX1-205" fmla="*/ 10745593 w 10846950"/>
                  <a:gd name="connsiteY1-206" fmla="*/ 2046023 h 2451015"/>
                  <a:gd name="connsiteX2-207" fmla="*/ 10522232 w 10846950"/>
                  <a:gd name="connsiteY2-208" fmla="*/ 2430680 h 2451015"/>
                  <a:gd name="connsiteX3-209" fmla="*/ 251521 w 10846950"/>
                  <a:gd name="connsiteY3-210" fmla="*/ 2451015 h 2451015"/>
                  <a:gd name="connsiteX4-211" fmla="*/ 4778 w 10846950"/>
                  <a:gd name="connsiteY4-212" fmla="*/ 2131701 h 2451015"/>
                  <a:gd name="connsiteX5-213" fmla="*/ 11188 w 10846950"/>
                  <a:gd name="connsiteY5-214" fmla="*/ 0 h 2451015"/>
                  <a:gd name="connsiteX0-215" fmla="*/ 10745593 w 10745593"/>
                  <a:gd name="connsiteY0-216" fmla="*/ 2046023 h 2451015"/>
                  <a:gd name="connsiteX1-217" fmla="*/ 10522232 w 10745593"/>
                  <a:gd name="connsiteY1-218" fmla="*/ 2430680 h 2451015"/>
                  <a:gd name="connsiteX2-219" fmla="*/ 251521 w 10745593"/>
                  <a:gd name="connsiteY2-220" fmla="*/ 2451015 h 2451015"/>
                  <a:gd name="connsiteX3-221" fmla="*/ 4778 w 10745593"/>
                  <a:gd name="connsiteY3-222" fmla="*/ 2131701 h 2451015"/>
                  <a:gd name="connsiteX4-223" fmla="*/ 11188 w 10745593"/>
                  <a:gd name="connsiteY4-224" fmla="*/ 0 h 2451015"/>
                  <a:gd name="connsiteX0-225" fmla="*/ 10830947 w 10830947"/>
                  <a:gd name="connsiteY0-226" fmla="*/ 2046023 h 2451015"/>
                  <a:gd name="connsiteX1-227" fmla="*/ 10522232 w 10830947"/>
                  <a:gd name="connsiteY1-228" fmla="*/ 2430680 h 2451015"/>
                  <a:gd name="connsiteX2-229" fmla="*/ 251521 w 10830947"/>
                  <a:gd name="connsiteY2-230" fmla="*/ 2451015 h 2451015"/>
                  <a:gd name="connsiteX3-231" fmla="*/ 4778 w 10830947"/>
                  <a:gd name="connsiteY3-232" fmla="*/ 2131701 h 2451015"/>
                  <a:gd name="connsiteX4-233" fmla="*/ 11188 w 10830947"/>
                  <a:gd name="connsiteY4-234" fmla="*/ 0 h 2451015"/>
                  <a:gd name="connsiteX0-235" fmla="*/ 10877504 w 10877504"/>
                  <a:gd name="connsiteY0-236" fmla="*/ 2046023 h 2451015"/>
                  <a:gd name="connsiteX1-237" fmla="*/ 10522232 w 10877504"/>
                  <a:gd name="connsiteY1-238" fmla="*/ 2430680 h 2451015"/>
                  <a:gd name="connsiteX2-239" fmla="*/ 251521 w 10877504"/>
                  <a:gd name="connsiteY2-240" fmla="*/ 2451015 h 2451015"/>
                  <a:gd name="connsiteX3-241" fmla="*/ 4778 w 10877504"/>
                  <a:gd name="connsiteY3-242" fmla="*/ 2131701 h 2451015"/>
                  <a:gd name="connsiteX4-243" fmla="*/ 11188 w 10877504"/>
                  <a:gd name="connsiteY4-244" fmla="*/ 0 h 2451015"/>
                  <a:gd name="connsiteX0-245" fmla="*/ 10861985 w 10861985"/>
                  <a:gd name="connsiteY0-246" fmla="*/ 2084821 h 2451015"/>
                  <a:gd name="connsiteX1-247" fmla="*/ 10522232 w 10861985"/>
                  <a:gd name="connsiteY1-248" fmla="*/ 2430680 h 2451015"/>
                  <a:gd name="connsiteX2-249" fmla="*/ 251521 w 10861985"/>
                  <a:gd name="connsiteY2-250" fmla="*/ 2451015 h 2451015"/>
                  <a:gd name="connsiteX3-251" fmla="*/ 4778 w 10861985"/>
                  <a:gd name="connsiteY3-252" fmla="*/ 2131701 h 2451015"/>
                  <a:gd name="connsiteX4-253" fmla="*/ 11188 w 10861985"/>
                  <a:gd name="connsiteY4-254" fmla="*/ 0 h 2451015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0861985" h="2451015">
                    <a:moveTo>
                      <a:pt x="10861985" y="2084821"/>
                    </a:moveTo>
                    <a:lnTo>
                      <a:pt x="10522232" y="2430680"/>
                    </a:lnTo>
                    <a:lnTo>
                      <a:pt x="251521" y="2451015"/>
                    </a:lnTo>
                    <a:lnTo>
                      <a:pt x="4778" y="2131701"/>
                    </a:lnTo>
                    <a:cubicBezTo>
                      <a:pt x="-9673" y="1092163"/>
                      <a:pt x="13480" y="881310"/>
                      <a:pt x="11188" y="0"/>
                    </a:cubicBezTo>
                  </a:path>
                </a:pathLst>
              </a:custGeom>
              <a:noFill/>
              <a:ln w="1905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4" name="梯形 43"/>
              <p:cNvSpPr/>
              <p:nvPr/>
            </p:nvSpPr>
            <p:spPr>
              <a:xfrm flipV="1">
                <a:off x="2795159" y="5595578"/>
                <a:ext cx="851792" cy="131305"/>
              </a:xfrm>
              <a:prstGeom prst="trapezoid">
                <a:avLst>
                  <a:gd name="adj" fmla="val 83457"/>
                </a:avLst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5" name="梯形 44"/>
              <p:cNvSpPr/>
              <p:nvPr/>
            </p:nvSpPr>
            <p:spPr>
              <a:xfrm rot="5400000" flipV="1">
                <a:off x="1407134" y="4727547"/>
                <a:ext cx="419147" cy="64612"/>
              </a:xfrm>
              <a:prstGeom prst="trapezoid">
                <a:avLst>
                  <a:gd name="adj" fmla="val 83457"/>
                </a:avLst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6" name="梯形 4"/>
              <p:cNvSpPr/>
              <p:nvPr/>
            </p:nvSpPr>
            <p:spPr>
              <a:xfrm rot="2365493" flipV="1">
                <a:off x="1596228" y="5535919"/>
                <a:ext cx="364771" cy="124437"/>
              </a:xfrm>
              <a:custGeom>
                <a:avLst/>
                <a:gdLst>
                  <a:gd name="connsiteX0" fmla="*/ 0 w 512180"/>
                  <a:gd name="connsiteY0" fmla="*/ 78953 h 78953"/>
                  <a:gd name="connsiteX1" fmla="*/ 65892 w 512180"/>
                  <a:gd name="connsiteY1" fmla="*/ 0 h 78953"/>
                  <a:gd name="connsiteX2" fmla="*/ 446288 w 512180"/>
                  <a:gd name="connsiteY2" fmla="*/ 0 h 78953"/>
                  <a:gd name="connsiteX3" fmla="*/ 512180 w 512180"/>
                  <a:gd name="connsiteY3" fmla="*/ 78953 h 78953"/>
                  <a:gd name="connsiteX4" fmla="*/ 0 w 512180"/>
                  <a:gd name="connsiteY4" fmla="*/ 78953 h 78953"/>
                  <a:gd name="connsiteX0-1" fmla="*/ 0 w 562727"/>
                  <a:gd name="connsiteY0-2" fmla="*/ 76132 h 78953"/>
                  <a:gd name="connsiteX1-3" fmla="*/ 116439 w 562727"/>
                  <a:gd name="connsiteY1-4" fmla="*/ 0 h 78953"/>
                  <a:gd name="connsiteX2-5" fmla="*/ 496835 w 562727"/>
                  <a:gd name="connsiteY2-6" fmla="*/ 0 h 78953"/>
                  <a:gd name="connsiteX3-7" fmla="*/ 562727 w 562727"/>
                  <a:gd name="connsiteY3-8" fmla="*/ 78953 h 78953"/>
                  <a:gd name="connsiteX4-9" fmla="*/ 0 w 562727"/>
                  <a:gd name="connsiteY4-10" fmla="*/ 76132 h 78953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562727" h="78953">
                    <a:moveTo>
                      <a:pt x="0" y="76132"/>
                    </a:moveTo>
                    <a:lnTo>
                      <a:pt x="116439" y="0"/>
                    </a:lnTo>
                    <a:lnTo>
                      <a:pt x="496835" y="0"/>
                    </a:lnTo>
                    <a:lnTo>
                      <a:pt x="562727" y="78953"/>
                    </a:lnTo>
                    <a:lnTo>
                      <a:pt x="0" y="76132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7" name="椭圆 46"/>
              <p:cNvSpPr/>
              <p:nvPr/>
            </p:nvSpPr>
            <p:spPr>
              <a:xfrm>
                <a:off x="10526994" y="5210782"/>
                <a:ext cx="106082" cy="106082"/>
              </a:xfrm>
              <a:prstGeom prst="ellipse">
                <a:avLst/>
              </a:prstGeom>
              <a:noFill/>
              <a:ln w="28575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8" name="任意多边形: 形状 47"/>
              <p:cNvSpPr/>
              <p:nvPr/>
            </p:nvSpPr>
            <p:spPr>
              <a:xfrm>
                <a:off x="10443054" y="4871788"/>
                <a:ext cx="204022" cy="207689"/>
              </a:xfrm>
              <a:custGeom>
                <a:avLst/>
                <a:gdLst>
                  <a:gd name="connsiteX0" fmla="*/ 10856686 w 10856686"/>
                  <a:gd name="connsiteY0" fmla="*/ 4180114 h 4789714"/>
                  <a:gd name="connsiteX1" fmla="*/ 10363200 w 10856686"/>
                  <a:gd name="connsiteY1" fmla="*/ 4775200 h 4789714"/>
                  <a:gd name="connsiteX2" fmla="*/ 261257 w 10856686"/>
                  <a:gd name="connsiteY2" fmla="*/ 4789714 h 4789714"/>
                  <a:gd name="connsiteX3" fmla="*/ 14514 w 10856686"/>
                  <a:gd name="connsiteY3" fmla="*/ 4470400 h 4789714"/>
                  <a:gd name="connsiteX4" fmla="*/ 0 w 10856686"/>
                  <a:gd name="connsiteY4" fmla="*/ 0 h 4789714"/>
                  <a:gd name="connsiteX0-1" fmla="*/ 10856686 w 10856686"/>
                  <a:gd name="connsiteY0-2" fmla="*/ 4180114 h 4789714"/>
                  <a:gd name="connsiteX1-3" fmla="*/ 10363200 w 10856686"/>
                  <a:gd name="connsiteY1-4" fmla="*/ 4775200 h 4789714"/>
                  <a:gd name="connsiteX2-5" fmla="*/ 261257 w 10856686"/>
                  <a:gd name="connsiteY2-6" fmla="*/ 4789714 h 4789714"/>
                  <a:gd name="connsiteX3-7" fmla="*/ 14514 w 10856686"/>
                  <a:gd name="connsiteY3-8" fmla="*/ 4470400 h 4789714"/>
                  <a:gd name="connsiteX4-9" fmla="*/ 749 w 10856686"/>
                  <a:gd name="connsiteY4-10" fmla="*/ 1242677 h 4789714"/>
                  <a:gd name="connsiteX5" fmla="*/ 0 w 10856686"/>
                  <a:gd name="connsiteY5" fmla="*/ 0 h 4789714"/>
                  <a:gd name="connsiteX0-11" fmla="*/ 10855937 w 10855937"/>
                  <a:gd name="connsiteY0-12" fmla="*/ 2937437 h 3547037"/>
                  <a:gd name="connsiteX1-13" fmla="*/ 10362451 w 10855937"/>
                  <a:gd name="connsiteY1-14" fmla="*/ 3532523 h 3547037"/>
                  <a:gd name="connsiteX2-15" fmla="*/ 260508 w 10855937"/>
                  <a:gd name="connsiteY2-16" fmla="*/ 3547037 h 3547037"/>
                  <a:gd name="connsiteX3-17" fmla="*/ 13765 w 10855937"/>
                  <a:gd name="connsiteY3-18" fmla="*/ 3227723 h 3547037"/>
                  <a:gd name="connsiteX4-19" fmla="*/ 0 w 10855937"/>
                  <a:gd name="connsiteY4-20" fmla="*/ 0 h 3547037"/>
                  <a:gd name="connsiteX0-21" fmla="*/ 10855937 w 10855937"/>
                  <a:gd name="connsiteY0-22" fmla="*/ 2937437 h 3547037"/>
                  <a:gd name="connsiteX1-23" fmla="*/ 10362451 w 10855937"/>
                  <a:gd name="connsiteY1-24" fmla="*/ 3532523 h 3547037"/>
                  <a:gd name="connsiteX2-25" fmla="*/ 260508 w 10855937"/>
                  <a:gd name="connsiteY2-26" fmla="*/ 3547037 h 3547037"/>
                  <a:gd name="connsiteX3-27" fmla="*/ 13765 w 10855937"/>
                  <a:gd name="connsiteY3-28" fmla="*/ 3227723 h 3547037"/>
                  <a:gd name="connsiteX4-29" fmla="*/ 0 w 10855937"/>
                  <a:gd name="connsiteY4-30" fmla="*/ 0 h 3547037"/>
                  <a:gd name="connsiteX0-31" fmla="*/ 10868873 w 10868873"/>
                  <a:gd name="connsiteY0-32" fmla="*/ 2937437 h 3547037"/>
                  <a:gd name="connsiteX1-33" fmla="*/ 10375387 w 10868873"/>
                  <a:gd name="connsiteY1-34" fmla="*/ 3532523 h 3547037"/>
                  <a:gd name="connsiteX2-35" fmla="*/ 273444 w 10868873"/>
                  <a:gd name="connsiteY2-36" fmla="*/ 3547037 h 3547037"/>
                  <a:gd name="connsiteX3-37" fmla="*/ 26701 w 10868873"/>
                  <a:gd name="connsiteY3-38" fmla="*/ 3227723 h 3547037"/>
                  <a:gd name="connsiteX4-39" fmla="*/ 5177 w 10868873"/>
                  <a:gd name="connsiteY4-40" fmla="*/ 1101841 h 3547037"/>
                  <a:gd name="connsiteX5-41" fmla="*/ 12936 w 10868873"/>
                  <a:gd name="connsiteY5-42" fmla="*/ 0 h 3547037"/>
                  <a:gd name="connsiteX0-43" fmla="*/ 10868873 w 10868873"/>
                  <a:gd name="connsiteY0-44" fmla="*/ 1835596 h 2445196"/>
                  <a:gd name="connsiteX1-45" fmla="*/ 10375387 w 10868873"/>
                  <a:gd name="connsiteY1-46" fmla="*/ 2430682 h 2445196"/>
                  <a:gd name="connsiteX2-47" fmla="*/ 273444 w 10868873"/>
                  <a:gd name="connsiteY2-48" fmla="*/ 2445196 h 2445196"/>
                  <a:gd name="connsiteX3-49" fmla="*/ 26701 w 10868873"/>
                  <a:gd name="connsiteY3-50" fmla="*/ 2125882 h 2445196"/>
                  <a:gd name="connsiteX4-51" fmla="*/ 5177 w 10868873"/>
                  <a:gd name="connsiteY4-52" fmla="*/ 0 h 2445196"/>
                  <a:gd name="connsiteX0-53" fmla="*/ 10863696 w 10863696"/>
                  <a:gd name="connsiteY0-54" fmla="*/ 1835596 h 2445196"/>
                  <a:gd name="connsiteX1-55" fmla="*/ 10370210 w 10863696"/>
                  <a:gd name="connsiteY1-56" fmla="*/ 2430682 h 2445196"/>
                  <a:gd name="connsiteX2-57" fmla="*/ 268267 w 10863696"/>
                  <a:gd name="connsiteY2-58" fmla="*/ 2445196 h 2445196"/>
                  <a:gd name="connsiteX3-59" fmla="*/ 21524 w 10863696"/>
                  <a:gd name="connsiteY3-60" fmla="*/ 2125882 h 2445196"/>
                  <a:gd name="connsiteX4-61" fmla="*/ 0 w 10863696"/>
                  <a:gd name="connsiteY4-62" fmla="*/ 0 h 2445196"/>
                  <a:gd name="connsiteX0-63" fmla="*/ 10882319 w 10882319"/>
                  <a:gd name="connsiteY0-64" fmla="*/ 1835596 h 2445196"/>
                  <a:gd name="connsiteX1-65" fmla="*/ 10388833 w 10882319"/>
                  <a:gd name="connsiteY1-66" fmla="*/ 2430682 h 2445196"/>
                  <a:gd name="connsiteX2-67" fmla="*/ 286890 w 10882319"/>
                  <a:gd name="connsiteY2-68" fmla="*/ 2445196 h 2445196"/>
                  <a:gd name="connsiteX3-69" fmla="*/ 40147 w 10882319"/>
                  <a:gd name="connsiteY3-70" fmla="*/ 2125882 h 2445196"/>
                  <a:gd name="connsiteX4-71" fmla="*/ 0 w 10882319"/>
                  <a:gd name="connsiteY4-72" fmla="*/ 0 h 2445196"/>
                  <a:gd name="connsiteX0-73" fmla="*/ 10853134 w 10853134"/>
                  <a:gd name="connsiteY0-74" fmla="*/ 1841415 h 2451015"/>
                  <a:gd name="connsiteX1-75" fmla="*/ 10359648 w 10853134"/>
                  <a:gd name="connsiteY1-76" fmla="*/ 2436501 h 2451015"/>
                  <a:gd name="connsiteX2-77" fmla="*/ 257705 w 10853134"/>
                  <a:gd name="connsiteY2-78" fmla="*/ 2451015 h 2451015"/>
                  <a:gd name="connsiteX3-79" fmla="*/ 10962 w 10853134"/>
                  <a:gd name="connsiteY3-80" fmla="*/ 2131701 h 2451015"/>
                  <a:gd name="connsiteX4-81" fmla="*/ 11553 w 10853134"/>
                  <a:gd name="connsiteY4-82" fmla="*/ 0 h 2451015"/>
                  <a:gd name="connsiteX0-83" fmla="*/ 10864860 w 10864860"/>
                  <a:gd name="connsiteY0-84" fmla="*/ 1841415 h 2451015"/>
                  <a:gd name="connsiteX1-85" fmla="*/ 10371374 w 10864860"/>
                  <a:gd name="connsiteY1-86" fmla="*/ 2436501 h 2451015"/>
                  <a:gd name="connsiteX2-87" fmla="*/ 269431 w 10864860"/>
                  <a:gd name="connsiteY2-88" fmla="*/ 2451015 h 2451015"/>
                  <a:gd name="connsiteX3-89" fmla="*/ 22688 w 10864860"/>
                  <a:gd name="connsiteY3-90" fmla="*/ 2131701 h 2451015"/>
                  <a:gd name="connsiteX4-91" fmla="*/ 0 w 10864860"/>
                  <a:gd name="connsiteY4-92" fmla="*/ 0 h 2451015"/>
                  <a:gd name="connsiteX0-93" fmla="*/ 10856761 w 10856761"/>
                  <a:gd name="connsiteY0-94" fmla="*/ 1841415 h 2451015"/>
                  <a:gd name="connsiteX1-95" fmla="*/ 10363275 w 10856761"/>
                  <a:gd name="connsiteY1-96" fmla="*/ 2436501 h 2451015"/>
                  <a:gd name="connsiteX2-97" fmla="*/ 261332 w 10856761"/>
                  <a:gd name="connsiteY2-98" fmla="*/ 2451015 h 2451015"/>
                  <a:gd name="connsiteX3-99" fmla="*/ 14589 w 10856761"/>
                  <a:gd name="connsiteY3-100" fmla="*/ 2131701 h 2451015"/>
                  <a:gd name="connsiteX4-101" fmla="*/ 3540 w 10856761"/>
                  <a:gd name="connsiteY4-102" fmla="*/ 0 h 2451015"/>
                  <a:gd name="connsiteX0-103" fmla="*/ 10858803 w 10858803"/>
                  <a:gd name="connsiteY0-104" fmla="*/ 1841415 h 2451015"/>
                  <a:gd name="connsiteX1-105" fmla="*/ 10365317 w 10858803"/>
                  <a:gd name="connsiteY1-106" fmla="*/ 2436501 h 2451015"/>
                  <a:gd name="connsiteX2-107" fmla="*/ 263374 w 10858803"/>
                  <a:gd name="connsiteY2-108" fmla="*/ 2451015 h 2451015"/>
                  <a:gd name="connsiteX3-109" fmla="*/ 16631 w 10858803"/>
                  <a:gd name="connsiteY3-110" fmla="*/ 2131701 h 2451015"/>
                  <a:gd name="connsiteX4-111" fmla="*/ 5582 w 10858803"/>
                  <a:gd name="connsiteY4-112" fmla="*/ 0 h 2451015"/>
                  <a:gd name="connsiteX0-113" fmla="*/ 10854255 w 10854255"/>
                  <a:gd name="connsiteY0-114" fmla="*/ 1841415 h 2451015"/>
                  <a:gd name="connsiteX1-115" fmla="*/ 10360769 w 10854255"/>
                  <a:gd name="connsiteY1-116" fmla="*/ 2436501 h 2451015"/>
                  <a:gd name="connsiteX2-117" fmla="*/ 258826 w 10854255"/>
                  <a:gd name="connsiteY2-118" fmla="*/ 2451015 h 2451015"/>
                  <a:gd name="connsiteX3-119" fmla="*/ 12083 w 10854255"/>
                  <a:gd name="connsiteY3-120" fmla="*/ 2131701 h 2451015"/>
                  <a:gd name="connsiteX4-121" fmla="*/ 1034 w 10854255"/>
                  <a:gd name="connsiteY4-122" fmla="*/ 0 h 2451015"/>
                  <a:gd name="connsiteX0-123" fmla="*/ 10846712 w 10846712"/>
                  <a:gd name="connsiteY0-124" fmla="*/ 1841415 h 2451015"/>
                  <a:gd name="connsiteX1-125" fmla="*/ 10353226 w 10846712"/>
                  <a:gd name="connsiteY1-126" fmla="*/ 2436501 h 2451015"/>
                  <a:gd name="connsiteX2-127" fmla="*/ 251283 w 10846712"/>
                  <a:gd name="connsiteY2-128" fmla="*/ 2451015 h 2451015"/>
                  <a:gd name="connsiteX3-129" fmla="*/ 4540 w 10846712"/>
                  <a:gd name="connsiteY3-130" fmla="*/ 2131701 h 2451015"/>
                  <a:gd name="connsiteX4-131" fmla="*/ 5130 w 10846712"/>
                  <a:gd name="connsiteY4-132" fmla="*/ 0 h 2451015"/>
                  <a:gd name="connsiteX0-133" fmla="*/ 10842172 w 10842172"/>
                  <a:gd name="connsiteY0-134" fmla="*/ 1841415 h 2451015"/>
                  <a:gd name="connsiteX1-135" fmla="*/ 10348686 w 10842172"/>
                  <a:gd name="connsiteY1-136" fmla="*/ 2436501 h 2451015"/>
                  <a:gd name="connsiteX2-137" fmla="*/ 246743 w 10842172"/>
                  <a:gd name="connsiteY2-138" fmla="*/ 2451015 h 2451015"/>
                  <a:gd name="connsiteX3-139" fmla="*/ 0 w 10842172"/>
                  <a:gd name="connsiteY3-140" fmla="*/ 2131701 h 2451015"/>
                  <a:gd name="connsiteX4-141" fmla="*/ 590 w 10842172"/>
                  <a:gd name="connsiteY4-142" fmla="*/ 0 h 2451015"/>
                  <a:gd name="connsiteX0-143" fmla="*/ 10842172 w 10842172"/>
                  <a:gd name="connsiteY0-144" fmla="*/ 1841415 h 2451015"/>
                  <a:gd name="connsiteX1-145" fmla="*/ 10348686 w 10842172"/>
                  <a:gd name="connsiteY1-146" fmla="*/ 2436501 h 2451015"/>
                  <a:gd name="connsiteX2-147" fmla="*/ 246743 w 10842172"/>
                  <a:gd name="connsiteY2-148" fmla="*/ 2451015 h 2451015"/>
                  <a:gd name="connsiteX3-149" fmla="*/ 0 w 10842172"/>
                  <a:gd name="connsiteY3-150" fmla="*/ 2131701 h 2451015"/>
                  <a:gd name="connsiteX4-151" fmla="*/ 590 w 10842172"/>
                  <a:gd name="connsiteY4-152" fmla="*/ 0 h 2451015"/>
                  <a:gd name="connsiteX0-153" fmla="*/ 10842172 w 10842172"/>
                  <a:gd name="connsiteY0-154" fmla="*/ 1841415 h 2451015"/>
                  <a:gd name="connsiteX1-155" fmla="*/ 10348686 w 10842172"/>
                  <a:gd name="connsiteY1-156" fmla="*/ 2436501 h 2451015"/>
                  <a:gd name="connsiteX2-157" fmla="*/ 246743 w 10842172"/>
                  <a:gd name="connsiteY2-158" fmla="*/ 2451015 h 2451015"/>
                  <a:gd name="connsiteX3-159" fmla="*/ 0 w 10842172"/>
                  <a:gd name="connsiteY3-160" fmla="*/ 2131701 h 2451015"/>
                  <a:gd name="connsiteX4-161" fmla="*/ 6410 w 10842172"/>
                  <a:gd name="connsiteY4-162" fmla="*/ 0 h 2451015"/>
                  <a:gd name="connsiteX0-163" fmla="*/ 10842172 w 10842172"/>
                  <a:gd name="connsiteY0-164" fmla="*/ 1841415 h 2451015"/>
                  <a:gd name="connsiteX1-165" fmla="*/ 10348686 w 10842172"/>
                  <a:gd name="connsiteY1-166" fmla="*/ 2436501 h 2451015"/>
                  <a:gd name="connsiteX2-167" fmla="*/ 246743 w 10842172"/>
                  <a:gd name="connsiteY2-168" fmla="*/ 2451015 h 2451015"/>
                  <a:gd name="connsiteX3-169" fmla="*/ 0 w 10842172"/>
                  <a:gd name="connsiteY3-170" fmla="*/ 2131701 h 2451015"/>
                  <a:gd name="connsiteX4-171" fmla="*/ 6410 w 10842172"/>
                  <a:gd name="connsiteY4-172" fmla="*/ 0 h 2451015"/>
                  <a:gd name="connsiteX0-173" fmla="*/ 10846950 w 10846950"/>
                  <a:gd name="connsiteY0-174" fmla="*/ 1841415 h 2451015"/>
                  <a:gd name="connsiteX1-175" fmla="*/ 10353464 w 10846950"/>
                  <a:gd name="connsiteY1-176" fmla="*/ 2436501 h 2451015"/>
                  <a:gd name="connsiteX2-177" fmla="*/ 251521 w 10846950"/>
                  <a:gd name="connsiteY2-178" fmla="*/ 2451015 h 2451015"/>
                  <a:gd name="connsiteX3-179" fmla="*/ 4778 w 10846950"/>
                  <a:gd name="connsiteY3-180" fmla="*/ 2131701 h 2451015"/>
                  <a:gd name="connsiteX4-181" fmla="*/ 11188 w 10846950"/>
                  <a:gd name="connsiteY4-182" fmla="*/ 0 h 2451015"/>
                  <a:gd name="connsiteX0-183" fmla="*/ 10846950 w 10846950"/>
                  <a:gd name="connsiteY0-184" fmla="*/ 1841415 h 2451015"/>
                  <a:gd name="connsiteX1-185" fmla="*/ 10568788 w 10846950"/>
                  <a:gd name="connsiteY1-186" fmla="*/ 2430680 h 2451015"/>
                  <a:gd name="connsiteX2-187" fmla="*/ 251521 w 10846950"/>
                  <a:gd name="connsiteY2-188" fmla="*/ 2451015 h 2451015"/>
                  <a:gd name="connsiteX3-189" fmla="*/ 4778 w 10846950"/>
                  <a:gd name="connsiteY3-190" fmla="*/ 2131701 h 2451015"/>
                  <a:gd name="connsiteX4-191" fmla="*/ 11188 w 10846950"/>
                  <a:gd name="connsiteY4-192" fmla="*/ 0 h 2451015"/>
                  <a:gd name="connsiteX0-193" fmla="*/ 10846950 w 10846950"/>
                  <a:gd name="connsiteY0-194" fmla="*/ 1841415 h 2451015"/>
                  <a:gd name="connsiteX1-195" fmla="*/ 10522232 w 10846950"/>
                  <a:gd name="connsiteY1-196" fmla="*/ 2430680 h 2451015"/>
                  <a:gd name="connsiteX2-197" fmla="*/ 251521 w 10846950"/>
                  <a:gd name="connsiteY2-198" fmla="*/ 2451015 h 2451015"/>
                  <a:gd name="connsiteX3-199" fmla="*/ 4778 w 10846950"/>
                  <a:gd name="connsiteY3-200" fmla="*/ 2131701 h 2451015"/>
                  <a:gd name="connsiteX4-201" fmla="*/ 11188 w 10846950"/>
                  <a:gd name="connsiteY4-202" fmla="*/ 0 h 2451015"/>
                  <a:gd name="connsiteX0-203" fmla="*/ 10846950 w 10846950"/>
                  <a:gd name="connsiteY0-204" fmla="*/ 1841415 h 2451015"/>
                  <a:gd name="connsiteX1-205" fmla="*/ 10745593 w 10846950"/>
                  <a:gd name="connsiteY1-206" fmla="*/ 2046023 h 2451015"/>
                  <a:gd name="connsiteX2-207" fmla="*/ 10522232 w 10846950"/>
                  <a:gd name="connsiteY2-208" fmla="*/ 2430680 h 2451015"/>
                  <a:gd name="connsiteX3-209" fmla="*/ 251521 w 10846950"/>
                  <a:gd name="connsiteY3-210" fmla="*/ 2451015 h 2451015"/>
                  <a:gd name="connsiteX4-211" fmla="*/ 4778 w 10846950"/>
                  <a:gd name="connsiteY4-212" fmla="*/ 2131701 h 2451015"/>
                  <a:gd name="connsiteX5-213" fmla="*/ 11188 w 10846950"/>
                  <a:gd name="connsiteY5-214" fmla="*/ 0 h 2451015"/>
                  <a:gd name="connsiteX0-215" fmla="*/ 10745593 w 10745593"/>
                  <a:gd name="connsiteY0-216" fmla="*/ 2046023 h 2451015"/>
                  <a:gd name="connsiteX1-217" fmla="*/ 10522232 w 10745593"/>
                  <a:gd name="connsiteY1-218" fmla="*/ 2430680 h 2451015"/>
                  <a:gd name="connsiteX2-219" fmla="*/ 251521 w 10745593"/>
                  <a:gd name="connsiteY2-220" fmla="*/ 2451015 h 2451015"/>
                  <a:gd name="connsiteX3-221" fmla="*/ 4778 w 10745593"/>
                  <a:gd name="connsiteY3-222" fmla="*/ 2131701 h 2451015"/>
                  <a:gd name="connsiteX4-223" fmla="*/ 11188 w 10745593"/>
                  <a:gd name="connsiteY4-224" fmla="*/ 0 h 2451015"/>
                  <a:gd name="connsiteX0-225" fmla="*/ 10830947 w 10830947"/>
                  <a:gd name="connsiteY0-226" fmla="*/ 2046023 h 2451015"/>
                  <a:gd name="connsiteX1-227" fmla="*/ 10522232 w 10830947"/>
                  <a:gd name="connsiteY1-228" fmla="*/ 2430680 h 2451015"/>
                  <a:gd name="connsiteX2-229" fmla="*/ 251521 w 10830947"/>
                  <a:gd name="connsiteY2-230" fmla="*/ 2451015 h 2451015"/>
                  <a:gd name="connsiteX3-231" fmla="*/ 4778 w 10830947"/>
                  <a:gd name="connsiteY3-232" fmla="*/ 2131701 h 2451015"/>
                  <a:gd name="connsiteX4-233" fmla="*/ 11188 w 10830947"/>
                  <a:gd name="connsiteY4-234" fmla="*/ 0 h 2451015"/>
                  <a:gd name="connsiteX0-235" fmla="*/ 10877504 w 10877504"/>
                  <a:gd name="connsiteY0-236" fmla="*/ 2046023 h 2451015"/>
                  <a:gd name="connsiteX1-237" fmla="*/ 10522232 w 10877504"/>
                  <a:gd name="connsiteY1-238" fmla="*/ 2430680 h 2451015"/>
                  <a:gd name="connsiteX2-239" fmla="*/ 251521 w 10877504"/>
                  <a:gd name="connsiteY2-240" fmla="*/ 2451015 h 2451015"/>
                  <a:gd name="connsiteX3-241" fmla="*/ 4778 w 10877504"/>
                  <a:gd name="connsiteY3-242" fmla="*/ 2131701 h 2451015"/>
                  <a:gd name="connsiteX4-243" fmla="*/ 11188 w 10877504"/>
                  <a:gd name="connsiteY4-244" fmla="*/ 0 h 2451015"/>
                  <a:gd name="connsiteX0-245" fmla="*/ 10861985 w 10861985"/>
                  <a:gd name="connsiteY0-246" fmla="*/ 2084821 h 2451015"/>
                  <a:gd name="connsiteX1-247" fmla="*/ 10522232 w 10861985"/>
                  <a:gd name="connsiteY1-248" fmla="*/ 2430680 h 2451015"/>
                  <a:gd name="connsiteX2-249" fmla="*/ 251521 w 10861985"/>
                  <a:gd name="connsiteY2-250" fmla="*/ 2451015 h 2451015"/>
                  <a:gd name="connsiteX3-251" fmla="*/ 4778 w 10861985"/>
                  <a:gd name="connsiteY3-252" fmla="*/ 2131701 h 2451015"/>
                  <a:gd name="connsiteX4-253" fmla="*/ 11188 w 10861985"/>
                  <a:gd name="connsiteY4-254" fmla="*/ 0 h 2451015"/>
                  <a:gd name="connsiteX0-255" fmla="*/ 10857207 w 10857207"/>
                  <a:gd name="connsiteY0-256" fmla="*/ 0 h 366194"/>
                  <a:gd name="connsiteX1-257" fmla="*/ 10517454 w 10857207"/>
                  <a:gd name="connsiteY1-258" fmla="*/ 345859 h 366194"/>
                  <a:gd name="connsiteX2-259" fmla="*/ 246743 w 10857207"/>
                  <a:gd name="connsiteY2-260" fmla="*/ 366194 h 366194"/>
                  <a:gd name="connsiteX3-261" fmla="*/ 0 w 10857207"/>
                  <a:gd name="connsiteY3-262" fmla="*/ 46880 h 366194"/>
                  <a:gd name="connsiteX0-263" fmla="*/ 10610464 w 10610464"/>
                  <a:gd name="connsiteY0-264" fmla="*/ 0 h 366194"/>
                  <a:gd name="connsiteX1-265" fmla="*/ 10270711 w 10610464"/>
                  <a:gd name="connsiteY1-266" fmla="*/ 345859 h 366194"/>
                  <a:gd name="connsiteX2-267" fmla="*/ 0 w 10610464"/>
                  <a:gd name="connsiteY2-268" fmla="*/ 366194 h 366194"/>
                  <a:gd name="connsiteX0-269" fmla="*/ 339753 w 339753"/>
                  <a:gd name="connsiteY0-270" fmla="*/ 0 h 345859"/>
                  <a:gd name="connsiteX1-271" fmla="*/ 0 w 339753"/>
                  <a:gd name="connsiteY1-272" fmla="*/ 345859 h 345859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</a:cxnLst>
                <a:rect l="l" t="t" r="r" b="b"/>
                <a:pathLst>
                  <a:path w="339753" h="345859">
                    <a:moveTo>
                      <a:pt x="339753" y="0"/>
                    </a:moveTo>
                    <a:lnTo>
                      <a:pt x="0" y="345859"/>
                    </a:lnTo>
                  </a:path>
                </a:pathLst>
              </a:custGeom>
              <a:noFill/>
              <a:ln w="28575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9" name="任意多边形: 形状 48"/>
              <p:cNvSpPr/>
              <p:nvPr/>
            </p:nvSpPr>
            <p:spPr>
              <a:xfrm>
                <a:off x="10443054" y="4695388"/>
                <a:ext cx="204022" cy="207689"/>
              </a:xfrm>
              <a:custGeom>
                <a:avLst/>
                <a:gdLst>
                  <a:gd name="connsiteX0" fmla="*/ 10856686 w 10856686"/>
                  <a:gd name="connsiteY0" fmla="*/ 4180114 h 4789714"/>
                  <a:gd name="connsiteX1" fmla="*/ 10363200 w 10856686"/>
                  <a:gd name="connsiteY1" fmla="*/ 4775200 h 4789714"/>
                  <a:gd name="connsiteX2" fmla="*/ 261257 w 10856686"/>
                  <a:gd name="connsiteY2" fmla="*/ 4789714 h 4789714"/>
                  <a:gd name="connsiteX3" fmla="*/ 14514 w 10856686"/>
                  <a:gd name="connsiteY3" fmla="*/ 4470400 h 4789714"/>
                  <a:gd name="connsiteX4" fmla="*/ 0 w 10856686"/>
                  <a:gd name="connsiteY4" fmla="*/ 0 h 4789714"/>
                  <a:gd name="connsiteX0-1" fmla="*/ 10856686 w 10856686"/>
                  <a:gd name="connsiteY0-2" fmla="*/ 4180114 h 4789714"/>
                  <a:gd name="connsiteX1-3" fmla="*/ 10363200 w 10856686"/>
                  <a:gd name="connsiteY1-4" fmla="*/ 4775200 h 4789714"/>
                  <a:gd name="connsiteX2-5" fmla="*/ 261257 w 10856686"/>
                  <a:gd name="connsiteY2-6" fmla="*/ 4789714 h 4789714"/>
                  <a:gd name="connsiteX3-7" fmla="*/ 14514 w 10856686"/>
                  <a:gd name="connsiteY3-8" fmla="*/ 4470400 h 4789714"/>
                  <a:gd name="connsiteX4-9" fmla="*/ 749 w 10856686"/>
                  <a:gd name="connsiteY4-10" fmla="*/ 1242677 h 4789714"/>
                  <a:gd name="connsiteX5" fmla="*/ 0 w 10856686"/>
                  <a:gd name="connsiteY5" fmla="*/ 0 h 4789714"/>
                  <a:gd name="connsiteX0-11" fmla="*/ 10855937 w 10855937"/>
                  <a:gd name="connsiteY0-12" fmla="*/ 2937437 h 3547037"/>
                  <a:gd name="connsiteX1-13" fmla="*/ 10362451 w 10855937"/>
                  <a:gd name="connsiteY1-14" fmla="*/ 3532523 h 3547037"/>
                  <a:gd name="connsiteX2-15" fmla="*/ 260508 w 10855937"/>
                  <a:gd name="connsiteY2-16" fmla="*/ 3547037 h 3547037"/>
                  <a:gd name="connsiteX3-17" fmla="*/ 13765 w 10855937"/>
                  <a:gd name="connsiteY3-18" fmla="*/ 3227723 h 3547037"/>
                  <a:gd name="connsiteX4-19" fmla="*/ 0 w 10855937"/>
                  <a:gd name="connsiteY4-20" fmla="*/ 0 h 3547037"/>
                  <a:gd name="connsiteX0-21" fmla="*/ 10855937 w 10855937"/>
                  <a:gd name="connsiteY0-22" fmla="*/ 2937437 h 3547037"/>
                  <a:gd name="connsiteX1-23" fmla="*/ 10362451 w 10855937"/>
                  <a:gd name="connsiteY1-24" fmla="*/ 3532523 h 3547037"/>
                  <a:gd name="connsiteX2-25" fmla="*/ 260508 w 10855937"/>
                  <a:gd name="connsiteY2-26" fmla="*/ 3547037 h 3547037"/>
                  <a:gd name="connsiteX3-27" fmla="*/ 13765 w 10855937"/>
                  <a:gd name="connsiteY3-28" fmla="*/ 3227723 h 3547037"/>
                  <a:gd name="connsiteX4-29" fmla="*/ 0 w 10855937"/>
                  <a:gd name="connsiteY4-30" fmla="*/ 0 h 3547037"/>
                  <a:gd name="connsiteX0-31" fmla="*/ 10868873 w 10868873"/>
                  <a:gd name="connsiteY0-32" fmla="*/ 2937437 h 3547037"/>
                  <a:gd name="connsiteX1-33" fmla="*/ 10375387 w 10868873"/>
                  <a:gd name="connsiteY1-34" fmla="*/ 3532523 h 3547037"/>
                  <a:gd name="connsiteX2-35" fmla="*/ 273444 w 10868873"/>
                  <a:gd name="connsiteY2-36" fmla="*/ 3547037 h 3547037"/>
                  <a:gd name="connsiteX3-37" fmla="*/ 26701 w 10868873"/>
                  <a:gd name="connsiteY3-38" fmla="*/ 3227723 h 3547037"/>
                  <a:gd name="connsiteX4-39" fmla="*/ 5177 w 10868873"/>
                  <a:gd name="connsiteY4-40" fmla="*/ 1101841 h 3547037"/>
                  <a:gd name="connsiteX5-41" fmla="*/ 12936 w 10868873"/>
                  <a:gd name="connsiteY5-42" fmla="*/ 0 h 3547037"/>
                  <a:gd name="connsiteX0-43" fmla="*/ 10868873 w 10868873"/>
                  <a:gd name="connsiteY0-44" fmla="*/ 1835596 h 2445196"/>
                  <a:gd name="connsiteX1-45" fmla="*/ 10375387 w 10868873"/>
                  <a:gd name="connsiteY1-46" fmla="*/ 2430682 h 2445196"/>
                  <a:gd name="connsiteX2-47" fmla="*/ 273444 w 10868873"/>
                  <a:gd name="connsiteY2-48" fmla="*/ 2445196 h 2445196"/>
                  <a:gd name="connsiteX3-49" fmla="*/ 26701 w 10868873"/>
                  <a:gd name="connsiteY3-50" fmla="*/ 2125882 h 2445196"/>
                  <a:gd name="connsiteX4-51" fmla="*/ 5177 w 10868873"/>
                  <a:gd name="connsiteY4-52" fmla="*/ 0 h 2445196"/>
                  <a:gd name="connsiteX0-53" fmla="*/ 10863696 w 10863696"/>
                  <a:gd name="connsiteY0-54" fmla="*/ 1835596 h 2445196"/>
                  <a:gd name="connsiteX1-55" fmla="*/ 10370210 w 10863696"/>
                  <a:gd name="connsiteY1-56" fmla="*/ 2430682 h 2445196"/>
                  <a:gd name="connsiteX2-57" fmla="*/ 268267 w 10863696"/>
                  <a:gd name="connsiteY2-58" fmla="*/ 2445196 h 2445196"/>
                  <a:gd name="connsiteX3-59" fmla="*/ 21524 w 10863696"/>
                  <a:gd name="connsiteY3-60" fmla="*/ 2125882 h 2445196"/>
                  <a:gd name="connsiteX4-61" fmla="*/ 0 w 10863696"/>
                  <a:gd name="connsiteY4-62" fmla="*/ 0 h 2445196"/>
                  <a:gd name="connsiteX0-63" fmla="*/ 10882319 w 10882319"/>
                  <a:gd name="connsiteY0-64" fmla="*/ 1835596 h 2445196"/>
                  <a:gd name="connsiteX1-65" fmla="*/ 10388833 w 10882319"/>
                  <a:gd name="connsiteY1-66" fmla="*/ 2430682 h 2445196"/>
                  <a:gd name="connsiteX2-67" fmla="*/ 286890 w 10882319"/>
                  <a:gd name="connsiteY2-68" fmla="*/ 2445196 h 2445196"/>
                  <a:gd name="connsiteX3-69" fmla="*/ 40147 w 10882319"/>
                  <a:gd name="connsiteY3-70" fmla="*/ 2125882 h 2445196"/>
                  <a:gd name="connsiteX4-71" fmla="*/ 0 w 10882319"/>
                  <a:gd name="connsiteY4-72" fmla="*/ 0 h 2445196"/>
                  <a:gd name="connsiteX0-73" fmla="*/ 10853134 w 10853134"/>
                  <a:gd name="connsiteY0-74" fmla="*/ 1841415 h 2451015"/>
                  <a:gd name="connsiteX1-75" fmla="*/ 10359648 w 10853134"/>
                  <a:gd name="connsiteY1-76" fmla="*/ 2436501 h 2451015"/>
                  <a:gd name="connsiteX2-77" fmla="*/ 257705 w 10853134"/>
                  <a:gd name="connsiteY2-78" fmla="*/ 2451015 h 2451015"/>
                  <a:gd name="connsiteX3-79" fmla="*/ 10962 w 10853134"/>
                  <a:gd name="connsiteY3-80" fmla="*/ 2131701 h 2451015"/>
                  <a:gd name="connsiteX4-81" fmla="*/ 11553 w 10853134"/>
                  <a:gd name="connsiteY4-82" fmla="*/ 0 h 2451015"/>
                  <a:gd name="connsiteX0-83" fmla="*/ 10864860 w 10864860"/>
                  <a:gd name="connsiteY0-84" fmla="*/ 1841415 h 2451015"/>
                  <a:gd name="connsiteX1-85" fmla="*/ 10371374 w 10864860"/>
                  <a:gd name="connsiteY1-86" fmla="*/ 2436501 h 2451015"/>
                  <a:gd name="connsiteX2-87" fmla="*/ 269431 w 10864860"/>
                  <a:gd name="connsiteY2-88" fmla="*/ 2451015 h 2451015"/>
                  <a:gd name="connsiteX3-89" fmla="*/ 22688 w 10864860"/>
                  <a:gd name="connsiteY3-90" fmla="*/ 2131701 h 2451015"/>
                  <a:gd name="connsiteX4-91" fmla="*/ 0 w 10864860"/>
                  <a:gd name="connsiteY4-92" fmla="*/ 0 h 2451015"/>
                  <a:gd name="connsiteX0-93" fmla="*/ 10856761 w 10856761"/>
                  <a:gd name="connsiteY0-94" fmla="*/ 1841415 h 2451015"/>
                  <a:gd name="connsiteX1-95" fmla="*/ 10363275 w 10856761"/>
                  <a:gd name="connsiteY1-96" fmla="*/ 2436501 h 2451015"/>
                  <a:gd name="connsiteX2-97" fmla="*/ 261332 w 10856761"/>
                  <a:gd name="connsiteY2-98" fmla="*/ 2451015 h 2451015"/>
                  <a:gd name="connsiteX3-99" fmla="*/ 14589 w 10856761"/>
                  <a:gd name="connsiteY3-100" fmla="*/ 2131701 h 2451015"/>
                  <a:gd name="connsiteX4-101" fmla="*/ 3540 w 10856761"/>
                  <a:gd name="connsiteY4-102" fmla="*/ 0 h 2451015"/>
                  <a:gd name="connsiteX0-103" fmla="*/ 10858803 w 10858803"/>
                  <a:gd name="connsiteY0-104" fmla="*/ 1841415 h 2451015"/>
                  <a:gd name="connsiteX1-105" fmla="*/ 10365317 w 10858803"/>
                  <a:gd name="connsiteY1-106" fmla="*/ 2436501 h 2451015"/>
                  <a:gd name="connsiteX2-107" fmla="*/ 263374 w 10858803"/>
                  <a:gd name="connsiteY2-108" fmla="*/ 2451015 h 2451015"/>
                  <a:gd name="connsiteX3-109" fmla="*/ 16631 w 10858803"/>
                  <a:gd name="connsiteY3-110" fmla="*/ 2131701 h 2451015"/>
                  <a:gd name="connsiteX4-111" fmla="*/ 5582 w 10858803"/>
                  <a:gd name="connsiteY4-112" fmla="*/ 0 h 2451015"/>
                  <a:gd name="connsiteX0-113" fmla="*/ 10854255 w 10854255"/>
                  <a:gd name="connsiteY0-114" fmla="*/ 1841415 h 2451015"/>
                  <a:gd name="connsiteX1-115" fmla="*/ 10360769 w 10854255"/>
                  <a:gd name="connsiteY1-116" fmla="*/ 2436501 h 2451015"/>
                  <a:gd name="connsiteX2-117" fmla="*/ 258826 w 10854255"/>
                  <a:gd name="connsiteY2-118" fmla="*/ 2451015 h 2451015"/>
                  <a:gd name="connsiteX3-119" fmla="*/ 12083 w 10854255"/>
                  <a:gd name="connsiteY3-120" fmla="*/ 2131701 h 2451015"/>
                  <a:gd name="connsiteX4-121" fmla="*/ 1034 w 10854255"/>
                  <a:gd name="connsiteY4-122" fmla="*/ 0 h 2451015"/>
                  <a:gd name="connsiteX0-123" fmla="*/ 10846712 w 10846712"/>
                  <a:gd name="connsiteY0-124" fmla="*/ 1841415 h 2451015"/>
                  <a:gd name="connsiteX1-125" fmla="*/ 10353226 w 10846712"/>
                  <a:gd name="connsiteY1-126" fmla="*/ 2436501 h 2451015"/>
                  <a:gd name="connsiteX2-127" fmla="*/ 251283 w 10846712"/>
                  <a:gd name="connsiteY2-128" fmla="*/ 2451015 h 2451015"/>
                  <a:gd name="connsiteX3-129" fmla="*/ 4540 w 10846712"/>
                  <a:gd name="connsiteY3-130" fmla="*/ 2131701 h 2451015"/>
                  <a:gd name="connsiteX4-131" fmla="*/ 5130 w 10846712"/>
                  <a:gd name="connsiteY4-132" fmla="*/ 0 h 2451015"/>
                  <a:gd name="connsiteX0-133" fmla="*/ 10842172 w 10842172"/>
                  <a:gd name="connsiteY0-134" fmla="*/ 1841415 h 2451015"/>
                  <a:gd name="connsiteX1-135" fmla="*/ 10348686 w 10842172"/>
                  <a:gd name="connsiteY1-136" fmla="*/ 2436501 h 2451015"/>
                  <a:gd name="connsiteX2-137" fmla="*/ 246743 w 10842172"/>
                  <a:gd name="connsiteY2-138" fmla="*/ 2451015 h 2451015"/>
                  <a:gd name="connsiteX3-139" fmla="*/ 0 w 10842172"/>
                  <a:gd name="connsiteY3-140" fmla="*/ 2131701 h 2451015"/>
                  <a:gd name="connsiteX4-141" fmla="*/ 590 w 10842172"/>
                  <a:gd name="connsiteY4-142" fmla="*/ 0 h 2451015"/>
                  <a:gd name="connsiteX0-143" fmla="*/ 10842172 w 10842172"/>
                  <a:gd name="connsiteY0-144" fmla="*/ 1841415 h 2451015"/>
                  <a:gd name="connsiteX1-145" fmla="*/ 10348686 w 10842172"/>
                  <a:gd name="connsiteY1-146" fmla="*/ 2436501 h 2451015"/>
                  <a:gd name="connsiteX2-147" fmla="*/ 246743 w 10842172"/>
                  <a:gd name="connsiteY2-148" fmla="*/ 2451015 h 2451015"/>
                  <a:gd name="connsiteX3-149" fmla="*/ 0 w 10842172"/>
                  <a:gd name="connsiteY3-150" fmla="*/ 2131701 h 2451015"/>
                  <a:gd name="connsiteX4-151" fmla="*/ 590 w 10842172"/>
                  <a:gd name="connsiteY4-152" fmla="*/ 0 h 2451015"/>
                  <a:gd name="connsiteX0-153" fmla="*/ 10842172 w 10842172"/>
                  <a:gd name="connsiteY0-154" fmla="*/ 1841415 h 2451015"/>
                  <a:gd name="connsiteX1-155" fmla="*/ 10348686 w 10842172"/>
                  <a:gd name="connsiteY1-156" fmla="*/ 2436501 h 2451015"/>
                  <a:gd name="connsiteX2-157" fmla="*/ 246743 w 10842172"/>
                  <a:gd name="connsiteY2-158" fmla="*/ 2451015 h 2451015"/>
                  <a:gd name="connsiteX3-159" fmla="*/ 0 w 10842172"/>
                  <a:gd name="connsiteY3-160" fmla="*/ 2131701 h 2451015"/>
                  <a:gd name="connsiteX4-161" fmla="*/ 6410 w 10842172"/>
                  <a:gd name="connsiteY4-162" fmla="*/ 0 h 2451015"/>
                  <a:gd name="connsiteX0-163" fmla="*/ 10842172 w 10842172"/>
                  <a:gd name="connsiteY0-164" fmla="*/ 1841415 h 2451015"/>
                  <a:gd name="connsiteX1-165" fmla="*/ 10348686 w 10842172"/>
                  <a:gd name="connsiteY1-166" fmla="*/ 2436501 h 2451015"/>
                  <a:gd name="connsiteX2-167" fmla="*/ 246743 w 10842172"/>
                  <a:gd name="connsiteY2-168" fmla="*/ 2451015 h 2451015"/>
                  <a:gd name="connsiteX3-169" fmla="*/ 0 w 10842172"/>
                  <a:gd name="connsiteY3-170" fmla="*/ 2131701 h 2451015"/>
                  <a:gd name="connsiteX4-171" fmla="*/ 6410 w 10842172"/>
                  <a:gd name="connsiteY4-172" fmla="*/ 0 h 2451015"/>
                  <a:gd name="connsiteX0-173" fmla="*/ 10846950 w 10846950"/>
                  <a:gd name="connsiteY0-174" fmla="*/ 1841415 h 2451015"/>
                  <a:gd name="connsiteX1-175" fmla="*/ 10353464 w 10846950"/>
                  <a:gd name="connsiteY1-176" fmla="*/ 2436501 h 2451015"/>
                  <a:gd name="connsiteX2-177" fmla="*/ 251521 w 10846950"/>
                  <a:gd name="connsiteY2-178" fmla="*/ 2451015 h 2451015"/>
                  <a:gd name="connsiteX3-179" fmla="*/ 4778 w 10846950"/>
                  <a:gd name="connsiteY3-180" fmla="*/ 2131701 h 2451015"/>
                  <a:gd name="connsiteX4-181" fmla="*/ 11188 w 10846950"/>
                  <a:gd name="connsiteY4-182" fmla="*/ 0 h 2451015"/>
                  <a:gd name="connsiteX0-183" fmla="*/ 10846950 w 10846950"/>
                  <a:gd name="connsiteY0-184" fmla="*/ 1841415 h 2451015"/>
                  <a:gd name="connsiteX1-185" fmla="*/ 10568788 w 10846950"/>
                  <a:gd name="connsiteY1-186" fmla="*/ 2430680 h 2451015"/>
                  <a:gd name="connsiteX2-187" fmla="*/ 251521 w 10846950"/>
                  <a:gd name="connsiteY2-188" fmla="*/ 2451015 h 2451015"/>
                  <a:gd name="connsiteX3-189" fmla="*/ 4778 w 10846950"/>
                  <a:gd name="connsiteY3-190" fmla="*/ 2131701 h 2451015"/>
                  <a:gd name="connsiteX4-191" fmla="*/ 11188 w 10846950"/>
                  <a:gd name="connsiteY4-192" fmla="*/ 0 h 2451015"/>
                  <a:gd name="connsiteX0-193" fmla="*/ 10846950 w 10846950"/>
                  <a:gd name="connsiteY0-194" fmla="*/ 1841415 h 2451015"/>
                  <a:gd name="connsiteX1-195" fmla="*/ 10522232 w 10846950"/>
                  <a:gd name="connsiteY1-196" fmla="*/ 2430680 h 2451015"/>
                  <a:gd name="connsiteX2-197" fmla="*/ 251521 w 10846950"/>
                  <a:gd name="connsiteY2-198" fmla="*/ 2451015 h 2451015"/>
                  <a:gd name="connsiteX3-199" fmla="*/ 4778 w 10846950"/>
                  <a:gd name="connsiteY3-200" fmla="*/ 2131701 h 2451015"/>
                  <a:gd name="connsiteX4-201" fmla="*/ 11188 w 10846950"/>
                  <a:gd name="connsiteY4-202" fmla="*/ 0 h 2451015"/>
                  <a:gd name="connsiteX0-203" fmla="*/ 10846950 w 10846950"/>
                  <a:gd name="connsiteY0-204" fmla="*/ 1841415 h 2451015"/>
                  <a:gd name="connsiteX1-205" fmla="*/ 10745593 w 10846950"/>
                  <a:gd name="connsiteY1-206" fmla="*/ 2046023 h 2451015"/>
                  <a:gd name="connsiteX2-207" fmla="*/ 10522232 w 10846950"/>
                  <a:gd name="connsiteY2-208" fmla="*/ 2430680 h 2451015"/>
                  <a:gd name="connsiteX3-209" fmla="*/ 251521 w 10846950"/>
                  <a:gd name="connsiteY3-210" fmla="*/ 2451015 h 2451015"/>
                  <a:gd name="connsiteX4-211" fmla="*/ 4778 w 10846950"/>
                  <a:gd name="connsiteY4-212" fmla="*/ 2131701 h 2451015"/>
                  <a:gd name="connsiteX5-213" fmla="*/ 11188 w 10846950"/>
                  <a:gd name="connsiteY5-214" fmla="*/ 0 h 2451015"/>
                  <a:gd name="connsiteX0-215" fmla="*/ 10745593 w 10745593"/>
                  <a:gd name="connsiteY0-216" fmla="*/ 2046023 h 2451015"/>
                  <a:gd name="connsiteX1-217" fmla="*/ 10522232 w 10745593"/>
                  <a:gd name="connsiteY1-218" fmla="*/ 2430680 h 2451015"/>
                  <a:gd name="connsiteX2-219" fmla="*/ 251521 w 10745593"/>
                  <a:gd name="connsiteY2-220" fmla="*/ 2451015 h 2451015"/>
                  <a:gd name="connsiteX3-221" fmla="*/ 4778 w 10745593"/>
                  <a:gd name="connsiteY3-222" fmla="*/ 2131701 h 2451015"/>
                  <a:gd name="connsiteX4-223" fmla="*/ 11188 w 10745593"/>
                  <a:gd name="connsiteY4-224" fmla="*/ 0 h 2451015"/>
                  <a:gd name="connsiteX0-225" fmla="*/ 10830947 w 10830947"/>
                  <a:gd name="connsiteY0-226" fmla="*/ 2046023 h 2451015"/>
                  <a:gd name="connsiteX1-227" fmla="*/ 10522232 w 10830947"/>
                  <a:gd name="connsiteY1-228" fmla="*/ 2430680 h 2451015"/>
                  <a:gd name="connsiteX2-229" fmla="*/ 251521 w 10830947"/>
                  <a:gd name="connsiteY2-230" fmla="*/ 2451015 h 2451015"/>
                  <a:gd name="connsiteX3-231" fmla="*/ 4778 w 10830947"/>
                  <a:gd name="connsiteY3-232" fmla="*/ 2131701 h 2451015"/>
                  <a:gd name="connsiteX4-233" fmla="*/ 11188 w 10830947"/>
                  <a:gd name="connsiteY4-234" fmla="*/ 0 h 2451015"/>
                  <a:gd name="connsiteX0-235" fmla="*/ 10877504 w 10877504"/>
                  <a:gd name="connsiteY0-236" fmla="*/ 2046023 h 2451015"/>
                  <a:gd name="connsiteX1-237" fmla="*/ 10522232 w 10877504"/>
                  <a:gd name="connsiteY1-238" fmla="*/ 2430680 h 2451015"/>
                  <a:gd name="connsiteX2-239" fmla="*/ 251521 w 10877504"/>
                  <a:gd name="connsiteY2-240" fmla="*/ 2451015 h 2451015"/>
                  <a:gd name="connsiteX3-241" fmla="*/ 4778 w 10877504"/>
                  <a:gd name="connsiteY3-242" fmla="*/ 2131701 h 2451015"/>
                  <a:gd name="connsiteX4-243" fmla="*/ 11188 w 10877504"/>
                  <a:gd name="connsiteY4-244" fmla="*/ 0 h 2451015"/>
                  <a:gd name="connsiteX0-245" fmla="*/ 10861985 w 10861985"/>
                  <a:gd name="connsiteY0-246" fmla="*/ 2084821 h 2451015"/>
                  <a:gd name="connsiteX1-247" fmla="*/ 10522232 w 10861985"/>
                  <a:gd name="connsiteY1-248" fmla="*/ 2430680 h 2451015"/>
                  <a:gd name="connsiteX2-249" fmla="*/ 251521 w 10861985"/>
                  <a:gd name="connsiteY2-250" fmla="*/ 2451015 h 2451015"/>
                  <a:gd name="connsiteX3-251" fmla="*/ 4778 w 10861985"/>
                  <a:gd name="connsiteY3-252" fmla="*/ 2131701 h 2451015"/>
                  <a:gd name="connsiteX4-253" fmla="*/ 11188 w 10861985"/>
                  <a:gd name="connsiteY4-254" fmla="*/ 0 h 2451015"/>
                  <a:gd name="connsiteX0-255" fmla="*/ 10857207 w 10857207"/>
                  <a:gd name="connsiteY0-256" fmla="*/ 0 h 366194"/>
                  <a:gd name="connsiteX1-257" fmla="*/ 10517454 w 10857207"/>
                  <a:gd name="connsiteY1-258" fmla="*/ 345859 h 366194"/>
                  <a:gd name="connsiteX2-259" fmla="*/ 246743 w 10857207"/>
                  <a:gd name="connsiteY2-260" fmla="*/ 366194 h 366194"/>
                  <a:gd name="connsiteX3-261" fmla="*/ 0 w 10857207"/>
                  <a:gd name="connsiteY3-262" fmla="*/ 46880 h 366194"/>
                  <a:gd name="connsiteX0-263" fmla="*/ 10610464 w 10610464"/>
                  <a:gd name="connsiteY0-264" fmla="*/ 0 h 366194"/>
                  <a:gd name="connsiteX1-265" fmla="*/ 10270711 w 10610464"/>
                  <a:gd name="connsiteY1-266" fmla="*/ 345859 h 366194"/>
                  <a:gd name="connsiteX2-267" fmla="*/ 0 w 10610464"/>
                  <a:gd name="connsiteY2-268" fmla="*/ 366194 h 366194"/>
                  <a:gd name="connsiteX0-269" fmla="*/ 339753 w 339753"/>
                  <a:gd name="connsiteY0-270" fmla="*/ 0 h 345859"/>
                  <a:gd name="connsiteX1-271" fmla="*/ 0 w 339753"/>
                  <a:gd name="connsiteY1-272" fmla="*/ 345859 h 345859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</a:cxnLst>
                <a:rect l="l" t="t" r="r" b="b"/>
                <a:pathLst>
                  <a:path w="339753" h="345859">
                    <a:moveTo>
                      <a:pt x="339753" y="0"/>
                    </a:moveTo>
                    <a:lnTo>
                      <a:pt x="0" y="345859"/>
                    </a:lnTo>
                  </a:path>
                </a:pathLst>
              </a:custGeom>
              <a:noFill/>
              <a:ln w="28575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0" name="任意多边形: 形状 49"/>
              <p:cNvSpPr/>
              <p:nvPr/>
            </p:nvSpPr>
            <p:spPr>
              <a:xfrm>
                <a:off x="10443054" y="4518989"/>
                <a:ext cx="204022" cy="207689"/>
              </a:xfrm>
              <a:custGeom>
                <a:avLst/>
                <a:gdLst>
                  <a:gd name="connsiteX0" fmla="*/ 10856686 w 10856686"/>
                  <a:gd name="connsiteY0" fmla="*/ 4180114 h 4789714"/>
                  <a:gd name="connsiteX1" fmla="*/ 10363200 w 10856686"/>
                  <a:gd name="connsiteY1" fmla="*/ 4775200 h 4789714"/>
                  <a:gd name="connsiteX2" fmla="*/ 261257 w 10856686"/>
                  <a:gd name="connsiteY2" fmla="*/ 4789714 h 4789714"/>
                  <a:gd name="connsiteX3" fmla="*/ 14514 w 10856686"/>
                  <a:gd name="connsiteY3" fmla="*/ 4470400 h 4789714"/>
                  <a:gd name="connsiteX4" fmla="*/ 0 w 10856686"/>
                  <a:gd name="connsiteY4" fmla="*/ 0 h 4789714"/>
                  <a:gd name="connsiteX0-1" fmla="*/ 10856686 w 10856686"/>
                  <a:gd name="connsiteY0-2" fmla="*/ 4180114 h 4789714"/>
                  <a:gd name="connsiteX1-3" fmla="*/ 10363200 w 10856686"/>
                  <a:gd name="connsiteY1-4" fmla="*/ 4775200 h 4789714"/>
                  <a:gd name="connsiteX2-5" fmla="*/ 261257 w 10856686"/>
                  <a:gd name="connsiteY2-6" fmla="*/ 4789714 h 4789714"/>
                  <a:gd name="connsiteX3-7" fmla="*/ 14514 w 10856686"/>
                  <a:gd name="connsiteY3-8" fmla="*/ 4470400 h 4789714"/>
                  <a:gd name="connsiteX4-9" fmla="*/ 749 w 10856686"/>
                  <a:gd name="connsiteY4-10" fmla="*/ 1242677 h 4789714"/>
                  <a:gd name="connsiteX5" fmla="*/ 0 w 10856686"/>
                  <a:gd name="connsiteY5" fmla="*/ 0 h 4789714"/>
                  <a:gd name="connsiteX0-11" fmla="*/ 10855937 w 10855937"/>
                  <a:gd name="connsiteY0-12" fmla="*/ 2937437 h 3547037"/>
                  <a:gd name="connsiteX1-13" fmla="*/ 10362451 w 10855937"/>
                  <a:gd name="connsiteY1-14" fmla="*/ 3532523 h 3547037"/>
                  <a:gd name="connsiteX2-15" fmla="*/ 260508 w 10855937"/>
                  <a:gd name="connsiteY2-16" fmla="*/ 3547037 h 3547037"/>
                  <a:gd name="connsiteX3-17" fmla="*/ 13765 w 10855937"/>
                  <a:gd name="connsiteY3-18" fmla="*/ 3227723 h 3547037"/>
                  <a:gd name="connsiteX4-19" fmla="*/ 0 w 10855937"/>
                  <a:gd name="connsiteY4-20" fmla="*/ 0 h 3547037"/>
                  <a:gd name="connsiteX0-21" fmla="*/ 10855937 w 10855937"/>
                  <a:gd name="connsiteY0-22" fmla="*/ 2937437 h 3547037"/>
                  <a:gd name="connsiteX1-23" fmla="*/ 10362451 w 10855937"/>
                  <a:gd name="connsiteY1-24" fmla="*/ 3532523 h 3547037"/>
                  <a:gd name="connsiteX2-25" fmla="*/ 260508 w 10855937"/>
                  <a:gd name="connsiteY2-26" fmla="*/ 3547037 h 3547037"/>
                  <a:gd name="connsiteX3-27" fmla="*/ 13765 w 10855937"/>
                  <a:gd name="connsiteY3-28" fmla="*/ 3227723 h 3547037"/>
                  <a:gd name="connsiteX4-29" fmla="*/ 0 w 10855937"/>
                  <a:gd name="connsiteY4-30" fmla="*/ 0 h 3547037"/>
                  <a:gd name="connsiteX0-31" fmla="*/ 10868873 w 10868873"/>
                  <a:gd name="connsiteY0-32" fmla="*/ 2937437 h 3547037"/>
                  <a:gd name="connsiteX1-33" fmla="*/ 10375387 w 10868873"/>
                  <a:gd name="connsiteY1-34" fmla="*/ 3532523 h 3547037"/>
                  <a:gd name="connsiteX2-35" fmla="*/ 273444 w 10868873"/>
                  <a:gd name="connsiteY2-36" fmla="*/ 3547037 h 3547037"/>
                  <a:gd name="connsiteX3-37" fmla="*/ 26701 w 10868873"/>
                  <a:gd name="connsiteY3-38" fmla="*/ 3227723 h 3547037"/>
                  <a:gd name="connsiteX4-39" fmla="*/ 5177 w 10868873"/>
                  <a:gd name="connsiteY4-40" fmla="*/ 1101841 h 3547037"/>
                  <a:gd name="connsiteX5-41" fmla="*/ 12936 w 10868873"/>
                  <a:gd name="connsiteY5-42" fmla="*/ 0 h 3547037"/>
                  <a:gd name="connsiteX0-43" fmla="*/ 10868873 w 10868873"/>
                  <a:gd name="connsiteY0-44" fmla="*/ 1835596 h 2445196"/>
                  <a:gd name="connsiteX1-45" fmla="*/ 10375387 w 10868873"/>
                  <a:gd name="connsiteY1-46" fmla="*/ 2430682 h 2445196"/>
                  <a:gd name="connsiteX2-47" fmla="*/ 273444 w 10868873"/>
                  <a:gd name="connsiteY2-48" fmla="*/ 2445196 h 2445196"/>
                  <a:gd name="connsiteX3-49" fmla="*/ 26701 w 10868873"/>
                  <a:gd name="connsiteY3-50" fmla="*/ 2125882 h 2445196"/>
                  <a:gd name="connsiteX4-51" fmla="*/ 5177 w 10868873"/>
                  <a:gd name="connsiteY4-52" fmla="*/ 0 h 2445196"/>
                  <a:gd name="connsiteX0-53" fmla="*/ 10863696 w 10863696"/>
                  <a:gd name="connsiteY0-54" fmla="*/ 1835596 h 2445196"/>
                  <a:gd name="connsiteX1-55" fmla="*/ 10370210 w 10863696"/>
                  <a:gd name="connsiteY1-56" fmla="*/ 2430682 h 2445196"/>
                  <a:gd name="connsiteX2-57" fmla="*/ 268267 w 10863696"/>
                  <a:gd name="connsiteY2-58" fmla="*/ 2445196 h 2445196"/>
                  <a:gd name="connsiteX3-59" fmla="*/ 21524 w 10863696"/>
                  <a:gd name="connsiteY3-60" fmla="*/ 2125882 h 2445196"/>
                  <a:gd name="connsiteX4-61" fmla="*/ 0 w 10863696"/>
                  <a:gd name="connsiteY4-62" fmla="*/ 0 h 2445196"/>
                  <a:gd name="connsiteX0-63" fmla="*/ 10882319 w 10882319"/>
                  <a:gd name="connsiteY0-64" fmla="*/ 1835596 h 2445196"/>
                  <a:gd name="connsiteX1-65" fmla="*/ 10388833 w 10882319"/>
                  <a:gd name="connsiteY1-66" fmla="*/ 2430682 h 2445196"/>
                  <a:gd name="connsiteX2-67" fmla="*/ 286890 w 10882319"/>
                  <a:gd name="connsiteY2-68" fmla="*/ 2445196 h 2445196"/>
                  <a:gd name="connsiteX3-69" fmla="*/ 40147 w 10882319"/>
                  <a:gd name="connsiteY3-70" fmla="*/ 2125882 h 2445196"/>
                  <a:gd name="connsiteX4-71" fmla="*/ 0 w 10882319"/>
                  <a:gd name="connsiteY4-72" fmla="*/ 0 h 2445196"/>
                  <a:gd name="connsiteX0-73" fmla="*/ 10853134 w 10853134"/>
                  <a:gd name="connsiteY0-74" fmla="*/ 1841415 h 2451015"/>
                  <a:gd name="connsiteX1-75" fmla="*/ 10359648 w 10853134"/>
                  <a:gd name="connsiteY1-76" fmla="*/ 2436501 h 2451015"/>
                  <a:gd name="connsiteX2-77" fmla="*/ 257705 w 10853134"/>
                  <a:gd name="connsiteY2-78" fmla="*/ 2451015 h 2451015"/>
                  <a:gd name="connsiteX3-79" fmla="*/ 10962 w 10853134"/>
                  <a:gd name="connsiteY3-80" fmla="*/ 2131701 h 2451015"/>
                  <a:gd name="connsiteX4-81" fmla="*/ 11553 w 10853134"/>
                  <a:gd name="connsiteY4-82" fmla="*/ 0 h 2451015"/>
                  <a:gd name="connsiteX0-83" fmla="*/ 10864860 w 10864860"/>
                  <a:gd name="connsiteY0-84" fmla="*/ 1841415 h 2451015"/>
                  <a:gd name="connsiteX1-85" fmla="*/ 10371374 w 10864860"/>
                  <a:gd name="connsiteY1-86" fmla="*/ 2436501 h 2451015"/>
                  <a:gd name="connsiteX2-87" fmla="*/ 269431 w 10864860"/>
                  <a:gd name="connsiteY2-88" fmla="*/ 2451015 h 2451015"/>
                  <a:gd name="connsiteX3-89" fmla="*/ 22688 w 10864860"/>
                  <a:gd name="connsiteY3-90" fmla="*/ 2131701 h 2451015"/>
                  <a:gd name="connsiteX4-91" fmla="*/ 0 w 10864860"/>
                  <a:gd name="connsiteY4-92" fmla="*/ 0 h 2451015"/>
                  <a:gd name="connsiteX0-93" fmla="*/ 10856761 w 10856761"/>
                  <a:gd name="connsiteY0-94" fmla="*/ 1841415 h 2451015"/>
                  <a:gd name="connsiteX1-95" fmla="*/ 10363275 w 10856761"/>
                  <a:gd name="connsiteY1-96" fmla="*/ 2436501 h 2451015"/>
                  <a:gd name="connsiteX2-97" fmla="*/ 261332 w 10856761"/>
                  <a:gd name="connsiteY2-98" fmla="*/ 2451015 h 2451015"/>
                  <a:gd name="connsiteX3-99" fmla="*/ 14589 w 10856761"/>
                  <a:gd name="connsiteY3-100" fmla="*/ 2131701 h 2451015"/>
                  <a:gd name="connsiteX4-101" fmla="*/ 3540 w 10856761"/>
                  <a:gd name="connsiteY4-102" fmla="*/ 0 h 2451015"/>
                  <a:gd name="connsiteX0-103" fmla="*/ 10858803 w 10858803"/>
                  <a:gd name="connsiteY0-104" fmla="*/ 1841415 h 2451015"/>
                  <a:gd name="connsiteX1-105" fmla="*/ 10365317 w 10858803"/>
                  <a:gd name="connsiteY1-106" fmla="*/ 2436501 h 2451015"/>
                  <a:gd name="connsiteX2-107" fmla="*/ 263374 w 10858803"/>
                  <a:gd name="connsiteY2-108" fmla="*/ 2451015 h 2451015"/>
                  <a:gd name="connsiteX3-109" fmla="*/ 16631 w 10858803"/>
                  <a:gd name="connsiteY3-110" fmla="*/ 2131701 h 2451015"/>
                  <a:gd name="connsiteX4-111" fmla="*/ 5582 w 10858803"/>
                  <a:gd name="connsiteY4-112" fmla="*/ 0 h 2451015"/>
                  <a:gd name="connsiteX0-113" fmla="*/ 10854255 w 10854255"/>
                  <a:gd name="connsiteY0-114" fmla="*/ 1841415 h 2451015"/>
                  <a:gd name="connsiteX1-115" fmla="*/ 10360769 w 10854255"/>
                  <a:gd name="connsiteY1-116" fmla="*/ 2436501 h 2451015"/>
                  <a:gd name="connsiteX2-117" fmla="*/ 258826 w 10854255"/>
                  <a:gd name="connsiteY2-118" fmla="*/ 2451015 h 2451015"/>
                  <a:gd name="connsiteX3-119" fmla="*/ 12083 w 10854255"/>
                  <a:gd name="connsiteY3-120" fmla="*/ 2131701 h 2451015"/>
                  <a:gd name="connsiteX4-121" fmla="*/ 1034 w 10854255"/>
                  <a:gd name="connsiteY4-122" fmla="*/ 0 h 2451015"/>
                  <a:gd name="connsiteX0-123" fmla="*/ 10846712 w 10846712"/>
                  <a:gd name="connsiteY0-124" fmla="*/ 1841415 h 2451015"/>
                  <a:gd name="connsiteX1-125" fmla="*/ 10353226 w 10846712"/>
                  <a:gd name="connsiteY1-126" fmla="*/ 2436501 h 2451015"/>
                  <a:gd name="connsiteX2-127" fmla="*/ 251283 w 10846712"/>
                  <a:gd name="connsiteY2-128" fmla="*/ 2451015 h 2451015"/>
                  <a:gd name="connsiteX3-129" fmla="*/ 4540 w 10846712"/>
                  <a:gd name="connsiteY3-130" fmla="*/ 2131701 h 2451015"/>
                  <a:gd name="connsiteX4-131" fmla="*/ 5130 w 10846712"/>
                  <a:gd name="connsiteY4-132" fmla="*/ 0 h 2451015"/>
                  <a:gd name="connsiteX0-133" fmla="*/ 10842172 w 10842172"/>
                  <a:gd name="connsiteY0-134" fmla="*/ 1841415 h 2451015"/>
                  <a:gd name="connsiteX1-135" fmla="*/ 10348686 w 10842172"/>
                  <a:gd name="connsiteY1-136" fmla="*/ 2436501 h 2451015"/>
                  <a:gd name="connsiteX2-137" fmla="*/ 246743 w 10842172"/>
                  <a:gd name="connsiteY2-138" fmla="*/ 2451015 h 2451015"/>
                  <a:gd name="connsiteX3-139" fmla="*/ 0 w 10842172"/>
                  <a:gd name="connsiteY3-140" fmla="*/ 2131701 h 2451015"/>
                  <a:gd name="connsiteX4-141" fmla="*/ 590 w 10842172"/>
                  <a:gd name="connsiteY4-142" fmla="*/ 0 h 2451015"/>
                  <a:gd name="connsiteX0-143" fmla="*/ 10842172 w 10842172"/>
                  <a:gd name="connsiteY0-144" fmla="*/ 1841415 h 2451015"/>
                  <a:gd name="connsiteX1-145" fmla="*/ 10348686 w 10842172"/>
                  <a:gd name="connsiteY1-146" fmla="*/ 2436501 h 2451015"/>
                  <a:gd name="connsiteX2-147" fmla="*/ 246743 w 10842172"/>
                  <a:gd name="connsiteY2-148" fmla="*/ 2451015 h 2451015"/>
                  <a:gd name="connsiteX3-149" fmla="*/ 0 w 10842172"/>
                  <a:gd name="connsiteY3-150" fmla="*/ 2131701 h 2451015"/>
                  <a:gd name="connsiteX4-151" fmla="*/ 590 w 10842172"/>
                  <a:gd name="connsiteY4-152" fmla="*/ 0 h 2451015"/>
                  <a:gd name="connsiteX0-153" fmla="*/ 10842172 w 10842172"/>
                  <a:gd name="connsiteY0-154" fmla="*/ 1841415 h 2451015"/>
                  <a:gd name="connsiteX1-155" fmla="*/ 10348686 w 10842172"/>
                  <a:gd name="connsiteY1-156" fmla="*/ 2436501 h 2451015"/>
                  <a:gd name="connsiteX2-157" fmla="*/ 246743 w 10842172"/>
                  <a:gd name="connsiteY2-158" fmla="*/ 2451015 h 2451015"/>
                  <a:gd name="connsiteX3-159" fmla="*/ 0 w 10842172"/>
                  <a:gd name="connsiteY3-160" fmla="*/ 2131701 h 2451015"/>
                  <a:gd name="connsiteX4-161" fmla="*/ 6410 w 10842172"/>
                  <a:gd name="connsiteY4-162" fmla="*/ 0 h 2451015"/>
                  <a:gd name="connsiteX0-163" fmla="*/ 10842172 w 10842172"/>
                  <a:gd name="connsiteY0-164" fmla="*/ 1841415 h 2451015"/>
                  <a:gd name="connsiteX1-165" fmla="*/ 10348686 w 10842172"/>
                  <a:gd name="connsiteY1-166" fmla="*/ 2436501 h 2451015"/>
                  <a:gd name="connsiteX2-167" fmla="*/ 246743 w 10842172"/>
                  <a:gd name="connsiteY2-168" fmla="*/ 2451015 h 2451015"/>
                  <a:gd name="connsiteX3-169" fmla="*/ 0 w 10842172"/>
                  <a:gd name="connsiteY3-170" fmla="*/ 2131701 h 2451015"/>
                  <a:gd name="connsiteX4-171" fmla="*/ 6410 w 10842172"/>
                  <a:gd name="connsiteY4-172" fmla="*/ 0 h 2451015"/>
                  <a:gd name="connsiteX0-173" fmla="*/ 10846950 w 10846950"/>
                  <a:gd name="connsiteY0-174" fmla="*/ 1841415 h 2451015"/>
                  <a:gd name="connsiteX1-175" fmla="*/ 10353464 w 10846950"/>
                  <a:gd name="connsiteY1-176" fmla="*/ 2436501 h 2451015"/>
                  <a:gd name="connsiteX2-177" fmla="*/ 251521 w 10846950"/>
                  <a:gd name="connsiteY2-178" fmla="*/ 2451015 h 2451015"/>
                  <a:gd name="connsiteX3-179" fmla="*/ 4778 w 10846950"/>
                  <a:gd name="connsiteY3-180" fmla="*/ 2131701 h 2451015"/>
                  <a:gd name="connsiteX4-181" fmla="*/ 11188 w 10846950"/>
                  <a:gd name="connsiteY4-182" fmla="*/ 0 h 2451015"/>
                  <a:gd name="connsiteX0-183" fmla="*/ 10846950 w 10846950"/>
                  <a:gd name="connsiteY0-184" fmla="*/ 1841415 h 2451015"/>
                  <a:gd name="connsiteX1-185" fmla="*/ 10568788 w 10846950"/>
                  <a:gd name="connsiteY1-186" fmla="*/ 2430680 h 2451015"/>
                  <a:gd name="connsiteX2-187" fmla="*/ 251521 w 10846950"/>
                  <a:gd name="connsiteY2-188" fmla="*/ 2451015 h 2451015"/>
                  <a:gd name="connsiteX3-189" fmla="*/ 4778 w 10846950"/>
                  <a:gd name="connsiteY3-190" fmla="*/ 2131701 h 2451015"/>
                  <a:gd name="connsiteX4-191" fmla="*/ 11188 w 10846950"/>
                  <a:gd name="connsiteY4-192" fmla="*/ 0 h 2451015"/>
                  <a:gd name="connsiteX0-193" fmla="*/ 10846950 w 10846950"/>
                  <a:gd name="connsiteY0-194" fmla="*/ 1841415 h 2451015"/>
                  <a:gd name="connsiteX1-195" fmla="*/ 10522232 w 10846950"/>
                  <a:gd name="connsiteY1-196" fmla="*/ 2430680 h 2451015"/>
                  <a:gd name="connsiteX2-197" fmla="*/ 251521 w 10846950"/>
                  <a:gd name="connsiteY2-198" fmla="*/ 2451015 h 2451015"/>
                  <a:gd name="connsiteX3-199" fmla="*/ 4778 w 10846950"/>
                  <a:gd name="connsiteY3-200" fmla="*/ 2131701 h 2451015"/>
                  <a:gd name="connsiteX4-201" fmla="*/ 11188 w 10846950"/>
                  <a:gd name="connsiteY4-202" fmla="*/ 0 h 2451015"/>
                  <a:gd name="connsiteX0-203" fmla="*/ 10846950 w 10846950"/>
                  <a:gd name="connsiteY0-204" fmla="*/ 1841415 h 2451015"/>
                  <a:gd name="connsiteX1-205" fmla="*/ 10745593 w 10846950"/>
                  <a:gd name="connsiteY1-206" fmla="*/ 2046023 h 2451015"/>
                  <a:gd name="connsiteX2-207" fmla="*/ 10522232 w 10846950"/>
                  <a:gd name="connsiteY2-208" fmla="*/ 2430680 h 2451015"/>
                  <a:gd name="connsiteX3-209" fmla="*/ 251521 w 10846950"/>
                  <a:gd name="connsiteY3-210" fmla="*/ 2451015 h 2451015"/>
                  <a:gd name="connsiteX4-211" fmla="*/ 4778 w 10846950"/>
                  <a:gd name="connsiteY4-212" fmla="*/ 2131701 h 2451015"/>
                  <a:gd name="connsiteX5-213" fmla="*/ 11188 w 10846950"/>
                  <a:gd name="connsiteY5-214" fmla="*/ 0 h 2451015"/>
                  <a:gd name="connsiteX0-215" fmla="*/ 10745593 w 10745593"/>
                  <a:gd name="connsiteY0-216" fmla="*/ 2046023 h 2451015"/>
                  <a:gd name="connsiteX1-217" fmla="*/ 10522232 w 10745593"/>
                  <a:gd name="connsiteY1-218" fmla="*/ 2430680 h 2451015"/>
                  <a:gd name="connsiteX2-219" fmla="*/ 251521 w 10745593"/>
                  <a:gd name="connsiteY2-220" fmla="*/ 2451015 h 2451015"/>
                  <a:gd name="connsiteX3-221" fmla="*/ 4778 w 10745593"/>
                  <a:gd name="connsiteY3-222" fmla="*/ 2131701 h 2451015"/>
                  <a:gd name="connsiteX4-223" fmla="*/ 11188 w 10745593"/>
                  <a:gd name="connsiteY4-224" fmla="*/ 0 h 2451015"/>
                  <a:gd name="connsiteX0-225" fmla="*/ 10830947 w 10830947"/>
                  <a:gd name="connsiteY0-226" fmla="*/ 2046023 h 2451015"/>
                  <a:gd name="connsiteX1-227" fmla="*/ 10522232 w 10830947"/>
                  <a:gd name="connsiteY1-228" fmla="*/ 2430680 h 2451015"/>
                  <a:gd name="connsiteX2-229" fmla="*/ 251521 w 10830947"/>
                  <a:gd name="connsiteY2-230" fmla="*/ 2451015 h 2451015"/>
                  <a:gd name="connsiteX3-231" fmla="*/ 4778 w 10830947"/>
                  <a:gd name="connsiteY3-232" fmla="*/ 2131701 h 2451015"/>
                  <a:gd name="connsiteX4-233" fmla="*/ 11188 w 10830947"/>
                  <a:gd name="connsiteY4-234" fmla="*/ 0 h 2451015"/>
                  <a:gd name="connsiteX0-235" fmla="*/ 10877504 w 10877504"/>
                  <a:gd name="connsiteY0-236" fmla="*/ 2046023 h 2451015"/>
                  <a:gd name="connsiteX1-237" fmla="*/ 10522232 w 10877504"/>
                  <a:gd name="connsiteY1-238" fmla="*/ 2430680 h 2451015"/>
                  <a:gd name="connsiteX2-239" fmla="*/ 251521 w 10877504"/>
                  <a:gd name="connsiteY2-240" fmla="*/ 2451015 h 2451015"/>
                  <a:gd name="connsiteX3-241" fmla="*/ 4778 w 10877504"/>
                  <a:gd name="connsiteY3-242" fmla="*/ 2131701 h 2451015"/>
                  <a:gd name="connsiteX4-243" fmla="*/ 11188 w 10877504"/>
                  <a:gd name="connsiteY4-244" fmla="*/ 0 h 2451015"/>
                  <a:gd name="connsiteX0-245" fmla="*/ 10861985 w 10861985"/>
                  <a:gd name="connsiteY0-246" fmla="*/ 2084821 h 2451015"/>
                  <a:gd name="connsiteX1-247" fmla="*/ 10522232 w 10861985"/>
                  <a:gd name="connsiteY1-248" fmla="*/ 2430680 h 2451015"/>
                  <a:gd name="connsiteX2-249" fmla="*/ 251521 w 10861985"/>
                  <a:gd name="connsiteY2-250" fmla="*/ 2451015 h 2451015"/>
                  <a:gd name="connsiteX3-251" fmla="*/ 4778 w 10861985"/>
                  <a:gd name="connsiteY3-252" fmla="*/ 2131701 h 2451015"/>
                  <a:gd name="connsiteX4-253" fmla="*/ 11188 w 10861985"/>
                  <a:gd name="connsiteY4-254" fmla="*/ 0 h 2451015"/>
                  <a:gd name="connsiteX0-255" fmla="*/ 10857207 w 10857207"/>
                  <a:gd name="connsiteY0-256" fmla="*/ 0 h 366194"/>
                  <a:gd name="connsiteX1-257" fmla="*/ 10517454 w 10857207"/>
                  <a:gd name="connsiteY1-258" fmla="*/ 345859 h 366194"/>
                  <a:gd name="connsiteX2-259" fmla="*/ 246743 w 10857207"/>
                  <a:gd name="connsiteY2-260" fmla="*/ 366194 h 366194"/>
                  <a:gd name="connsiteX3-261" fmla="*/ 0 w 10857207"/>
                  <a:gd name="connsiteY3-262" fmla="*/ 46880 h 366194"/>
                  <a:gd name="connsiteX0-263" fmla="*/ 10610464 w 10610464"/>
                  <a:gd name="connsiteY0-264" fmla="*/ 0 h 366194"/>
                  <a:gd name="connsiteX1-265" fmla="*/ 10270711 w 10610464"/>
                  <a:gd name="connsiteY1-266" fmla="*/ 345859 h 366194"/>
                  <a:gd name="connsiteX2-267" fmla="*/ 0 w 10610464"/>
                  <a:gd name="connsiteY2-268" fmla="*/ 366194 h 366194"/>
                  <a:gd name="connsiteX0-269" fmla="*/ 339753 w 339753"/>
                  <a:gd name="connsiteY0-270" fmla="*/ 0 h 345859"/>
                  <a:gd name="connsiteX1-271" fmla="*/ 0 w 339753"/>
                  <a:gd name="connsiteY1-272" fmla="*/ 345859 h 345859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</a:cxnLst>
                <a:rect l="l" t="t" r="r" b="b"/>
                <a:pathLst>
                  <a:path w="339753" h="345859">
                    <a:moveTo>
                      <a:pt x="339753" y="0"/>
                    </a:moveTo>
                    <a:lnTo>
                      <a:pt x="0" y="345859"/>
                    </a:lnTo>
                  </a:path>
                </a:pathLst>
              </a:custGeom>
              <a:noFill/>
              <a:ln w="28575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1" name="任意多边形: 形状 50"/>
              <p:cNvSpPr/>
              <p:nvPr/>
            </p:nvSpPr>
            <p:spPr>
              <a:xfrm>
                <a:off x="10443054" y="4342590"/>
                <a:ext cx="204022" cy="207689"/>
              </a:xfrm>
              <a:custGeom>
                <a:avLst/>
                <a:gdLst>
                  <a:gd name="connsiteX0" fmla="*/ 10856686 w 10856686"/>
                  <a:gd name="connsiteY0" fmla="*/ 4180114 h 4789714"/>
                  <a:gd name="connsiteX1" fmla="*/ 10363200 w 10856686"/>
                  <a:gd name="connsiteY1" fmla="*/ 4775200 h 4789714"/>
                  <a:gd name="connsiteX2" fmla="*/ 261257 w 10856686"/>
                  <a:gd name="connsiteY2" fmla="*/ 4789714 h 4789714"/>
                  <a:gd name="connsiteX3" fmla="*/ 14514 w 10856686"/>
                  <a:gd name="connsiteY3" fmla="*/ 4470400 h 4789714"/>
                  <a:gd name="connsiteX4" fmla="*/ 0 w 10856686"/>
                  <a:gd name="connsiteY4" fmla="*/ 0 h 4789714"/>
                  <a:gd name="connsiteX0-1" fmla="*/ 10856686 w 10856686"/>
                  <a:gd name="connsiteY0-2" fmla="*/ 4180114 h 4789714"/>
                  <a:gd name="connsiteX1-3" fmla="*/ 10363200 w 10856686"/>
                  <a:gd name="connsiteY1-4" fmla="*/ 4775200 h 4789714"/>
                  <a:gd name="connsiteX2-5" fmla="*/ 261257 w 10856686"/>
                  <a:gd name="connsiteY2-6" fmla="*/ 4789714 h 4789714"/>
                  <a:gd name="connsiteX3-7" fmla="*/ 14514 w 10856686"/>
                  <a:gd name="connsiteY3-8" fmla="*/ 4470400 h 4789714"/>
                  <a:gd name="connsiteX4-9" fmla="*/ 749 w 10856686"/>
                  <a:gd name="connsiteY4-10" fmla="*/ 1242677 h 4789714"/>
                  <a:gd name="connsiteX5" fmla="*/ 0 w 10856686"/>
                  <a:gd name="connsiteY5" fmla="*/ 0 h 4789714"/>
                  <a:gd name="connsiteX0-11" fmla="*/ 10855937 w 10855937"/>
                  <a:gd name="connsiteY0-12" fmla="*/ 2937437 h 3547037"/>
                  <a:gd name="connsiteX1-13" fmla="*/ 10362451 w 10855937"/>
                  <a:gd name="connsiteY1-14" fmla="*/ 3532523 h 3547037"/>
                  <a:gd name="connsiteX2-15" fmla="*/ 260508 w 10855937"/>
                  <a:gd name="connsiteY2-16" fmla="*/ 3547037 h 3547037"/>
                  <a:gd name="connsiteX3-17" fmla="*/ 13765 w 10855937"/>
                  <a:gd name="connsiteY3-18" fmla="*/ 3227723 h 3547037"/>
                  <a:gd name="connsiteX4-19" fmla="*/ 0 w 10855937"/>
                  <a:gd name="connsiteY4-20" fmla="*/ 0 h 3547037"/>
                  <a:gd name="connsiteX0-21" fmla="*/ 10855937 w 10855937"/>
                  <a:gd name="connsiteY0-22" fmla="*/ 2937437 h 3547037"/>
                  <a:gd name="connsiteX1-23" fmla="*/ 10362451 w 10855937"/>
                  <a:gd name="connsiteY1-24" fmla="*/ 3532523 h 3547037"/>
                  <a:gd name="connsiteX2-25" fmla="*/ 260508 w 10855937"/>
                  <a:gd name="connsiteY2-26" fmla="*/ 3547037 h 3547037"/>
                  <a:gd name="connsiteX3-27" fmla="*/ 13765 w 10855937"/>
                  <a:gd name="connsiteY3-28" fmla="*/ 3227723 h 3547037"/>
                  <a:gd name="connsiteX4-29" fmla="*/ 0 w 10855937"/>
                  <a:gd name="connsiteY4-30" fmla="*/ 0 h 3547037"/>
                  <a:gd name="connsiteX0-31" fmla="*/ 10868873 w 10868873"/>
                  <a:gd name="connsiteY0-32" fmla="*/ 2937437 h 3547037"/>
                  <a:gd name="connsiteX1-33" fmla="*/ 10375387 w 10868873"/>
                  <a:gd name="connsiteY1-34" fmla="*/ 3532523 h 3547037"/>
                  <a:gd name="connsiteX2-35" fmla="*/ 273444 w 10868873"/>
                  <a:gd name="connsiteY2-36" fmla="*/ 3547037 h 3547037"/>
                  <a:gd name="connsiteX3-37" fmla="*/ 26701 w 10868873"/>
                  <a:gd name="connsiteY3-38" fmla="*/ 3227723 h 3547037"/>
                  <a:gd name="connsiteX4-39" fmla="*/ 5177 w 10868873"/>
                  <a:gd name="connsiteY4-40" fmla="*/ 1101841 h 3547037"/>
                  <a:gd name="connsiteX5-41" fmla="*/ 12936 w 10868873"/>
                  <a:gd name="connsiteY5-42" fmla="*/ 0 h 3547037"/>
                  <a:gd name="connsiteX0-43" fmla="*/ 10868873 w 10868873"/>
                  <a:gd name="connsiteY0-44" fmla="*/ 1835596 h 2445196"/>
                  <a:gd name="connsiteX1-45" fmla="*/ 10375387 w 10868873"/>
                  <a:gd name="connsiteY1-46" fmla="*/ 2430682 h 2445196"/>
                  <a:gd name="connsiteX2-47" fmla="*/ 273444 w 10868873"/>
                  <a:gd name="connsiteY2-48" fmla="*/ 2445196 h 2445196"/>
                  <a:gd name="connsiteX3-49" fmla="*/ 26701 w 10868873"/>
                  <a:gd name="connsiteY3-50" fmla="*/ 2125882 h 2445196"/>
                  <a:gd name="connsiteX4-51" fmla="*/ 5177 w 10868873"/>
                  <a:gd name="connsiteY4-52" fmla="*/ 0 h 2445196"/>
                  <a:gd name="connsiteX0-53" fmla="*/ 10863696 w 10863696"/>
                  <a:gd name="connsiteY0-54" fmla="*/ 1835596 h 2445196"/>
                  <a:gd name="connsiteX1-55" fmla="*/ 10370210 w 10863696"/>
                  <a:gd name="connsiteY1-56" fmla="*/ 2430682 h 2445196"/>
                  <a:gd name="connsiteX2-57" fmla="*/ 268267 w 10863696"/>
                  <a:gd name="connsiteY2-58" fmla="*/ 2445196 h 2445196"/>
                  <a:gd name="connsiteX3-59" fmla="*/ 21524 w 10863696"/>
                  <a:gd name="connsiteY3-60" fmla="*/ 2125882 h 2445196"/>
                  <a:gd name="connsiteX4-61" fmla="*/ 0 w 10863696"/>
                  <a:gd name="connsiteY4-62" fmla="*/ 0 h 2445196"/>
                  <a:gd name="connsiteX0-63" fmla="*/ 10882319 w 10882319"/>
                  <a:gd name="connsiteY0-64" fmla="*/ 1835596 h 2445196"/>
                  <a:gd name="connsiteX1-65" fmla="*/ 10388833 w 10882319"/>
                  <a:gd name="connsiteY1-66" fmla="*/ 2430682 h 2445196"/>
                  <a:gd name="connsiteX2-67" fmla="*/ 286890 w 10882319"/>
                  <a:gd name="connsiteY2-68" fmla="*/ 2445196 h 2445196"/>
                  <a:gd name="connsiteX3-69" fmla="*/ 40147 w 10882319"/>
                  <a:gd name="connsiteY3-70" fmla="*/ 2125882 h 2445196"/>
                  <a:gd name="connsiteX4-71" fmla="*/ 0 w 10882319"/>
                  <a:gd name="connsiteY4-72" fmla="*/ 0 h 2445196"/>
                  <a:gd name="connsiteX0-73" fmla="*/ 10853134 w 10853134"/>
                  <a:gd name="connsiteY0-74" fmla="*/ 1841415 h 2451015"/>
                  <a:gd name="connsiteX1-75" fmla="*/ 10359648 w 10853134"/>
                  <a:gd name="connsiteY1-76" fmla="*/ 2436501 h 2451015"/>
                  <a:gd name="connsiteX2-77" fmla="*/ 257705 w 10853134"/>
                  <a:gd name="connsiteY2-78" fmla="*/ 2451015 h 2451015"/>
                  <a:gd name="connsiteX3-79" fmla="*/ 10962 w 10853134"/>
                  <a:gd name="connsiteY3-80" fmla="*/ 2131701 h 2451015"/>
                  <a:gd name="connsiteX4-81" fmla="*/ 11553 w 10853134"/>
                  <a:gd name="connsiteY4-82" fmla="*/ 0 h 2451015"/>
                  <a:gd name="connsiteX0-83" fmla="*/ 10864860 w 10864860"/>
                  <a:gd name="connsiteY0-84" fmla="*/ 1841415 h 2451015"/>
                  <a:gd name="connsiteX1-85" fmla="*/ 10371374 w 10864860"/>
                  <a:gd name="connsiteY1-86" fmla="*/ 2436501 h 2451015"/>
                  <a:gd name="connsiteX2-87" fmla="*/ 269431 w 10864860"/>
                  <a:gd name="connsiteY2-88" fmla="*/ 2451015 h 2451015"/>
                  <a:gd name="connsiteX3-89" fmla="*/ 22688 w 10864860"/>
                  <a:gd name="connsiteY3-90" fmla="*/ 2131701 h 2451015"/>
                  <a:gd name="connsiteX4-91" fmla="*/ 0 w 10864860"/>
                  <a:gd name="connsiteY4-92" fmla="*/ 0 h 2451015"/>
                  <a:gd name="connsiteX0-93" fmla="*/ 10856761 w 10856761"/>
                  <a:gd name="connsiteY0-94" fmla="*/ 1841415 h 2451015"/>
                  <a:gd name="connsiteX1-95" fmla="*/ 10363275 w 10856761"/>
                  <a:gd name="connsiteY1-96" fmla="*/ 2436501 h 2451015"/>
                  <a:gd name="connsiteX2-97" fmla="*/ 261332 w 10856761"/>
                  <a:gd name="connsiteY2-98" fmla="*/ 2451015 h 2451015"/>
                  <a:gd name="connsiteX3-99" fmla="*/ 14589 w 10856761"/>
                  <a:gd name="connsiteY3-100" fmla="*/ 2131701 h 2451015"/>
                  <a:gd name="connsiteX4-101" fmla="*/ 3540 w 10856761"/>
                  <a:gd name="connsiteY4-102" fmla="*/ 0 h 2451015"/>
                  <a:gd name="connsiteX0-103" fmla="*/ 10858803 w 10858803"/>
                  <a:gd name="connsiteY0-104" fmla="*/ 1841415 h 2451015"/>
                  <a:gd name="connsiteX1-105" fmla="*/ 10365317 w 10858803"/>
                  <a:gd name="connsiteY1-106" fmla="*/ 2436501 h 2451015"/>
                  <a:gd name="connsiteX2-107" fmla="*/ 263374 w 10858803"/>
                  <a:gd name="connsiteY2-108" fmla="*/ 2451015 h 2451015"/>
                  <a:gd name="connsiteX3-109" fmla="*/ 16631 w 10858803"/>
                  <a:gd name="connsiteY3-110" fmla="*/ 2131701 h 2451015"/>
                  <a:gd name="connsiteX4-111" fmla="*/ 5582 w 10858803"/>
                  <a:gd name="connsiteY4-112" fmla="*/ 0 h 2451015"/>
                  <a:gd name="connsiteX0-113" fmla="*/ 10854255 w 10854255"/>
                  <a:gd name="connsiteY0-114" fmla="*/ 1841415 h 2451015"/>
                  <a:gd name="connsiteX1-115" fmla="*/ 10360769 w 10854255"/>
                  <a:gd name="connsiteY1-116" fmla="*/ 2436501 h 2451015"/>
                  <a:gd name="connsiteX2-117" fmla="*/ 258826 w 10854255"/>
                  <a:gd name="connsiteY2-118" fmla="*/ 2451015 h 2451015"/>
                  <a:gd name="connsiteX3-119" fmla="*/ 12083 w 10854255"/>
                  <a:gd name="connsiteY3-120" fmla="*/ 2131701 h 2451015"/>
                  <a:gd name="connsiteX4-121" fmla="*/ 1034 w 10854255"/>
                  <a:gd name="connsiteY4-122" fmla="*/ 0 h 2451015"/>
                  <a:gd name="connsiteX0-123" fmla="*/ 10846712 w 10846712"/>
                  <a:gd name="connsiteY0-124" fmla="*/ 1841415 h 2451015"/>
                  <a:gd name="connsiteX1-125" fmla="*/ 10353226 w 10846712"/>
                  <a:gd name="connsiteY1-126" fmla="*/ 2436501 h 2451015"/>
                  <a:gd name="connsiteX2-127" fmla="*/ 251283 w 10846712"/>
                  <a:gd name="connsiteY2-128" fmla="*/ 2451015 h 2451015"/>
                  <a:gd name="connsiteX3-129" fmla="*/ 4540 w 10846712"/>
                  <a:gd name="connsiteY3-130" fmla="*/ 2131701 h 2451015"/>
                  <a:gd name="connsiteX4-131" fmla="*/ 5130 w 10846712"/>
                  <a:gd name="connsiteY4-132" fmla="*/ 0 h 2451015"/>
                  <a:gd name="connsiteX0-133" fmla="*/ 10842172 w 10842172"/>
                  <a:gd name="connsiteY0-134" fmla="*/ 1841415 h 2451015"/>
                  <a:gd name="connsiteX1-135" fmla="*/ 10348686 w 10842172"/>
                  <a:gd name="connsiteY1-136" fmla="*/ 2436501 h 2451015"/>
                  <a:gd name="connsiteX2-137" fmla="*/ 246743 w 10842172"/>
                  <a:gd name="connsiteY2-138" fmla="*/ 2451015 h 2451015"/>
                  <a:gd name="connsiteX3-139" fmla="*/ 0 w 10842172"/>
                  <a:gd name="connsiteY3-140" fmla="*/ 2131701 h 2451015"/>
                  <a:gd name="connsiteX4-141" fmla="*/ 590 w 10842172"/>
                  <a:gd name="connsiteY4-142" fmla="*/ 0 h 2451015"/>
                  <a:gd name="connsiteX0-143" fmla="*/ 10842172 w 10842172"/>
                  <a:gd name="connsiteY0-144" fmla="*/ 1841415 h 2451015"/>
                  <a:gd name="connsiteX1-145" fmla="*/ 10348686 w 10842172"/>
                  <a:gd name="connsiteY1-146" fmla="*/ 2436501 h 2451015"/>
                  <a:gd name="connsiteX2-147" fmla="*/ 246743 w 10842172"/>
                  <a:gd name="connsiteY2-148" fmla="*/ 2451015 h 2451015"/>
                  <a:gd name="connsiteX3-149" fmla="*/ 0 w 10842172"/>
                  <a:gd name="connsiteY3-150" fmla="*/ 2131701 h 2451015"/>
                  <a:gd name="connsiteX4-151" fmla="*/ 590 w 10842172"/>
                  <a:gd name="connsiteY4-152" fmla="*/ 0 h 2451015"/>
                  <a:gd name="connsiteX0-153" fmla="*/ 10842172 w 10842172"/>
                  <a:gd name="connsiteY0-154" fmla="*/ 1841415 h 2451015"/>
                  <a:gd name="connsiteX1-155" fmla="*/ 10348686 w 10842172"/>
                  <a:gd name="connsiteY1-156" fmla="*/ 2436501 h 2451015"/>
                  <a:gd name="connsiteX2-157" fmla="*/ 246743 w 10842172"/>
                  <a:gd name="connsiteY2-158" fmla="*/ 2451015 h 2451015"/>
                  <a:gd name="connsiteX3-159" fmla="*/ 0 w 10842172"/>
                  <a:gd name="connsiteY3-160" fmla="*/ 2131701 h 2451015"/>
                  <a:gd name="connsiteX4-161" fmla="*/ 6410 w 10842172"/>
                  <a:gd name="connsiteY4-162" fmla="*/ 0 h 2451015"/>
                  <a:gd name="connsiteX0-163" fmla="*/ 10842172 w 10842172"/>
                  <a:gd name="connsiteY0-164" fmla="*/ 1841415 h 2451015"/>
                  <a:gd name="connsiteX1-165" fmla="*/ 10348686 w 10842172"/>
                  <a:gd name="connsiteY1-166" fmla="*/ 2436501 h 2451015"/>
                  <a:gd name="connsiteX2-167" fmla="*/ 246743 w 10842172"/>
                  <a:gd name="connsiteY2-168" fmla="*/ 2451015 h 2451015"/>
                  <a:gd name="connsiteX3-169" fmla="*/ 0 w 10842172"/>
                  <a:gd name="connsiteY3-170" fmla="*/ 2131701 h 2451015"/>
                  <a:gd name="connsiteX4-171" fmla="*/ 6410 w 10842172"/>
                  <a:gd name="connsiteY4-172" fmla="*/ 0 h 2451015"/>
                  <a:gd name="connsiteX0-173" fmla="*/ 10846950 w 10846950"/>
                  <a:gd name="connsiteY0-174" fmla="*/ 1841415 h 2451015"/>
                  <a:gd name="connsiteX1-175" fmla="*/ 10353464 w 10846950"/>
                  <a:gd name="connsiteY1-176" fmla="*/ 2436501 h 2451015"/>
                  <a:gd name="connsiteX2-177" fmla="*/ 251521 w 10846950"/>
                  <a:gd name="connsiteY2-178" fmla="*/ 2451015 h 2451015"/>
                  <a:gd name="connsiteX3-179" fmla="*/ 4778 w 10846950"/>
                  <a:gd name="connsiteY3-180" fmla="*/ 2131701 h 2451015"/>
                  <a:gd name="connsiteX4-181" fmla="*/ 11188 w 10846950"/>
                  <a:gd name="connsiteY4-182" fmla="*/ 0 h 2451015"/>
                  <a:gd name="connsiteX0-183" fmla="*/ 10846950 w 10846950"/>
                  <a:gd name="connsiteY0-184" fmla="*/ 1841415 h 2451015"/>
                  <a:gd name="connsiteX1-185" fmla="*/ 10568788 w 10846950"/>
                  <a:gd name="connsiteY1-186" fmla="*/ 2430680 h 2451015"/>
                  <a:gd name="connsiteX2-187" fmla="*/ 251521 w 10846950"/>
                  <a:gd name="connsiteY2-188" fmla="*/ 2451015 h 2451015"/>
                  <a:gd name="connsiteX3-189" fmla="*/ 4778 w 10846950"/>
                  <a:gd name="connsiteY3-190" fmla="*/ 2131701 h 2451015"/>
                  <a:gd name="connsiteX4-191" fmla="*/ 11188 w 10846950"/>
                  <a:gd name="connsiteY4-192" fmla="*/ 0 h 2451015"/>
                  <a:gd name="connsiteX0-193" fmla="*/ 10846950 w 10846950"/>
                  <a:gd name="connsiteY0-194" fmla="*/ 1841415 h 2451015"/>
                  <a:gd name="connsiteX1-195" fmla="*/ 10522232 w 10846950"/>
                  <a:gd name="connsiteY1-196" fmla="*/ 2430680 h 2451015"/>
                  <a:gd name="connsiteX2-197" fmla="*/ 251521 w 10846950"/>
                  <a:gd name="connsiteY2-198" fmla="*/ 2451015 h 2451015"/>
                  <a:gd name="connsiteX3-199" fmla="*/ 4778 w 10846950"/>
                  <a:gd name="connsiteY3-200" fmla="*/ 2131701 h 2451015"/>
                  <a:gd name="connsiteX4-201" fmla="*/ 11188 w 10846950"/>
                  <a:gd name="connsiteY4-202" fmla="*/ 0 h 2451015"/>
                  <a:gd name="connsiteX0-203" fmla="*/ 10846950 w 10846950"/>
                  <a:gd name="connsiteY0-204" fmla="*/ 1841415 h 2451015"/>
                  <a:gd name="connsiteX1-205" fmla="*/ 10745593 w 10846950"/>
                  <a:gd name="connsiteY1-206" fmla="*/ 2046023 h 2451015"/>
                  <a:gd name="connsiteX2-207" fmla="*/ 10522232 w 10846950"/>
                  <a:gd name="connsiteY2-208" fmla="*/ 2430680 h 2451015"/>
                  <a:gd name="connsiteX3-209" fmla="*/ 251521 w 10846950"/>
                  <a:gd name="connsiteY3-210" fmla="*/ 2451015 h 2451015"/>
                  <a:gd name="connsiteX4-211" fmla="*/ 4778 w 10846950"/>
                  <a:gd name="connsiteY4-212" fmla="*/ 2131701 h 2451015"/>
                  <a:gd name="connsiteX5-213" fmla="*/ 11188 w 10846950"/>
                  <a:gd name="connsiteY5-214" fmla="*/ 0 h 2451015"/>
                  <a:gd name="connsiteX0-215" fmla="*/ 10745593 w 10745593"/>
                  <a:gd name="connsiteY0-216" fmla="*/ 2046023 h 2451015"/>
                  <a:gd name="connsiteX1-217" fmla="*/ 10522232 w 10745593"/>
                  <a:gd name="connsiteY1-218" fmla="*/ 2430680 h 2451015"/>
                  <a:gd name="connsiteX2-219" fmla="*/ 251521 w 10745593"/>
                  <a:gd name="connsiteY2-220" fmla="*/ 2451015 h 2451015"/>
                  <a:gd name="connsiteX3-221" fmla="*/ 4778 w 10745593"/>
                  <a:gd name="connsiteY3-222" fmla="*/ 2131701 h 2451015"/>
                  <a:gd name="connsiteX4-223" fmla="*/ 11188 w 10745593"/>
                  <a:gd name="connsiteY4-224" fmla="*/ 0 h 2451015"/>
                  <a:gd name="connsiteX0-225" fmla="*/ 10830947 w 10830947"/>
                  <a:gd name="connsiteY0-226" fmla="*/ 2046023 h 2451015"/>
                  <a:gd name="connsiteX1-227" fmla="*/ 10522232 w 10830947"/>
                  <a:gd name="connsiteY1-228" fmla="*/ 2430680 h 2451015"/>
                  <a:gd name="connsiteX2-229" fmla="*/ 251521 w 10830947"/>
                  <a:gd name="connsiteY2-230" fmla="*/ 2451015 h 2451015"/>
                  <a:gd name="connsiteX3-231" fmla="*/ 4778 w 10830947"/>
                  <a:gd name="connsiteY3-232" fmla="*/ 2131701 h 2451015"/>
                  <a:gd name="connsiteX4-233" fmla="*/ 11188 w 10830947"/>
                  <a:gd name="connsiteY4-234" fmla="*/ 0 h 2451015"/>
                  <a:gd name="connsiteX0-235" fmla="*/ 10877504 w 10877504"/>
                  <a:gd name="connsiteY0-236" fmla="*/ 2046023 h 2451015"/>
                  <a:gd name="connsiteX1-237" fmla="*/ 10522232 w 10877504"/>
                  <a:gd name="connsiteY1-238" fmla="*/ 2430680 h 2451015"/>
                  <a:gd name="connsiteX2-239" fmla="*/ 251521 w 10877504"/>
                  <a:gd name="connsiteY2-240" fmla="*/ 2451015 h 2451015"/>
                  <a:gd name="connsiteX3-241" fmla="*/ 4778 w 10877504"/>
                  <a:gd name="connsiteY3-242" fmla="*/ 2131701 h 2451015"/>
                  <a:gd name="connsiteX4-243" fmla="*/ 11188 w 10877504"/>
                  <a:gd name="connsiteY4-244" fmla="*/ 0 h 2451015"/>
                  <a:gd name="connsiteX0-245" fmla="*/ 10861985 w 10861985"/>
                  <a:gd name="connsiteY0-246" fmla="*/ 2084821 h 2451015"/>
                  <a:gd name="connsiteX1-247" fmla="*/ 10522232 w 10861985"/>
                  <a:gd name="connsiteY1-248" fmla="*/ 2430680 h 2451015"/>
                  <a:gd name="connsiteX2-249" fmla="*/ 251521 w 10861985"/>
                  <a:gd name="connsiteY2-250" fmla="*/ 2451015 h 2451015"/>
                  <a:gd name="connsiteX3-251" fmla="*/ 4778 w 10861985"/>
                  <a:gd name="connsiteY3-252" fmla="*/ 2131701 h 2451015"/>
                  <a:gd name="connsiteX4-253" fmla="*/ 11188 w 10861985"/>
                  <a:gd name="connsiteY4-254" fmla="*/ 0 h 2451015"/>
                  <a:gd name="connsiteX0-255" fmla="*/ 10857207 w 10857207"/>
                  <a:gd name="connsiteY0-256" fmla="*/ 0 h 366194"/>
                  <a:gd name="connsiteX1-257" fmla="*/ 10517454 w 10857207"/>
                  <a:gd name="connsiteY1-258" fmla="*/ 345859 h 366194"/>
                  <a:gd name="connsiteX2-259" fmla="*/ 246743 w 10857207"/>
                  <a:gd name="connsiteY2-260" fmla="*/ 366194 h 366194"/>
                  <a:gd name="connsiteX3-261" fmla="*/ 0 w 10857207"/>
                  <a:gd name="connsiteY3-262" fmla="*/ 46880 h 366194"/>
                  <a:gd name="connsiteX0-263" fmla="*/ 10610464 w 10610464"/>
                  <a:gd name="connsiteY0-264" fmla="*/ 0 h 366194"/>
                  <a:gd name="connsiteX1-265" fmla="*/ 10270711 w 10610464"/>
                  <a:gd name="connsiteY1-266" fmla="*/ 345859 h 366194"/>
                  <a:gd name="connsiteX2-267" fmla="*/ 0 w 10610464"/>
                  <a:gd name="connsiteY2-268" fmla="*/ 366194 h 366194"/>
                  <a:gd name="connsiteX0-269" fmla="*/ 339753 w 339753"/>
                  <a:gd name="connsiteY0-270" fmla="*/ 0 h 345859"/>
                  <a:gd name="connsiteX1-271" fmla="*/ 0 w 339753"/>
                  <a:gd name="connsiteY1-272" fmla="*/ 345859 h 345859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</a:cxnLst>
                <a:rect l="l" t="t" r="r" b="b"/>
                <a:pathLst>
                  <a:path w="339753" h="345859">
                    <a:moveTo>
                      <a:pt x="339753" y="0"/>
                    </a:moveTo>
                    <a:lnTo>
                      <a:pt x="0" y="345859"/>
                    </a:lnTo>
                  </a:path>
                </a:pathLst>
              </a:custGeom>
              <a:noFill/>
              <a:ln w="28575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3" name="组合 32"/>
            <p:cNvGrpSpPr/>
            <p:nvPr/>
          </p:nvGrpSpPr>
          <p:grpSpPr>
            <a:xfrm flipH="1" flipV="1">
              <a:off x="1584402" y="1903846"/>
              <a:ext cx="9062674" cy="2137112"/>
              <a:chOff x="1584402" y="3589771"/>
              <a:chExt cx="9062674" cy="2137112"/>
            </a:xfrm>
          </p:grpSpPr>
          <p:sp>
            <p:nvSpPr>
              <p:cNvPr id="34" name="任意多边形: 形状 33"/>
              <p:cNvSpPr/>
              <p:nvPr/>
            </p:nvSpPr>
            <p:spPr>
              <a:xfrm>
                <a:off x="1652007" y="3589771"/>
                <a:ext cx="8888987" cy="2005807"/>
              </a:xfrm>
              <a:custGeom>
                <a:avLst/>
                <a:gdLst>
                  <a:gd name="connsiteX0" fmla="*/ 10856686 w 10856686"/>
                  <a:gd name="connsiteY0" fmla="*/ 4180114 h 4789714"/>
                  <a:gd name="connsiteX1" fmla="*/ 10363200 w 10856686"/>
                  <a:gd name="connsiteY1" fmla="*/ 4775200 h 4789714"/>
                  <a:gd name="connsiteX2" fmla="*/ 261257 w 10856686"/>
                  <a:gd name="connsiteY2" fmla="*/ 4789714 h 4789714"/>
                  <a:gd name="connsiteX3" fmla="*/ 14514 w 10856686"/>
                  <a:gd name="connsiteY3" fmla="*/ 4470400 h 4789714"/>
                  <a:gd name="connsiteX4" fmla="*/ 0 w 10856686"/>
                  <a:gd name="connsiteY4" fmla="*/ 0 h 4789714"/>
                  <a:gd name="connsiteX0-1" fmla="*/ 10856686 w 10856686"/>
                  <a:gd name="connsiteY0-2" fmla="*/ 4180114 h 4789714"/>
                  <a:gd name="connsiteX1-3" fmla="*/ 10363200 w 10856686"/>
                  <a:gd name="connsiteY1-4" fmla="*/ 4775200 h 4789714"/>
                  <a:gd name="connsiteX2-5" fmla="*/ 261257 w 10856686"/>
                  <a:gd name="connsiteY2-6" fmla="*/ 4789714 h 4789714"/>
                  <a:gd name="connsiteX3-7" fmla="*/ 14514 w 10856686"/>
                  <a:gd name="connsiteY3-8" fmla="*/ 4470400 h 4789714"/>
                  <a:gd name="connsiteX4-9" fmla="*/ 749 w 10856686"/>
                  <a:gd name="connsiteY4-10" fmla="*/ 1242677 h 4789714"/>
                  <a:gd name="connsiteX5" fmla="*/ 0 w 10856686"/>
                  <a:gd name="connsiteY5" fmla="*/ 0 h 4789714"/>
                  <a:gd name="connsiteX0-11" fmla="*/ 10855937 w 10855937"/>
                  <a:gd name="connsiteY0-12" fmla="*/ 2937437 h 3547037"/>
                  <a:gd name="connsiteX1-13" fmla="*/ 10362451 w 10855937"/>
                  <a:gd name="connsiteY1-14" fmla="*/ 3532523 h 3547037"/>
                  <a:gd name="connsiteX2-15" fmla="*/ 260508 w 10855937"/>
                  <a:gd name="connsiteY2-16" fmla="*/ 3547037 h 3547037"/>
                  <a:gd name="connsiteX3-17" fmla="*/ 13765 w 10855937"/>
                  <a:gd name="connsiteY3-18" fmla="*/ 3227723 h 3547037"/>
                  <a:gd name="connsiteX4-19" fmla="*/ 0 w 10855937"/>
                  <a:gd name="connsiteY4-20" fmla="*/ 0 h 3547037"/>
                  <a:gd name="connsiteX0-21" fmla="*/ 10855937 w 10855937"/>
                  <a:gd name="connsiteY0-22" fmla="*/ 2937437 h 3547037"/>
                  <a:gd name="connsiteX1-23" fmla="*/ 10362451 w 10855937"/>
                  <a:gd name="connsiteY1-24" fmla="*/ 3532523 h 3547037"/>
                  <a:gd name="connsiteX2-25" fmla="*/ 260508 w 10855937"/>
                  <a:gd name="connsiteY2-26" fmla="*/ 3547037 h 3547037"/>
                  <a:gd name="connsiteX3-27" fmla="*/ 13765 w 10855937"/>
                  <a:gd name="connsiteY3-28" fmla="*/ 3227723 h 3547037"/>
                  <a:gd name="connsiteX4-29" fmla="*/ 0 w 10855937"/>
                  <a:gd name="connsiteY4-30" fmla="*/ 0 h 3547037"/>
                  <a:gd name="connsiteX0-31" fmla="*/ 10868873 w 10868873"/>
                  <a:gd name="connsiteY0-32" fmla="*/ 2937437 h 3547037"/>
                  <a:gd name="connsiteX1-33" fmla="*/ 10375387 w 10868873"/>
                  <a:gd name="connsiteY1-34" fmla="*/ 3532523 h 3547037"/>
                  <a:gd name="connsiteX2-35" fmla="*/ 273444 w 10868873"/>
                  <a:gd name="connsiteY2-36" fmla="*/ 3547037 h 3547037"/>
                  <a:gd name="connsiteX3-37" fmla="*/ 26701 w 10868873"/>
                  <a:gd name="connsiteY3-38" fmla="*/ 3227723 h 3547037"/>
                  <a:gd name="connsiteX4-39" fmla="*/ 5177 w 10868873"/>
                  <a:gd name="connsiteY4-40" fmla="*/ 1101841 h 3547037"/>
                  <a:gd name="connsiteX5-41" fmla="*/ 12936 w 10868873"/>
                  <a:gd name="connsiteY5-42" fmla="*/ 0 h 3547037"/>
                  <a:gd name="connsiteX0-43" fmla="*/ 10868873 w 10868873"/>
                  <a:gd name="connsiteY0-44" fmla="*/ 1835596 h 2445196"/>
                  <a:gd name="connsiteX1-45" fmla="*/ 10375387 w 10868873"/>
                  <a:gd name="connsiteY1-46" fmla="*/ 2430682 h 2445196"/>
                  <a:gd name="connsiteX2-47" fmla="*/ 273444 w 10868873"/>
                  <a:gd name="connsiteY2-48" fmla="*/ 2445196 h 2445196"/>
                  <a:gd name="connsiteX3-49" fmla="*/ 26701 w 10868873"/>
                  <a:gd name="connsiteY3-50" fmla="*/ 2125882 h 2445196"/>
                  <a:gd name="connsiteX4-51" fmla="*/ 5177 w 10868873"/>
                  <a:gd name="connsiteY4-52" fmla="*/ 0 h 2445196"/>
                  <a:gd name="connsiteX0-53" fmla="*/ 10863696 w 10863696"/>
                  <a:gd name="connsiteY0-54" fmla="*/ 1835596 h 2445196"/>
                  <a:gd name="connsiteX1-55" fmla="*/ 10370210 w 10863696"/>
                  <a:gd name="connsiteY1-56" fmla="*/ 2430682 h 2445196"/>
                  <a:gd name="connsiteX2-57" fmla="*/ 268267 w 10863696"/>
                  <a:gd name="connsiteY2-58" fmla="*/ 2445196 h 2445196"/>
                  <a:gd name="connsiteX3-59" fmla="*/ 21524 w 10863696"/>
                  <a:gd name="connsiteY3-60" fmla="*/ 2125882 h 2445196"/>
                  <a:gd name="connsiteX4-61" fmla="*/ 0 w 10863696"/>
                  <a:gd name="connsiteY4-62" fmla="*/ 0 h 2445196"/>
                  <a:gd name="connsiteX0-63" fmla="*/ 10882319 w 10882319"/>
                  <a:gd name="connsiteY0-64" fmla="*/ 1835596 h 2445196"/>
                  <a:gd name="connsiteX1-65" fmla="*/ 10388833 w 10882319"/>
                  <a:gd name="connsiteY1-66" fmla="*/ 2430682 h 2445196"/>
                  <a:gd name="connsiteX2-67" fmla="*/ 286890 w 10882319"/>
                  <a:gd name="connsiteY2-68" fmla="*/ 2445196 h 2445196"/>
                  <a:gd name="connsiteX3-69" fmla="*/ 40147 w 10882319"/>
                  <a:gd name="connsiteY3-70" fmla="*/ 2125882 h 2445196"/>
                  <a:gd name="connsiteX4-71" fmla="*/ 0 w 10882319"/>
                  <a:gd name="connsiteY4-72" fmla="*/ 0 h 2445196"/>
                  <a:gd name="connsiteX0-73" fmla="*/ 10853134 w 10853134"/>
                  <a:gd name="connsiteY0-74" fmla="*/ 1841415 h 2451015"/>
                  <a:gd name="connsiteX1-75" fmla="*/ 10359648 w 10853134"/>
                  <a:gd name="connsiteY1-76" fmla="*/ 2436501 h 2451015"/>
                  <a:gd name="connsiteX2-77" fmla="*/ 257705 w 10853134"/>
                  <a:gd name="connsiteY2-78" fmla="*/ 2451015 h 2451015"/>
                  <a:gd name="connsiteX3-79" fmla="*/ 10962 w 10853134"/>
                  <a:gd name="connsiteY3-80" fmla="*/ 2131701 h 2451015"/>
                  <a:gd name="connsiteX4-81" fmla="*/ 11553 w 10853134"/>
                  <a:gd name="connsiteY4-82" fmla="*/ 0 h 2451015"/>
                  <a:gd name="connsiteX0-83" fmla="*/ 10864860 w 10864860"/>
                  <a:gd name="connsiteY0-84" fmla="*/ 1841415 h 2451015"/>
                  <a:gd name="connsiteX1-85" fmla="*/ 10371374 w 10864860"/>
                  <a:gd name="connsiteY1-86" fmla="*/ 2436501 h 2451015"/>
                  <a:gd name="connsiteX2-87" fmla="*/ 269431 w 10864860"/>
                  <a:gd name="connsiteY2-88" fmla="*/ 2451015 h 2451015"/>
                  <a:gd name="connsiteX3-89" fmla="*/ 22688 w 10864860"/>
                  <a:gd name="connsiteY3-90" fmla="*/ 2131701 h 2451015"/>
                  <a:gd name="connsiteX4-91" fmla="*/ 0 w 10864860"/>
                  <a:gd name="connsiteY4-92" fmla="*/ 0 h 2451015"/>
                  <a:gd name="connsiteX0-93" fmla="*/ 10856761 w 10856761"/>
                  <a:gd name="connsiteY0-94" fmla="*/ 1841415 h 2451015"/>
                  <a:gd name="connsiteX1-95" fmla="*/ 10363275 w 10856761"/>
                  <a:gd name="connsiteY1-96" fmla="*/ 2436501 h 2451015"/>
                  <a:gd name="connsiteX2-97" fmla="*/ 261332 w 10856761"/>
                  <a:gd name="connsiteY2-98" fmla="*/ 2451015 h 2451015"/>
                  <a:gd name="connsiteX3-99" fmla="*/ 14589 w 10856761"/>
                  <a:gd name="connsiteY3-100" fmla="*/ 2131701 h 2451015"/>
                  <a:gd name="connsiteX4-101" fmla="*/ 3540 w 10856761"/>
                  <a:gd name="connsiteY4-102" fmla="*/ 0 h 2451015"/>
                  <a:gd name="connsiteX0-103" fmla="*/ 10858803 w 10858803"/>
                  <a:gd name="connsiteY0-104" fmla="*/ 1841415 h 2451015"/>
                  <a:gd name="connsiteX1-105" fmla="*/ 10365317 w 10858803"/>
                  <a:gd name="connsiteY1-106" fmla="*/ 2436501 h 2451015"/>
                  <a:gd name="connsiteX2-107" fmla="*/ 263374 w 10858803"/>
                  <a:gd name="connsiteY2-108" fmla="*/ 2451015 h 2451015"/>
                  <a:gd name="connsiteX3-109" fmla="*/ 16631 w 10858803"/>
                  <a:gd name="connsiteY3-110" fmla="*/ 2131701 h 2451015"/>
                  <a:gd name="connsiteX4-111" fmla="*/ 5582 w 10858803"/>
                  <a:gd name="connsiteY4-112" fmla="*/ 0 h 2451015"/>
                  <a:gd name="connsiteX0-113" fmla="*/ 10854255 w 10854255"/>
                  <a:gd name="connsiteY0-114" fmla="*/ 1841415 h 2451015"/>
                  <a:gd name="connsiteX1-115" fmla="*/ 10360769 w 10854255"/>
                  <a:gd name="connsiteY1-116" fmla="*/ 2436501 h 2451015"/>
                  <a:gd name="connsiteX2-117" fmla="*/ 258826 w 10854255"/>
                  <a:gd name="connsiteY2-118" fmla="*/ 2451015 h 2451015"/>
                  <a:gd name="connsiteX3-119" fmla="*/ 12083 w 10854255"/>
                  <a:gd name="connsiteY3-120" fmla="*/ 2131701 h 2451015"/>
                  <a:gd name="connsiteX4-121" fmla="*/ 1034 w 10854255"/>
                  <a:gd name="connsiteY4-122" fmla="*/ 0 h 2451015"/>
                  <a:gd name="connsiteX0-123" fmla="*/ 10846712 w 10846712"/>
                  <a:gd name="connsiteY0-124" fmla="*/ 1841415 h 2451015"/>
                  <a:gd name="connsiteX1-125" fmla="*/ 10353226 w 10846712"/>
                  <a:gd name="connsiteY1-126" fmla="*/ 2436501 h 2451015"/>
                  <a:gd name="connsiteX2-127" fmla="*/ 251283 w 10846712"/>
                  <a:gd name="connsiteY2-128" fmla="*/ 2451015 h 2451015"/>
                  <a:gd name="connsiteX3-129" fmla="*/ 4540 w 10846712"/>
                  <a:gd name="connsiteY3-130" fmla="*/ 2131701 h 2451015"/>
                  <a:gd name="connsiteX4-131" fmla="*/ 5130 w 10846712"/>
                  <a:gd name="connsiteY4-132" fmla="*/ 0 h 2451015"/>
                  <a:gd name="connsiteX0-133" fmla="*/ 10842172 w 10842172"/>
                  <a:gd name="connsiteY0-134" fmla="*/ 1841415 h 2451015"/>
                  <a:gd name="connsiteX1-135" fmla="*/ 10348686 w 10842172"/>
                  <a:gd name="connsiteY1-136" fmla="*/ 2436501 h 2451015"/>
                  <a:gd name="connsiteX2-137" fmla="*/ 246743 w 10842172"/>
                  <a:gd name="connsiteY2-138" fmla="*/ 2451015 h 2451015"/>
                  <a:gd name="connsiteX3-139" fmla="*/ 0 w 10842172"/>
                  <a:gd name="connsiteY3-140" fmla="*/ 2131701 h 2451015"/>
                  <a:gd name="connsiteX4-141" fmla="*/ 590 w 10842172"/>
                  <a:gd name="connsiteY4-142" fmla="*/ 0 h 2451015"/>
                  <a:gd name="connsiteX0-143" fmla="*/ 10842172 w 10842172"/>
                  <a:gd name="connsiteY0-144" fmla="*/ 1841415 h 2451015"/>
                  <a:gd name="connsiteX1-145" fmla="*/ 10348686 w 10842172"/>
                  <a:gd name="connsiteY1-146" fmla="*/ 2436501 h 2451015"/>
                  <a:gd name="connsiteX2-147" fmla="*/ 246743 w 10842172"/>
                  <a:gd name="connsiteY2-148" fmla="*/ 2451015 h 2451015"/>
                  <a:gd name="connsiteX3-149" fmla="*/ 0 w 10842172"/>
                  <a:gd name="connsiteY3-150" fmla="*/ 2131701 h 2451015"/>
                  <a:gd name="connsiteX4-151" fmla="*/ 590 w 10842172"/>
                  <a:gd name="connsiteY4-152" fmla="*/ 0 h 2451015"/>
                  <a:gd name="connsiteX0-153" fmla="*/ 10842172 w 10842172"/>
                  <a:gd name="connsiteY0-154" fmla="*/ 1841415 h 2451015"/>
                  <a:gd name="connsiteX1-155" fmla="*/ 10348686 w 10842172"/>
                  <a:gd name="connsiteY1-156" fmla="*/ 2436501 h 2451015"/>
                  <a:gd name="connsiteX2-157" fmla="*/ 246743 w 10842172"/>
                  <a:gd name="connsiteY2-158" fmla="*/ 2451015 h 2451015"/>
                  <a:gd name="connsiteX3-159" fmla="*/ 0 w 10842172"/>
                  <a:gd name="connsiteY3-160" fmla="*/ 2131701 h 2451015"/>
                  <a:gd name="connsiteX4-161" fmla="*/ 6410 w 10842172"/>
                  <a:gd name="connsiteY4-162" fmla="*/ 0 h 2451015"/>
                  <a:gd name="connsiteX0-163" fmla="*/ 10842172 w 10842172"/>
                  <a:gd name="connsiteY0-164" fmla="*/ 1841415 h 2451015"/>
                  <a:gd name="connsiteX1-165" fmla="*/ 10348686 w 10842172"/>
                  <a:gd name="connsiteY1-166" fmla="*/ 2436501 h 2451015"/>
                  <a:gd name="connsiteX2-167" fmla="*/ 246743 w 10842172"/>
                  <a:gd name="connsiteY2-168" fmla="*/ 2451015 h 2451015"/>
                  <a:gd name="connsiteX3-169" fmla="*/ 0 w 10842172"/>
                  <a:gd name="connsiteY3-170" fmla="*/ 2131701 h 2451015"/>
                  <a:gd name="connsiteX4-171" fmla="*/ 6410 w 10842172"/>
                  <a:gd name="connsiteY4-172" fmla="*/ 0 h 2451015"/>
                  <a:gd name="connsiteX0-173" fmla="*/ 10846950 w 10846950"/>
                  <a:gd name="connsiteY0-174" fmla="*/ 1841415 h 2451015"/>
                  <a:gd name="connsiteX1-175" fmla="*/ 10353464 w 10846950"/>
                  <a:gd name="connsiteY1-176" fmla="*/ 2436501 h 2451015"/>
                  <a:gd name="connsiteX2-177" fmla="*/ 251521 w 10846950"/>
                  <a:gd name="connsiteY2-178" fmla="*/ 2451015 h 2451015"/>
                  <a:gd name="connsiteX3-179" fmla="*/ 4778 w 10846950"/>
                  <a:gd name="connsiteY3-180" fmla="*/ 2131701 h 2451015"/>
                  <a:gd name="connsiteX4-181" fmla="*/ 11188 w 10846950"/>
                  <a:gd name="connsiteY4-182" fmla="*/ 0 h 2451015"/>
                  <a:gd name="connsiteX0-183" fmla="*/ 10846950 w 10846950"/>
                  <a:gd name="connsiteY0-184" fmla="*/ 1841415 h 2451015"/>
                  <a:gd name="connsiteX1-185" fmla="*/ 10568788 w 10846950"/>
                  <a:gd name="connsiteY1-186" fmla="*/ 2430680 h 2451015"/>
                  <a:gd name="connsiteX2-187" fmla="*/ 251521 w 10846950"/>
                  <a:gd name="connsiteY2-188" fmla="*/ 2451015 h 2451015"/>
                  <a:gd name="connsiteX3-189" fmla="*/ 4778 w 10846950"/>
                  <a:gd name="connsiteY3-190" fmla="*/ 2131701 h 2451015"/>
                  <a:gd name="connsiteX4-191" fmla="*/ 11188 w 10846950"/>
                  <a:gd name="connsiteY4-192" fmla="*/ 0 h 2451015"/>
                  <a:gd name="connsiteX0-193" fmla="*/ 10846950 w 10846950"/>
                  <a:gd name="connsiteY0-194" fmla="*/ 1841415 h 2451015"/>
                  <a:gd name="connsiteX1-195" fmla="*/ 10522232 w 10846950"/>
                  <a:gd name="connsiteY1-196" fmla="*/ 2430680 h 2451015"/>
                  <a:gd name="connsiteX2-197" fmla="*/ 251521 w 10846950"/>
                  <a:gd name="connsiteY2-198" fmla="*/ 2451015 h 2451015"/>
                  <a:gd name="connsiteX3-199" fmla="*/ 4778 w 10846950"/>
                  <a:gd name="connsiteY3-200" fmla="*/ 2131701 h 2451015"/>
                  <a:gd name="connsiteX4-201" fmla="*/ 11188 w 10846950"/>
                  <a:gd name="connsiteY4-202" fmla="*/ 0 h 2451015"/>
                  <a:gd name="connsiteX0-203" fmla="*/ 10846950 w 10846950"/>
                  <a:gd name="connsiteY0-204" fmla="*/ 1841415 h 2451015"/>
                  <a:gd name="connsiteX1-205" fmla="*/ 10745593 w 10846950"/>
                  <a:gd name="connsiteY1-206" fmla="*/ 2046023 h 2451015"/>
                  <a:gd name="connsiteX2-207" fmla="*/ 10522232 w 10846950"/>
                  <a:gd name="connsiteY2-208" fmla="*/ 2430680 h 2451015"/>
                  <a:gd name="connsiteX3-209" fmla="*/ 251521 w 10846950"/>
                  <a:gd name="connsiteY3-210" fmla="*/ 2451015 h 2451015"/>
                  <a:gd name="connsiteX4-211" fmla="*/ 4778 w 10846950"/>
                  <a:gd name="connsiteY4-212" fmla="*/ 2131701 h 2451015"/>
                  <a:gd name="connsiteX5-213" fmla="*/ 11188 w 10846950"/>
                  <a:gd name="connsiteY5-214" fmla="*/ 0 h 2451015"/>
                  <a:gd name="connsiteX0-215" fmla="*/ 10745593 w 10745593"/>
                  <a:gd name="connsiteY0-216" fmla="*/ 2046023 h 2451015"/>
                  <a:gd name="connsiteX1-217" fmla="*/ 10522232 w 10745593"/>
                  <a:gd name="connsiteY1-218" fmla="*/ 2430680 h 2451015"/>
                  <a:gd name="connsiteX2-219" fmla="*/ 251521 w 10745593"/>
                  <a:gd name="connsiteY2-220" fmla="*/ 2451015 h 2451015"/>
                  <a:gd name="connsiteX3-221" fmla="*/ 4778 w 10745593"/>
                  <a:gd name="connsiteY3-222" fmla="*/ 2131701 h 2451015"/>
                  <a:gd name="connsiteX4-223" fmla="*/ 11188 w 10745593"/>
                  <a:gd name="connsiteY4-224" fmla="*/ 0 h 2451015"/>
                  <a:gd name="connsiteX0-225" fmla="*/ 10830947 w 10830947"/>
                  <a:gd name="connsiteY0-226" fmla="*/ 2046023 h 2451015"/>
                  <a:gd name="connsiteX1-227" fmla="*/ 10522232 w 10830947"/>
                  <a:gd name="connsiteY1-228" fmla="*/ 2430680 h 2451015"/>
                  <a:gd name="connsiteX2-229" fmla="*/ 251521 w 10830947"/>
                  <a:gd name="connsiteY2-230" fmla="*/ 2451015 h 2451015"/>
                  <a:gd name="connsiteX3-231" fmla="*/ 4778 w 10830947"/>
                  <a:gd name="connsiteY3-232" fmla="*/ 2131701 h 2451015"/>
                  <a:gd name="connsiteX4-233" fmla="*/ 11188 w 10830947"/>
                  <a:gd name="connsiteY4-234" fmla="*/ 0 h 2451015"/>
                  <a:gd name="connsiteX0-235" fmla="*/ 10877504 w 10877504"/>
                  <a:gd name="connsiteY0-236" fmla="*/ 2046023 h 2451015"/>
                  <a:gd name="connsiteX1-237" fmla="*/ 10522232 w 10877504"/>
                  <a:gd name="connsiteY1-238" fmla="*/ 2430680 h 2451015"/>
                  <a:gd name="connsiteX2-239" fmla="*/ 251521 w 10877504"/>
                  <a:gd name="connsiteY2-240" fmla="*/ 2451015 h 2451015"/>
                  <a:gd name="connsiteX3-241" fmla="*/ 4778 w 10877504"/>
                  <a:gd name="connsiteY3-242" fmla="*/ 2131701 h 2451015"/>
                  <a:gd name="connsiteX4-243" fmla="*/ 11188 w 10877504"/>
                  <a:gd name="connsiteY4-244" fmla="*/ 0 h 2451015"/>
                  <a:gd name="connsiteX0-245" fmla="*/ 10861985 w 10861985"/>
                  <a:gd name="connsiteY0-246" fmla="*/ 2084821 h 2451015"/>
                  <a:gd name="connsiteX1-247" fmla="*/ 10522232 w 10861985"/>
                  <a:gd name="connsiteY1-248" fmla="*/ 2430680 h 2451015"/>
                  <a:gd name="connsiteX2-249" fmla="*/ 251521 w 10861985"/>
                  <a:gd name="connsiteY2-250" fmla="*/ 2451015 h 2451015"/>
                  <a:gd name="connsiteX3-251" fmla="*/ 4778 w 10861985"/>
                  <a:gd name="connsiteY3-252" fmla="*/ 2131701 h 2451015"/>
                  <a:gd name="connsiteX4-253" fmla="*/ 11188 w 10861985"/>
                  <a:gd name="connsiteY4-254" fmla="*/ 0 h 2451015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0861985" h="2451015">
                    <a:moveTo>
                      <a:pt x="10861985" y="2084821"/>
                    </a:moveTo>
                    <a:lnTo>
                      <a:pt x="10522232" y="2430680"/>
                    </a:lnTo>
                    <a:lnTo>
                      <a:pt x="251521" y="2451015"/>
                    </a:lnTo>
                    <a:lnTo>
                      <a:pt x="4778" y="2131701"/>
                    </a:lnTo>
                    <a:cubicBezTo>
                      <a:pt x="-9673" y="1092163"/>
                      <a:pt x="13480" y="881310"/>
                      <a:pt x="11188" y="0"/>
                    </a:cubicBezTo>
                  </a:path>
                </a:pathLst>
              </a:custGeom>
              <a:noFill/>
              <a:ln w="1905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5" name="梯形 34"/>
              <p:cNvSpPr/>
              <p:nvPr/>
            </p:nvSpPr>
            <p:spPr>
              <a:xfrm flipV="1">
                <a:off x="2795159" y="5595578"/>
                <a:ext cx="851792" cy="131305"/>
              </a:xfrm>
              <a:prstGeom prst="trapezoid">
                <a:avLst>
                  <a:gd name="adj" fmla="val 83457"/>
                </a:avLst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6" name="梯形 35"/>
              <p:cNvSpPr/>
              <p:nvPr/>
            </p:nvSpPr>
            <p:spPr>
              <a:xfrm rot="5400000" flipV="1">
                <a:off x="1407134" y="4727547"/>
                <a:ext cx="419147" cy="64612"/>
              </a:xfrm>
              <a:prstGeom prst="trapezoid">
                <a:avLst>
                  <a:gd name="adj" fmla="val 83457"/>
                </a:avLst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7" name="梯形 4"/>
              <p:cNvSpPr/>
              <p:nvPr/>
            </p:nvSpPr>
            <p:spPr>
              <a:xfrm rot="2349785" flipV="1">
                <a:off x="1599956" y="5353550"/>
                <a:ext cx="368328" cy="119341"/>
              </a:xfrm>
              <a:custGeom>
                <a:avLst/>
                <a:gdLst>
                  <a:gd name="connsiteX0" fmla="*/ 0 w 512180"/>
                  <a:gd name="connsiteY0" fmla="*/ 78953 h 78953"/>
                  <a:gd name="connsiteX1" fmla="*/ 65892 w 512180"/>
                  <a:gd name="connsiteY1" fmla="*/ 0 h 78953"/>
                  <a:gd name="connsiteX2" fmla="*/ 446288 w 512180"/>
                  <a:gd name="connsiteY2" fmla="*/ 0 h 78953"/>
                  <a:gd name="connsiteX3" fmla="*/ 512180 w 512180"/>
                  <a:gd name="connsiteY3" fmla="*/ 78953 h 78953"/>
                  <a:gd name="connsiteX4" fmla="*/ 0 w 512180"/>
                  <a:gd name="connsiteY4" fmla="*/ 78953 h 78953"/>
                  <a:gd name="connsiteX0-1" fmla="*/ 0 w 562727"/>
                  <a:gd name="connsiteY0-2" fmla="*/ 76132 h 78953"/>
                  <a:gd name="connsiteX1-3" fmla="*/ 116439 w 562727"/>
                  <a:gd name="connsiteY1-4" fmla="*/ 0 h 78953"/>
                  <a:gd name="connsiteX2-5" fmla="*/ 496835 w 562727"/>
                  <a:gd name="connsiteY2-6" fmla="*/ 0 h 78953"/>
                  <a:gd name="connsiteX3-7" fmla="*/ 562727 w 562727"/>
                  <a:gd name="connsiteY3-8" fmla="*/ 78953 h 78953"/>
                  <a:gd name="connsiteX4-9" fmla="*/ 0 w 562727"/>
                  <a:gd name="connsiteY4-10" fmla="*/ 76132 h 78953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562727" h="78953">
                    <a:moveTo>
                      <a:pt x="0" y="76132"/>
                    </a:moveTo>
                    <a:lnTo>
                      <a:pt x="116439" y="0"/>
                    </a:lnTo>
                    <a:lnTo>
                      <a:pt x="496835" y="0"/>
                    </a:lnTo>
                    <a:lnTo>
                      <a:pt x="562727" y="78953"/>
                    </a:lnTo>
                    <a:lnTo>
                      <a:pt x="0" y="76132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8" name="椭圆 37"/>
              <p:cNvSpPr/>
              <p:nvPr/>
            </p:nvSpPr>
            <p:spPr>
              <a:xfrm>
                <a:off x="10526994" y="5210782"/>
                <a:ext cx="106082" cy="106082"/>
              </a:xfrm>
              <a:prstGeom prst="ellipse">
                <a:avLst/>
              </a:prstGeom>
              <a:noFill/>
              <a:ln w="28575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9" name="任意多边形: 形状 38"/>
              <p:cNvSpPr/>
              <p:nvPr/>
            </p:nvSpPr>
            <p:spPr>
              <a:xfrm>
                <a:off x="10443054" y="4871788"/>
                <a:ext cx="204022" cy="207689"/>
              </a:xfrm>
              <a:custGeom>
                <a:avLst/>
                <a:gdLst>
                  <a:gd name="connsiteX0" fmla="*/ 10856686 w 10856686"/>
                  <a:gd name="connsiteY0" fmla="*/ 4180114 h 4789714"/>
                  <a:gd name="connsiteX1" fmla="*/ 10363200 w 10856686"/>
                  <a:gd name="connsiteY1" fmla="*/ 4775200 h 4789714"/>
                  <a:gd name="connsiteX2" fmla="*/ 261257 w 10856686"/>
                  <a:gd name="connsiteY2" fmla="*/ 4789714 h 4789714"/>
                  <a:gd name="connsiteX3" fmla="*/ 14514 w 10856686"/>
                  <a:gd name="connsiteY3" fmla="*/ 4470400 h 4789714"/>
                  <a:gd name="connsiteX4" fmla="*/ 0 w 10856686"/>
                  <a:gd name="connsiteY4" fmla="*/ 0 h 4789714"/>
                  <a:gd name="connsiteX0-1" fmla="*/ 10856686 w 10856686"/>
                  <a:gd name="connsiteY0-2" fmla="*/ 4180114 h 4789714"/>
                  <a:gd name="connsiteX1-3" fmla="*/ 10363200 w 10856686"/>
                  <a:gd name="connsiteY1-4" fmla="*/ 4775200 h 4789714"/>
                  <a:gd name="connsiteX2-5" fmla="*/ 261257 w 10856686"/>
                  <a:gd name="connsiteY2-6" fmla="*/ 4789714 h 4789714"/>
                  <a:gd name="connsiteX3-7" fmla="*/ 14514 w 10856686"/>
                  <a:gd name="connsiteY3-8" fmla="*/ 4470400 h 4789714"/>
                  <a:gd name="connsiteX4-9" fmla="*/ 749 w 10856686"/>
                  <a:gd name="connsiteY4-10" fmla="*/ 1242677 h 4789714"/>
                  <a:gd name="connsiteX5" fmla="*/ 0 w 10856686"/>
                  <a:gd name="connsiteY5" fmla="*/ 0 h 4789714"/>
                  <a:gd name="connsiteX0-11" fmla="*/ 10855937 w 10855937"/>
                  <a:gd name="connsiteY0-12" fmla="*/ 2937437 h 3547037"/>
                  <a:gd name="connsiteX1-13" fmla="*/ 10362451 w 10855937"/>
                  <a:gd name="connsiteY1-14" fmla="*/ 3532523 h 3547037"/>
                  <a:gd name="connsiteX2-15" fmla="*/ 260508 w 10855937"/>
                  <a:gd name="connsiteY2-16" fmla="*/ 3547037 h 3547037"/>
                  <a:gd name="connsiteX3-17" fmla="*/ 13765 w 10855937"/>
                  <a:gd name="connsiteY3-18" fmla="*/ 3227723 h 3547037"/>
                  <a:gd name="connsiteX4-19" fmla="*/ 0 w 10855937"/>
                  <a:gd name="connsiteY4-20" fmla="*/ 0 h 3547037"/>
                  <a:gd name="connsiteX0-21" fmla="*/ 10855937 w 10855937"/>
                  <a:gd name="connsiteY0-22" fmla="*/ 2937437 h 3547037"/>
                  <a:gd name="connsiteX1-23" fmla="*/ 10362451 w 10855937"/>
                  <a:gd name="connsiteY1-24" fmla="*/ 3532523 h 3547037"/>
                  <a:gd name="connsiteX2-25" fmla="*/ 260508 w 10855937"/>
                  <a:gd name="connsiteY2-26" fmla="*/ 3547037 h 3547037"/>
                  <a:gd name="connsiteX3-27" fmla="*/ 13765 w 10855937"/>
                  <a:gd name="connsiteY3-28" fmla="*/ 3227723 h 3547037"/>
                  <a:gd name="connsiteX4-29" fmla="*/ 0 w 10855937"/>
                  <a:gd name="connsiteY4-30" fmla="*/ 0 h 3547037"/>
                  <a:gd name="connsiteX0-31" fmla="*/ 10868873 w 10868873"/>
                  <a:gd name="connsiteY0-32" fmla="*/ 2937437 h 3547037"/>
                  <a:gd name="connsiteX1-33" fmla="*/ 10375387 w 10868873"/>
                  <a:gd name="connsiteY1-34" fmla="*/ 3532523 h 3547037"/>
                  <a:gd name="connsiteX2-35" fmla="*/ 273444 w 10868873"/>
                  <a:gd name="connsiteY2-36" fmla="*/ 3547037 h 3547037"/>
                  <a:gd name="connsiteX3-37" fmla="*/ 26701 w 10868873"/>
                  <a:gd name="connsiteY3-38" fmla="*/ 3227723 h 3547037"/>
                  <a:gd name="connsiteX4-39" fmla="*/ 5177 w 10868873"/>
                  <a:gd name="connsiteY4-40" fmla="*/ 1101841 h 3547037"/>
                  <a:gd name="connsiteX5-41" fmla="*/ 12936 w 10868873"/>
                  <a:gd name="connsiteY5-42" fmla="*/ 0 h 3547037"/>
                  <a:gd name="connsiteX0-43" fmla="*/ 10868873 w 10868873"/>
                  <a:gd name="connsiteY0-44" fmla="*/ 1835596 h 2445196"/>
                  <a:gd name="connsiteX1-45" fmla="*/ 10375387 w 10868873"/>
                  <a:gd name="connsiteY1-46" fmla="*/ 2430682 h 2445196"/>
                  <a:gd name="connsiteX2-47" fmla="*/ 273444 w 10868873"/>
                  <a:gd name="connsiteY2-48" fmla="*/ 2445196 h 2445196"/>
                  <a:gd name="connsiteX3-49" fmla="*/ 26701 w 10868873"/>
                  <a:gd name="connsiteY3-50" fmla="*/ 2125882 h 2445196"/>
                  <a:gd name="connsiteX4-51" fmla="*/ 5177 w 10868873"/>
                  <a:gd name="connsiteY4-52" fmla="*/ 0 h 2445196"/>
                  <a:gd name="connsiteX0-53" fmla="*/ 10863696 w 10863696"/>
                  <a:gd name="connsiteY0-54" fmla="*/ 1835596 h 2445196"/>
                  <a:gd name="connsiteX1-55" fmla="*/ 10370210 w 10863696"/>
                  <a:gd name="connsiteY1-56" fmla="*/ 2430682 h 2445196"/>
                  <a:gd name="connsiteX2-57" fmla="*/ 268267 w 10863696"/>
                  <a:gd name="connsiteY2-58" fmla="*/ 2445196 h 2445196"/>
                  <a:gd name="connsiteX3-59" fmla="*/ 21524 w 10863696"/>
                  <a:gd name="connsiteY3-60" fmla="*/ 2125882 h 2445196"/>
                  <a:gd name="connsiteX4-61" fmla="*/ 0 w 10863696"/>
                  <a:gd name="connsiteY4-62" fmla="*/ 0 h 2445196"/>
                  <a:gd name="connsiteX0-63" fmla="*/ 10882319 w 10882319"/>
                  <a:gd name="connsiteY0-64" fmla="*/ 1835596 h 2445196"/>
                  <a:gd name="connsiteX1-65" fmla="*/ 10388833 w 10882319"/>
                  <a:gd name="connsiteY1-66" fmla="*/ 2430682 h 2445196"/>
                  <a:gd name="connsiteX2-67" fmla="*/ 286890 w 10882319"/>
                  <a:gd name="connsiteY2-68" fmla="*/ 2445196 h 2445196"/>
                  <a:gd name="connsiteX3-69" fmla="*/ 40147 w 10882319"/>
                  <a:gd name="connsiteY3-70" fmla="*/ 2125882 h 2445196"/>
                  <a:gd name="connsiteX4-71" fmla="*/ 0 w 10882319"/>
                  <a:gd name="connsiteY4-72" fmla="*/ 0 h 2445196"/>
                  <a:gd name="connsiteX0-73" fmla="*/ 10853134 w 10853134"/>
                  <a:gd name="connsiteY0-74" fmla="*/ 1841415 h 2451015"/>
                  <a:gd name="connsiteX1-75" fmla="*/ 10359648 w 10853134"/>
                  <a:gd name="connsiteY1-76" fmla="*/ 2436501 h 2451015"/>
                  <a:gd name="connsiteX2-77" fmla="*/ 257705 w 10853134"/>
                  <a:gd name="connsiteY2-78" fmla="*/ 2451015 h 2451015"/>
                  <a:gd name="connsiteX3-79" fmla="*/ 10962 w 10853134"/>
                  <a:gd name="connsiteY3-80" fmla="*/ 2131701 h 2451015"/>
                  <a:gd name="connsiteX4-81" fmla="*/ 11553 w 10853134"/>
                  <a:gd name="connsiteY4-82" fmla="*/ 0 h 2451015"/>
                  <a:gd name="connsiteX0-83" fmla="*/ 10864860 w 10864860"/>
                  <a:gd name="connsiteY0-84" fmla="*/ 1841415 h 2451015"/>
                  <a:gd name="connsiteX1-85" fmla="*/ 10371374 w 10864860"/>
                  <a:gd name="connsiteY1-86" fmla="*/ 2436501 h 2451015"/>
                  <a:gd name="connsiteX2-87" fmla="*/ 269431 w 10864860"/>
                  <a:gd name="connsiteY2-88" fmla="*/ 2451015 h 2451015"/>
                  <a:gd name="connsiteX3-89" fmla="*/ 22688 w 10864860"/>
                  <a:gd name="connsiteY3-90" fmla="*/ 2131701 h 2451015"/>
                  <a:gd name="connsiteX4-91" fmla="*/ 0 w 10864860"/>
                  <a:gd name="connsiteY4-92" fmla="*/ 0 h 2451015"/>
                  <a:gd name="connsiteX0-93" fmla="*/ 10856761 w 10856761"/>
                  <a:gd name="connsiteY0-94" fmla="*/ 1841415 h 2451015"/>
                  <a:gd name="connsiteX1-95" fmla="*/ 10363275 w 10856761"/>
                  <a:gd name="connsiteY1-96" fmla="*/ 2436501 h 2451015"/>
                  <a:gd name="connsiteX2-97" fmla="*/ 261332 w 10856761"/>
                  <a:gd name="connsiteY2-98" fmla="*/ 2451015 h 2451015"/>
                  <a:gd name="connsiteX3-99" fmla="*/ 14589 w 10856761"/>
                  <a:gd name="connsiteY3-100" fmla="*/ 2131701 h 2451015"/>
                  <a:gd name="connsiteX4-101" fmla="*/ 3540 w 10856761"/>
                  <a:gd name="connsiteY4-102" fmla="*/ 0 h 2451015"/>
                  <a:gd name="connsiteX0-103" fmla="*/ 10858803 w 10858803"/>
                  <a:gd name="connsiteY0-104" fmla="*/ 1841415 h 2451015"/>
                  <a:gd name="connsiteX1-105" fmla="*/ 10365317 w 10858803"/>
                  <a:gd name="connsiteY1-106" fmla="*/ 2436501 h 2451015"/>
                  <a:gd name="connsiteX2-107" fmla="*/ 263374 w 10858803"/>
                  <a:gd name="connsiteY2-108" fmla="*/ 2451015 h 2451015"/>
                  <a:gd name="connsiteX3-109" fmla="*/ 16631 w 10858803"/>
                  <a:gd name="connsiteY3-110" fmla="*/ 2131701 h 2451015"/>
                  <a:gd name="connsiteX4-111" fmla="*/ 5582 w 10858803"/>
                  <a:gd name="connsiteY4-112" fmla="*/ 0 h 2451015"/>
                  <a:gd name="connsiteX0-113" fmla="*/ 10854255 w 10854255"/>
                  <a:gd name="connsiteY0-114" fmla="*/ 1841415 h 2451015"/>
                  <a:gd name="connsiteX1-115" fmla="*/ 10360769 w 10854255"/>
                  <a:gd name="connsiteY1-116" fmla="*/ 2436501 h 2451015"/>
                  <a:gd name="connsiteX2-117" fmla="*/ 258826 w 10854255"/>
                  <a:gd name="connsiteY2-118" fmla="*/ 2451015 h 2451015"/>
                  <a:gd name="connsiteX3-119" fmla="*/ 12083 w 10854255"/>
                  <a:gd name="connsiteY3-120" fmla="*/ 2131701 h 2451015"/>
                  <a:gd name="connsiteX4-121" fmla="*/ 1034 w 10854255"/>
                  <a:gd name="connsiteY4-122" fmla="*/ 0 h 2451015"/>
                  <a:gd name="connsiteX0-123" fmla="*/ 10846712 w 10846712"/>
                  <a:gd name="connsiteY0-124" fmla="*/ 1841415 h 2451015"/>
                  <a:gd name="connsiteX1-125" fmla="*/ 10353226 w 10846712"/>
                  <a:gd name="connsiteY1-126" fmla="*/ 2436501 h 2451015"/>
                  <a:gd name="connsiteX2-127" fmla="*/ 251283 w 10846712"/>
                  <a:gd name="connsiteY2-128" fmla="*/ 2451015 h 2451015"/>
                  <a:gd name="connsiteX3-129" fmla="*/ 4540 w 10846712"/>
                  <a:gd name="connsiteY3-130" fmla="*/ 2131701 h 2451015"/>
                  <a:gd name="connsiteX4-131" fmla="*/ 5130 w 10846712"/>
                  <a:gd name="connsiteY4-132" fmla="*/ 0 h 2451015"/>
                  <a:gd name="connsiteX0-133" fmla="*/ 10842172 w 10842172"/>
                  <a:gd name="connsiteY0-134" fmla="*/ 1841415 h 2451015"/>
                  <a:gd name="connsiteX1-135" fmla="*/ 10348686 w 10842172"/>
                  <a:gd name="connsiteY1-136" fmla="*/ 2436501 h 2451015"/>
                  <a:gd name="connsiteX2-137" fmla="*/ 246743 w 10842172"/>
                  <a:gd name="connsiteY2-138" fmla="*/ 2451015 h 2451015"/>
                  <a:gd name="connsiteX3-139" fmla="*/ 0 w 10842172"/>
                  <a:gd name="connsiteY3-140" fmla="*/ 2131701 h 2451015"/>
                  <a:gd name="connsiteX4-141" fmla="*/ 590 w 10842172"/>
                  <a:gd name="connsiteY4-142" fmla="*/ 0 h 2451015"/>
                  <a:gd name="connsiteX0-143" fmla="*/ 10842172 w 10842172"/>
                  <a:gd name="connsiteY0-144" fmla="*/ 1841415 h 2451015"/>
                  <a:gd name="connsiteX1-145" fmla="*/ 10348686 w 10842172"/>
                  <a:gd name="connsiteY1-146" fmla="*/ 2436501 h 2451015"/>
                  <a:gd name="connsiteX2-147" fmla="*/ 246743 w 10842172"/>
                  <a:gd name="connsiteY2-148" fmla="*/ 2451015 h 2451015"/>
                  <a:gd name="connsiteX3-149" fmla="*/ 0 w 10842172"/>
                  <a:gd name="connsiteY3-150" fmla="*/ 2131701 h 2451015"/>
                  <a:gd name="connsiteX4-151" fmla="*/ 590 w 10842172"/>
                  <a:gd name="connsiteY4-152" fmla="*/ 0 h 2451015"/>
                  <a:gd name="connsiteX0-153" fmla="*/ 10842172 w 10842172"/>
                  <a:gd name="connsiteY0-154" fmla="*/ 1841415 h 2451015"/>
                  <a:gd name="connsiteX1-155" fmla="*/ 10348686 w 10842172"/>
                  <a:gd name="connsiteY1-156" fmla="*/ 2436501 h 2451015"/>
                  <a:gd name="connsiteX2-157" fmla="*/ 246743 w 10842172"/>
                  <a:gd name="connsiteY2-158" fmla="*/ 2451015 h 2451015"/>
                  <a:gd name="connsiteX3-159" fmla="*/ 0 w 10842172"/>
                  <a:gd name="connsiteY3-160" fmla="*/ 2131701 h 2451015"/>
                  <a:gd name="connsiteX4-161" fmla="*/ 6410 w 10842172"/>
                  <a:gd name="connsiteY4-162" fmla="*/ 0 h 2451015"/>
                  <a:gd name="connsiteX0-163" fmla="*/ 10842172 w 10842172"/>
                  <a:gd name="connsiteY0-164" fmla="*/ 1841415 h 2451015"/>
                  <a:gd name="connsiteX1-165" fmla="*/ 10348686 w 10842172"/>
                  <a:gd name="connsiteY1-166" fmla="*/ 2436501 h 2451015"/>
                  <a:gd name="connsiteX2-167" fmla="*/ 246743 w 10842172"/>
                  <a:gd name="connsiteY2-168" fmla="*/ 2451015 h 2451015"/>
                  <a:gd name="connsiteX3-169" fmla="*/ 0 w 10842172"/>
                  <a:gd name="connsiteY3-170" fmla="*/ 2131701 h 2451015"/>
                  <a:gd name="connsiteX4-171" fmla="*/ 6410 w 10842172"/>
                  <a:gd name="connsiteY4-172" fmla="*/ 0 h 2451015"/>
                  <a:gd name="connsiteX0-173" fmla="*/ 10846950 w 10846950"/>
                  <a:gd name="connsiteY0-174" fmla="*/ 1841415 h 2451015"/>
                  <a:gd name="connsiteX1-175" fmla="*/ 10353464 w 10846950"/>
                  <a:gd name="connsiteY1-176" fmla="*/ 2436501 h 2451015"/>
                  <a:gd name="connsiteX2-177" fmla="*/ 251521 w 10846950"/>
                  <a:gd name="connsiteY2-178" fmla="*/ 2451015 h 2451015"/>
                  <a:gd name="connsiteX3-179" fmla="*/ 4778 w 10846950"/>
                  <a:gd name="connsiteY3-180" fmla="*/ 2131701 h 2451015"/>
                  <a:gd name="connsiteX4-181" fmla="*/ 11188 w 10846950"/>
                  <a:gd name="connsiteY4-182" fmla="*/ 0 h 2451015"/>
                  <a:gd name="connsiteX0-183" fmla="*/ 10846950 w 10846950"/>
                  <a:gd name="connsiteY0-184" fmla="*/ 1841415 h 2451015"/>
                  <a:gd name="connsiteX1-185" fmla="*/ 10568788 w 10846950"/>
                  <a:gd name="connsiteY1-186" fmla="*/ 2430680 h 2451015"/>
                  <a:gd name="connsiteX2-187" fmla="*/ 251521 w 10846950"/>
                  <a:gd name="connsiteY2-188" fmla="*/ 2451015 h 2451015"/>
                  <a:gd name="connsiteX3-189" fmla="*/ 4778 w 10846950"/>
                  <a:gd name="connsiteY3-190" fmla="*/ 2131701 h 2451015"/>
                  <a:gd name="connsiteX4-191" fmla="*/ 11188 w 10846950"/>
                  <a:gd name="connsiteY4-192" fmla="*/ 0 h 2451015"/>
                  <a:gd name="connsiteX0-193" fmla="*/ 10846950 w 10846950"/>
                  <a:gd name="connsiteY0-194" fmla="*/ 1841415 h 2451015"/>
                  <a:gd name="connsiteX1-195" fmla="*/ 10522232 w 10846950"/>
                  <a:gd name="connsiteY1-196" fmla="*/ 2430680 h 2451015"/>
                  <a:gd name="connsiteX2-197" fmla="*/ 251521 w 10846950"/>
                  <a:gd name="connsiteY2-198" fmla="*/ 2451015 h 2451015"/>
                  <a:gd name="connsiteX3-199" fmla="*/ 4778 w 10846950"/>
                  <a:gd name="connsiteY3-200" fmla="*/ 2131701 h 2451015"/>
                  <a:gd name="connsiteX4-201" fmla="*/ 11188 w 10846950"/>
                  <a:gd name="connsiteY4-202" fmla="*/ 0 h 2451015"/>
                  <a:gd name="connsiteX0-203" fmla="*/ 10846950 w 10846950"/>
                  <a:gd name="connsiteY0-204" fmla="*/ 1841415 h 2451015"/>
                  <a:gd name="connsiteX1-205" fmla="*/ 10745593 w 10846950"/>
                  <a:gd name="connsiteY1-206" fmla="*/ 2046023 h 2451015"/>
                  <a:gd name="connsiteX2-207" fmla="*/ 10522232 w 10846950"/>
                  <a:gd name="connsiteY2-208" fmla="*/ 2430680 h 2451015"/>
                  <a:gd name="connsiteX3-209" fmla="*/ 251521 w 10846950"/>
                  <a:gd name="connsiteY3-210" fmla="*/ 2451015 h 2451015"/>
                  <a:gd name="connsiteX4-211" fmla="*/ 4778 w 10846950"/>
                  <a:gd name="connsiteY4-212" fmla="*/ 2131701 h 2451015"/>
                  <a:gd name="connsiteX5-213" fmla="*/ 11188 w 10846950"/>
                  <a:gd name="connsiteY5-214" fmla="*/ 0 h 2451015"/>
                  <a:gd name="connsiteX0-215" fmla="*/ 10745593 w 10745593"/>
                  <a:gd name="connsiteY0-216" fmla="*/ 2046023 h 2451015"/>
                  <a:gd name="connsiteX1-217" fmla="*/ 10522232 w 10745593"/>
                  <a:gd name="connsiteY1-218" fmla="*/ 2430680 h 2451015"/>
                  <a:gd name="connsiteX2-219" fmla="*/ 251521 w 10745593"/>
                  <a:gd name="connsiteY2-220" fmla="*/ 2451015 h 2451015"/>
                  <a:gd name="connsiteX3-221" fmla="*/ 4778 w 10745593"/>
                  <a:gd name="connsiteY3-222" fmla="*/ 2131701 h 2451015"/>
                  <a:gd name="connsiteX4-223" fmla="*/ 11188 w 10745593"/>
                  <a:gd name="connsiteY4-224" fmla="*/ 0 h 2451015"/>
                  <a:gd name="connsiteX0-225" fmla="*/ 10830947 w 10830947"/>
                  <a:gd name="connsiteY0-226" fmla="*/ 2046023 h 2451015"/>
                  <a:gd name="connsiteX1-227" fmla="*/ 10522232 w 10830947"/>
                  <a:gd name="connsiteY1-228" fmla="*/ 2430680 h 2451015"/>
                  <a:gd name="connsiteX2-229" fmla="*/ 251521 w 10830947"/>
                  <a:gd name="connsiteY2-230" fmla="*/ 2451015 h 2451015"/>
                  <a:gd name="connsiteX3-231" fmla="*/ 4778 w 10830947"/>
                  <a:gd name="connsiteY3-232" fmla="*/ 2131701 h 2451015"/>
                  <a:gd name="connsiteX4-233" fmla="*/ 11188 w 10830947"/>
                  <a:gd name="connsiteY4-234" fmla="*/ 0 h 2451015"/>
                  <a:gd name="connsiteX0-235" fmla="*/ 10877504 w 10877504"/>
                  <a:gd name="connsiteY0-236" fmla="*/ 2046023 h 2451015"/>
                  <a:gd name="connsiteX1-237" fmla="*/ 10522232 w 10877504"/>
                  <a:gd name="connsiteY1-238" fmla="*/ 2430680 h 2451015"/>
                  <a:gd name="connsiteX2-239" fmla="*/ 251521 w 10877504"/>
                  <a:gd name="connsiteY2-240" fmla="*/ 2451015 h 2451015"/>
                  <a:gd name="connsiteX3-241" fmla="*/ 4778 w 10877504"/>
                  <a:gd name="connsiteY3-242" fmla="*/ 2131701 h 2451015"/>
                  <a:gd name="connsiteX4-243" fmla="*/ 11188 w 10877504"/>
                  <a:gd name="connsiteY4-244" fmla="*/ 0 h 2451015"/>
                  <a:gd name="connsiteX0-245" fmla="*/ 10861985 w 10861985"/>
                  <a:gd name="connsiteY0-246" fmla="*/ 2084821 h 2451015"/>
                  <a:gd name="connsiteX1-247" fmla="*/ 10522232 w 10861985"/>
                  <a:gd name="connsiteY1-248" fmla="*/ 2430680 h 2451015"/>
                  <a:gd name="connsiteX2-249" fmla="*/ 251521 w 10861985"/>
                  <a:gd name="connsiteY2-250" fmla="*/ 2451015 h 2451015"/>
                  <a:gd name="connsiteX3-251" fmla="*/ 4778 w 10861985"/>
                  <a:gd name="connsiteY3-252" fmla="*/ 2131701 h 2451015"/>
                  <a:gd name="connsiteX4-253" fmla="*/ 11188 w 10861985"/>
                  <a:gd name="connsiteY4-254" fmla="*/ 0 h 2451015"/>
                  <a:gd name="connsiteX0-255" fmla="*/ 10857207 w 10857207"/>
                  <a:gd name="connsiteY0-256" fmla="*/ 0 h 366194"/>
                  <a:gd name="connsiteX1-257" fmla="*/ 10517454 w 10857207"/>
                  <a:gd name="connsiteY1-258" fmla="*/ 345859 h 366194"/>
                  <a:gd name="connsiteX2-259" fmla="*/ 246743 w 10857207"/>
                  <a:gd name="connsiteY2-260" fmla="*/ 366194 h 366194"/>
                  <a:gd name="connsiteX3-261" fmla="*/ 0 w 10857207"/>
                  <a:gd name="connsiteY3-262" fmla="*/ 46880 h 366194"/>
                  <a:gd name="connsiteX0-263" fmla="*/ 10610464 w 10610464"/>
                  <a:gd name="connsiteY0-264" fmla="*/ 0 h 366194"/>
                  <a:gd name="connsiteX1-265" fmla="*/ 10270711 w 10610464"/>
                  <a:gd name="connsiteY1-266" fmla="*/ 345859 h 366194"/>
                  <a:gd name="connsiteX2-267" fmla="*/ 0 w 10610464"/>
                  <a:gd name="connsiteY2-268" fmla="*/ 366194 h 366194"/>
                  <a:gd name="connsiteX0-269" fmla="*/ 339753 w 339753"/>
                  <a:gd name="connsiteY0-270" fmla="*/ 0 h 345859"/>
                  <a:gd name="connsiteX1-271" fmla="*/ 0 w 339753"/>
                  <a:gd name="connsiteY1-272" fmla="*/ 345859 h 345859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</a:cxnLst>
                <a:rect l="l" t="t" r="r" b="b"/>
                <a:pathLst>
                  <a:path w="339753" h="345859">
                    <a:moveTo>
                      <a:pt x="339753" y="0"/>
                    </a:moveTo>
                    <a:lnTo>
                      <a:pt x="0" y="345859"/>
                    </a:lnTo>
                  </a:path>
                </a:pathLst>
              </a:custGeom>
              <a:noFill/>
              <a:ln w="28575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0" name="任意多边形: 形状 39"/>
              <p:cNvSpPr/>
              <p:nvPr/>
            </p:nvSpPr>
            <p:spPr>
              <a:xfrm>
                <a:off x="10443054" y="4695388"/>
                <a:ext cx="204022" cy="207689"/>
              </a:xfrm>
              <a:custGeom>
                <a:avLst/>
                <a:gdLst>
                  <a:gd name="connsiteX0" fmla="*/ 10856686 w 10856686"/>
                  <a:gd name="connsiteY0" fmla="*/ 4180114 h 4789714"/>
                  <a:gd name="connsiteX1" fmla="*/ 10363200 w 10856686"/>
                  <a:gd name="connsiteY1" fmla="*/ 4775200 h 4789714"/>
                  <a:gd name="connsiteX2" fmla="*/ 261257 w 10856686"/>
                  <a:gd name="connsiteY2" fmla="*/ 4789714 h 4789714"/>
                  <a:gd name="connsiteX3" fmla="*/ 14514 w 10856686"/>
                  <a:gd name="connsiteY3" fmla="*/ 4470400 h 4789714"/>
                  <a:gd name="connsiteX4" fmla="*/ 0 w 10856686"/>
                  <a:gd name="connsiteY4" fmla="*/ 0 h 4789714"/>
                  <a:gd name="connsiteX0-1" fmla="*/ 10856686 w 10856686"/>
                  <a:gd name="connsiteY0-2" fmla="*/ 4180114 h 4789714"/>
                  <a:gd name="connsiteX1-3" fmla="*/ 10363200 w 10856686"/>
                  <a:gd name="connsiteY1-4" fmla="*/ 4775200 h 4789714"/>
                  <a:gd name="connsiteX2-5" fmla="*/ 261257 w 10856686"/>
                  <a:gd name="connsiteY2-6" fmla="*/ 4789714 h 4789714"/>
                  <a:gd name="connsiteX3-7" fmla="*/ 14514 w 10856686"/>
                  <a:gd name="connsiteY3-8" fmla="*/ 4470400 h 4789714"/>
                  <a:gd name="connsiteX4-9" fmla="*/ 749 w 10856686"/>
                  <a:gd name="connsiteY4-10" fmla="*/ 1242677 h 4789714"/>
                  <a:gd name="connsiteX5" fmla="*/ 0 w 10856686"/>
                  <a:gd name="connsiteY5" fmla="*/ 0 h 4789714"/>
                  <a:gd name="connsiteX0-11" fmla="*/ 10855937 w 10855937"/>
                  <a:gd name="connsiteY0-12" fmla="*/ 2937437 h 3547037"/>
                  <a:gd name="connsiteX1-13" fmla="*/ 10362451 w 10855937"/>
                  <a:gd name="connsiteY1-14" fmla="*/ 3532523 h 3547037"/>
                  <a:gd name="connsiteX2-15" fmla="*/ 260508 w 10855937"/>
                  <a:gd name="connsiteY2-16" fmla="*/ 3547037 h 3547037"/>
                  <a:gd name="connsiteX3-17" fmla="*/ 13765 w 10855937"/>
                  <a:gd name="connsiteY3-18" fmla="*/ 3227723 h 3547037"/>
                  <a:gd name="connsiteX4-19" fmla="*/ 0 w 10855937"/>
                  <a:gd name="connsiteY4-20" fmla="*/ 0 h 3547037"/>
                  <a:gd name="connsiteX0-21" fmla="*/ 10855937 w 10855937"/>
                  <a:gd name="connsiteY0-22" fmla="*/ 2937437 h 3547037"/>
                  <a:gd name="connsiteX1-23" fmla="*/ 10362451 w 10855937"/>
                  <a:gd name="connsiteY1-24" fmla="*/ 3532523 h 3547037"/>
                  <a:gd name="connsiteX2-25" fmla="*/ 260508 w 10855937"/>
                  <a:gd name="connsiteY2-26" fmla="*/ 3547037 h 3547037"/>
                  <a:gd name="connsiteX3-27" fmla="*/ 13765 w 10855937"/>
                  <a:gd name="connsiteY3-28" fmla="*/ 3227723 h 3547037"/>
                  <a:gd name="connsiteX4-29" fmla="*/ 0 w 10855937"/>
                  <a:gd name="connsiteY4-30" fmla="*/ 0 h 3547037"/>
                  <a:gd name="connsiteX0-31" fmla="*/ 10868873 w 10868873"/>
                  <a:gd name="connsiteY0-32" fmla="*/ 2937437 h 3547037"/>
                  <a:gd name="connsiteX1-33" fmla="*/ 10375387 w 10868873"/>
                  <a:gd name="connsiteY1-34" fmla="*/ 3532523 h 3547037"/>
                  <a:gd name="connsiteX2-35" fmla="*/ 273444 w 10868873"/>
                  <a:gd name="connsiteY2-36" fmla="*/ 3547037 h 3547037"/>
                  <a:gd name="connsiteX3-37" fmla="*/ 26701 w 10868873"/>
                  <a:gd name="connsiteY3-38" fmla="*/ 3227723 h 3547037"/>
                  <a:gd name="connsiteX4-39" fmla="*/ 5177 w 10868873"/>
                  <a:gd name="connsiteY4-40" fmla="*/ 1101841 h 3547037"/>
                  <a:gd name="connsiteX5-41" fmla="*/ 12936 w 10868873"/>
                  <a:gd name="connsiteY5-42" fmla="*/ 0 h 3547037"/>
                  <a:gd name="connsiteX0-43" fmla="*/ 10868873 w 10868873"/>
                  <a:gd name="connsiteY0-44" fmla="*/ 1835596 h 2445196"/>
                  <a:gd name="connsiteX1-45" fmla="*/ 10375387 w 10868873"/>
                  <a:gd name="connsiteY1-46" fmla="*/ 2430682 h 2445196"/>
                  <a:gd name="connsiteX2-47" fmla="*/ 273444 w 10868873"/>
                  <a:gd name="connsiteY2-48" fmla="*/ 2445196 h 2445196"/>
                  <a:gd name="connsiteX3-49" fmla="*/ 26701 w 10868873"/>
                  <a:gd name="connsiteY3-50" fmla="*/ 2125882 h 2445196"/>
                  <a:gd name="connsiteX4-51" fmla="*/ 5177 w 10868873"/>
                  <a:gd name="connsiteY4-52" fmla="*/ 0 h 2445196"/>
                  <a:gd name="connsiteX0-53" fmla="*/ 10863696 w 10863696"/>
                  <a:gd name="connsiteY0-54" fmla="*/ 1835596 h 2445196"/>
                  <a:gd name="connsiteX1-55" fmla="*/ 10370210 w 10863696"/>
                  <a:gd name="connsiteY1-56" fmla="*/ 2430682 h 2445196"/>
                  <a:gd name="connsiteX2-57" fmla="*/ 268267 w 10863696"/>
                  <a:gd name="connsiteY2-58" fmla="*/ 2445196 h 2445196"/>
                  <a:gd name="connsiteX3-59" fmla="*/ 21524 w 10863696"/>
                  <a:gd name="connsiteY3-60" fmla="*/ 2125882 h 2445196"/>
                  <a:gd name="connsiteX4-61" fmla="*/ 0 w 10863696"/>
                  <a:gd name="connsiteY4-62" fmla="*/ 0 h 2445196"/>
                  <a:gd name="connsiteX0-63" fmla="*/ 10882319 w 10882319"/>
                  <a:gd name="connsiteY0-64" fmla="*/ 1835596 h 2445196"/>
                  <a:gd name="connsiteX1-65" fmla="*/ 10388833 w 10882319"/>
                  <a:gd name="connsiteY1-66" fmla="*/ 2430682 h 2445196"/>
                  <a:gd name="connsiteX2-67" fmla="*/ 286890 w 10882319"/>
                  <a:gd name="connsiteY2-68" fmla="*/ 2445196 h 2445196"/>
                  <a:gd name="connsiteX3-69" fmla="*/ 40147 w 10882319"/>
                  <a:gd name="connsiteY3-70" fmla="*/ 2125882 h 2445196"/>
                  <a:gd name="connsiteX4-71" fmla="*/ 0 w 10882319"/>
                  <a:gd name="connsiteY4-72" fmla="*/ 0 h 2445196"/>
                  <a:gd name="connsiteX0-73" fmla="*/ 10853134 w 10853134"/>
                  <a:gd name="connsiteY0-74" fmla="*/ 1841415 h 2451015"/>
                  <a:gd name="connsiteX1-75" fmla="*/ 10359648 w 10853134"/>
                  <a:gd name="connsiteY1-76" fmla="*/ 2436501 h 2451015"/>
                  <a:gd name="connsiteX2-77" fmla="*/ 257705 w 10853134"/>
                  <a:gd name="connsiteY2-78" fmla="*/ 2451015 h 2451015"/>
                  <a:gd name="connsiteX3-79" fmla="*/ 10962 w 10853134"/>
                  <a:gd name="connsiteY3-80" fmla="*/ 2131701 h 2451015"/>
                  <a:gd name="connsiteX4-81" fmla="*/ 11553 w 10853134"/>
                  <a:gd name="connsiteY4-82" fmla="*/ 0 h 2451015"/>
                  <a:gd name="connsiteX0-83" fmla="*/ 10864860 w 10864860"/>
                  <a:gd name="connsiteY0-84" fmla="*/ 1841415 h 2451015"/>
                  <a:gd name="connsiteX1-85" fmla="*/ 10371374 w 10864860"/>
                  <a:gd name="connsiteY1-86" fmla="*/ 2436501 h 2451015"/>
                  <a:gd name="connsiteX2-87" fmla="*/ 269431 w 10864860"/>
                  <a:gd name="connsiteY2-88" fmla="*/ 2451015 h 2451015"/>
                  <a:gd name="connsiteX3-89" fmla="*/ 22688 w 10864860"/>
                  <a:gd name="connsiteY3-90" fmla="*/ 2131701 h 2451015"/>
                  <a:gd name="connsiteX4-91" fmla="*/ 0 w 10864860"/>
                  <a:gd name="connsiteY4-92" fmla="*/ 0 h 2451015"/>
                  <a:gd name="connsiteX0-93" fmla="*/ 10856761 w 10856761"/>
                  <a:gd name="connsiteY0-94" fmla="*/ 1841415 h 2451015"/>
                  <a:gd name="connsiteX1-95" fmla="*/ 10363275 w 10856761"/>
                  <a:gd name="connsiteY1-96" fmla="*/ 2436501 h 2451015"/>
                  <a:gd name="connsiteX2-97" fmla="*/ 261332 w 10856761"/>
                  <a:gd name="connsiteY2-98" fmla="*/ 2451015 h 2451015"/>
                  <a:gd name="connsiteX3-99" fmla="*/ 14589 w 10856761"/>
                  <a:gd name="connsiteY3-100" fmla="*/ 2131701 h 2451015"/>
                  <a:gd name="connsiteX4-101" fmla="*/ 3540 w 10856761"/>
                  <a:gd name="connsiteY4-102" fmla="*/ 0 h 2451015"/>
                  <a:gd name="connsiteX0-103" fmla="*/ 10858803 w 10858803"/>
                  <a:gd name="connsiteY0-104" fmla="*/ 1841415 h 2451015"/>
                  <a:gd name="connsiteX1-105" fmla="*/ 10365317 w 10858803"/>
                  <a:gd name="connsiteY1-106" fmla="*/ 2436501 h 2451015"/>
                  <a:gd name="connsiteX2-107" fmla="*/ 263374 w 10858803"/>
                  <a:gd name="connsiteY2-108" fmla="*/ 2451015 h 2451015"/>
                  <a:gd name="connsiteX3-109" fmla="*/ 16631 w 10858803"/>
                  <a:gd name="connsiteY3-110" fmla="*/ 2131701 h 2451015"/>
                  <a:gd name="connsiteX4-111" fmla="*/ 5582 w 10858803"/>
                  <a:gd name="connsiteY4-112" fmla="*/ 0 h 2451015"/>
                  <a:gd name="connsiteX0-113" fmla="*/ 10854255 w 10854255"/>
                  <a:gd name="connsiteY0-114" fmla="*/ 1841415 h 2451015"/>
                  <a:gd name="connsiteX1-115" fmla="*/ 10360769 w 10854255"/>
                  <a:gd name="connsiteY1-116" fmla="*/ 2436501 h 2451015"/>
                  <a:gd name="connsiteX2-117" fmla="*/ 258826 w 10854255"/>
                  <a:gd name="connsiteY2-118" fmla="*/ 2451015 h 2451015"/>
                  <a:gd name="connsiteX3-119" fmla="*/ 12083 w 10854255"/>
                  <a:gd name="connsiteY3-120" fmla="*/ 2131701 h 2451015"/>
                  <a:gd name="connsiteX4-121" fmla="*/ 1034 w 10854255"/>
                  <a:gd name="connsiteY4-122" fmla="*/ 0 h 2451015"/>
                  <a:gd name="connsiteX0-123" fmla="*/ 10846712 w 10846712"/>
                  <a:gd name="connsiteY0-124" fmla="*/ 1841415 h 2451015"/>
                  <a:gd name="connsiteX1-125" fmla="*/ 10353226 w 10846712"/>
                  <a:gd name="connsiteY1-126" fmla="*/ 2436501 h 2451015"/>
                  <a:gd name="connsiteX2-127" fmla="*/ 251283 w 10846712"/>
                  <a:gd name="connsiteY2-128" fmla="*/ 2451015 h 2451015"/>
                  <a:gd name="connsiteX3-129" fmla="*/ 4540 w 10846712"/>
                  <a:gd name="connsiteY3-130" fmla="*/ 2131701 h 2451015"/>
                  <a:gd name="connsiteX4-131" fmla="*/ 5130 w 10846712"/>
                  <a:gd name="connsiteY4-132" fmla="*/ 0 h 2451015"/>
                  <a:gd name="connsiteX0-133" fmla="*/ 10842172 w 10842172"/>
                  <a:gd name="connsiteY0-134" fmla="*/ 1841415 h 2451015"/>
                  <a:gd name="connsiteX1-135" fmla="*/ 10348686 w 10842172"/>
                  <a:gd name="connsiteY1-136" fmla="*/ 2436501 h 2451015"/>
                  <a:gd name="connsiteX2-137" fmla="*/ 246743 w 10842172"/>
                  <a:gd name="connsiteY2-138" fmla="*/ 2451015 h 2451015"/>
                  <a:gd name="connsiteX3-139" fmla="*/ 0 w 10842172"/>
                  <a:gd name="connsiteY3-140" fmla="*/ 2131701 h 2451015"/>
                  <a:gd name="connsiteX4-141" fmla="*/ 590 w 10842172"/>
                  <a:gd name="connsiteY4-142" fmla="*/ 0 h 2451015"/>
                  <a:gd name="connsiteX0-143" fmla="*/ 10842172 w 10842172"/>
                  <a:gd name="connsiteY0-144" fmla="*/ 1841415 h 2451015"/>
                  <a:gd name="connsiteX1-145" fmla="*/ 10348686 w 10842172"/>
                  <a:gd name="connsiteY1-146" fmla="*/ 2436501 h 2451015"/>
                  <a:gd name="connsiteX2-147" fmla="*/ 246743 w 10842172"/>
                  <a:gd name="connsiteY2-148" fmla="*/ 2451015 h 2451015"/>
                  <a:gd name="connsiteX3-149" fmla="*/ 0 w 10842172"/>
                  <a:gd name="connsiteY3-150" fmla="*/ 2131701 h 2451015"/>
                  <a:gd name="connsiteX4-151" fmla="*/ 590 w 10842172"/>
                  <a:gd name="connsiteY4-152" fmla="*/ 0 h 2451015"/>
                  <a:gd name="connsiteX0-153" fmla="*/ 10842172 w 10842172"/>
                  <a:gd name="connsiteY0-154" fmla="*/ 1841415 h 2451015"/>
                  <a:gd name="connsiteX1-155" fmla="*/ 10348686 w 10842172"/>
                  <a:gd name="connsiteY1-156" fmla="*/ 2436501 h 2451015"/>
                  <a:gd name="connsiteX2-157" fmla="*/ 246743 w 10842172"/>
                  <a:gd name="connsiteY2-158" fmla="*/ 2451015 h 2451015"/>
                  <a:gd name="connsiteX3-159" fmla="*/ 0 w 10842172"/>
                  <a:gd name="connsiteY3-160" fmla="*/ 2131701 h 2451015"/>
                  <a:gd name="connsiteX4-161" fmla="*/ 6410 w 10842172"/>
                  <a:gd name="connsiteY4-162" fmla="*/ 0 h 2451015"/>
                  <a:gd name="connsiteX0-163" fmla="*/ 10842172 w 10842172"/>
                  <a:gd name="connsiteY0-164" fmla="*/ 1841415 h 2451015"/>
                  <a:gd name="connsiteX1-165" fmla="*/ 10348686 w 10842172"/>
                  <a:gd name="connsiteY1-166" fmla="*/ 2436501 h 2451015"/>
                  <a:gd name="connsiteX2-167" fmla="*/ 246743 w 10842172"/>
                  <a:gd name="connsiteY2-168" fmla="*/ 2451015 h 2451015"/>
                  <a:gd name="connsiteX3-169" fmla="*/ 0 w 10842172"/>
                  <a:gd name="connsiteY3-170" fmla="*/ 2131701 h 2451015"/>
                  <a:gd name="connsiteX4-171" fmla="*/ 6410 w 10842172"/>
                  <a:gd name="connsiteY4-172" fmla="*/ 0 h 2451015"/>
                  <a:gd name="connsiteX0-173" fmla="*/ 10846950 w 10846950"/>
                  <a:gd name="connsiteY0-174" fmla="*/ 1841415 h 2451015"/>
                  <a:gd name="connsiteX1-175" fmla="*/ 10353464 w 10846950"/>
                  <a:gd name="connsiteY1-176" fmla="*/ 2436501 h 2451015"/>
                  <a:gd name="connsiteX2-177" fmla="*/ 251521 w 10846950"/>
                  <a:gd name="connsiteY2-178" fmla="*/ 2451015 h 2451015"/>
                  <a:gd name="connsiteX3-179" fmla="*/ 4778 w 10846950"/>
                  <a:gd name="connsiteY3-180" fmla="*/ 2131701 h 2451015"/>
                  <a:gd name="connsiteX4-181" fmla="*/ 11188 w 10846950"/>
                  <a:gd name="connsiteY4-182" fmla="*/ 0 h 2451015"/>
                  <a:gd name="connsiteX0-183" fmla="*/ 10846950 w 10846950"/>
                  <a:gd name="connsiteY0-184" fmla="*/ 1841415 h 2451015"/>
                  <a:gd name="connsiteX1-185" fmla="*/ 10568788 w 10846950"/>
                  <a:gd name="connsiteY1-186" fmla="*/ 2430680 h 2451015"/>
                  <a:gd name="connsiteX2-187" fmla="*/ 251521 w 10846950"/>
                  <a:gd name="connsiteY2-188" fmla="*/ 2451015 h 2451015"/>
                  <a:gd name="connsiteX3-189" fmla="*/ 4778 w 10846950"/>
                  <a:gd name="connsiteY3-190" fmla="*/ 2131701 h 2451015"/>
                  <a:gd name="connsiteX4-191" fmla="*/ 11188 w 10846950"/>
                  <a:gd name="connsiteY4-192" fmla="*/ 0 h 2451015"/>
                  <a:gd name="connsiteX0-193" fmla="*/ 10846950 w 10846950"/>
                  <a:gd name="connsiteY0-194" fmla="*/ 1841415 h 2451015"/>
                  <a:gd name="connsiteX1-195" fmla="*/ 10522232 w 10846950"/>
                  <a:gd name="connsiteY1-196" fmla="*/ 2430680 h 2451015"/>
                  <a:gd name="connsiteX2-197" fmla="*/ 251521 w 10846950"/>
                  <a:gd name="connsiteY2-198" fmla="*/ 2451015 h 2451015"/>
                  <a:gd name="connsiteX3-199" fmla="*/ 4778 w 10846950"/>
                  <a:gd name="connsiteY3-200" fmla="*/ 2131701 h 2451015"/>
                  <a:gd name="connsiteX4-201" fmla="*/ 11188 w 10846950"/>
                  <a:gd name="connsiteY4-202" fmla="*/ 0 h 2451015"/>
                  <a:gd name="connsiteX0-203" fmla="*/ 10846950 w 10846950"/>
                  <a:gd name="connsiteY0-204" fmla="*/ 1841415 h 2451015"/>
                  <a:gd name="connsiteX1-205" fmla="*/ 10745593 w 10846950"/>
                  <a:gd name="connsiteY1-206" fmla="*/ 2046023 h 2451015"/>
                  <a:gd name="connsiteX2-207" fmla="*/ 10522232 w 10846950"/>
                  <a:gd name="connsiteY2-208" fmla="*/ 2430680 h 2451015"/>
                  <a:gd name="connsiteX3-209" fmla="*/ 251521 w 10846950"/>
                  <a:gd name="connsiteY3-210" fmla="*/ 2451015 h 2451015"/>
                  <a:gd name="connsiteX4-211" fmla="*/ 4778 w 10846950"/>
                  <a:gd name="connsiteY4-212" fmla="*/ 2131701 h 2451015"/>
                  <a:gd name="connsiteX5-213" fmla="*/ 11188 w 10846950"/>
                  <a:gd name="connsiteY5-214" fmla="*/ 0 h 2451015"/>
                  <a:gd name="connsiteX0-215" fmla="*/ 10745593 w 10745593"/>
                  <a:gd name="connsiteY0-216" fmla="*/ 2046023 h 2451015"/>
                  <a:gd name="connsiteX1-217" fmla="*/ 10522232 w 10745593"/>
                  <a:gd name="connsiteY1-218" fmla="*/ 2430680 h 2451015"/>
                  <a:gd name="connsiteX2-219" fmla="*/ 251521 w 10745593"/>
                  <a:gd name="connsiteY2-220" fmla="*/ 2451015 h 2451015"/>
                  <a:gd name="connsiteX3-221" fmla="*/ 4778 w 10745593"/>
                  <a:gd name="connsiteY3-222" fmla="*/ 2131701 h 2451015"/>
                  <a:gd name="connsiteX4-223" fmla="*/ 11188 w 10745593"/>
                  <a:gd name="connsiteY4-224" fmla="*/ 0 h 2451015"/>
                  <a:gd name="connsiteX0-225" fmla="*/ 10830947 w 10830947"/>
                  <a:gd name="connsiteY0-226" fmla="*/ 2046023 h 2451015"/>
                  <a:gd name="connsiteX1-227" fmla="*/ 10522232 w 10830947"/>
                  <a:gd name="connsiteY1-228" fmla="*/ 2430680 h 2451015"/>
                  <a:gd name="connsiteX2-229" fmla="*/ 251521 w 10830947"/>
                  <a:gd name="connsiteY2-230" fmla="*/ 2451015 h 2451015"/>
                  <a:gd name="connsiteX3-231" fmla="*/ 4778 w 10830947"/>
                  <a:gd name="connsiteY3-232" fmla="*/ 2131701 h 2451015"/>
                  <a:gd name="connsiteX4-233" fmla="*/ 11188 w 10830947"/>
                  <a:gd name="connsiteY4-234" fmla="*/ 0 h 2451015"/>
                  <a:gd name="connsiteX0-235" fmla="*/ 10877504 w 10877504"/>
                  <a:gd name="connsiteY0-236" fmla="*/ 2046023 h 2451015"/>
                  <a:gd name="connsiteX1-237" fmla="*/ 10522232 w 10877504"/>
                  <a:gd name="connsiteY1-238" fmla="*/ 2430680 h 2451015"/>
                  <a:gd name="connsiteX2-239" fmla="*/ 251521 w 10877504"/>
                  <a:gd name="connsiteY2-240" fmla="*/ 2451015 h 2451015"/>
                  <a:gd name="connsiteX3-241" fmla="*/ 4778 w 10877504"/>
                  <a:gd name="connsiteY3-242" fmla="*/ 2131701 h 2451015"/>
                  <a:gd name="connsiteX4-243" fmla="*/ 11188 w 10877504"/>
                  <a:gd name="connsiteY4-244" fmla="*/ 0 h 2451015"/>
                  <a:gd name="connsiteX0-245" fmla="*/ 10861985 w 10861985"/>
                  <a:gd name="connsiteY0-246" fmla="*/ 2084821 h 2451015"/>
                  <a:gd name="connsiteX1-247" fmla="*/ 10522232 w 10861985"/>
                  <a:gd name="connsiteY1-248" fmla="*/ 2430680 h 2451015"/>
                  <a:gd name="connsiteX2-249" fmla="*/ 251521 w 10861985"/>
                  <a:gd name="connsiteY2-250" fmla="*/ 2451015 h 2451015"/>
                  <a:gd name="connsiteX3-251" fmla="*/ 4778 w 10861985"/>
                  <a:gd name="connsiteY3-252" fmla="*/ 2131701 h 2451015"/>
                  <a:gd name="connsiteX4-253" fmla="*/ 11188 w 10861985"/>
                  <a:gd name="connsiteY4-254" fmla="*/ 0 h 2451015"/>
                  <a:gd name="connsiteX0-255" fmla="*/ 10857207 w 10857207"/>
                  <a:gd name="connsiteY0-256" fmla="*/ 0 h 366194"/>
                  <a:gd name="connsiteX1-257" fmla="*/ 10517454 w 10857207"/>
                  <a:gd name="connsiteY1-258" fmla="*/ 345859 h 366194"/>
                  <a:gd name="connsiteX2-259" fmla="*/ 246743 w 10857207"/>
                  <a:gd name="connsiteY2-260" fmla="*/ 366194 h 366194"/>
                  <a:gd name="connsiteX3-261" fmla="*/ 0 w 10857207"/>
                  <a:gd name="connsiteY3-262" fmla="*/ 46880 h 366194"/>
                  <a:gd name="connsiteX0-263" fmla="*/ 10610464 w 10610464"/>
                  <a:gd name="connsiteY0-264" fmla="*/ 0 h 366194"/>
                  <a:gd name="connsiteX1-265" fmla="*/ 10270711 w 10610464"/>
                  <a:gd name="connsiteY1-266" fmla="*/ 345859 h 366194"/>
                  <a:gd name="connsiteX2-267" fmla="*/ 0 w 10610464"/>
                  <a:gd name="connsiteY2-268" fmla="*/ 366194 h 366194"/>
                  <a:gd name="connsiteX0-269" fmla="*/ 339753 w 339753"/>
                  <a:gd name="connsiteY0-270" fmla="*/ 0 h 345859"/>
                  <a:gd name="connsiteX1-271" fmla="*/ 0 w 339753"/>
                  <a:gd name="connsiteY1-272" fmla="*/ 345859 h 345859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</a:cxnLst>
                <a:rect l="l" t="t" r="r" b="b"/>
                <a:pathLst>
                  <a:path w="339753" h="345859">
                    <a:moveTo>
                      <a:pt x="339753" y="0"/>
                    </a:moveTo>
                    <a:lnTo>
                      <a:pt x="0" y="345859"/>
                    </a:lnTo>
                  </a:path>
                </a:pathLst>
              </a:custGeom>
              <a:noFill/>
              <a:ln w="28575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1" name="任意多边形: 形状 40"/>
              <p:cNvSpPr/>
              <p:nvPr/>
            </p:nvSpPr>
            <p:spPr>
              <a:xfrm>
                <a:off x="10443054" y="4518989"/>
                <a:ext cx="204022" cy="207689"/>
              </a:xfrm>
              <a:custGeom>
                <a:avLst/>
                <a:gdLst>
                  <a:gd name="connsiteX0" fmla="*/ 10856686 w 10856686"/>
                  <a:gd name="connsiteY0" fmla="*/ 4180114 h 4789714"/>
                  <a:gd name="connsiteX1" fmla="*/ 10363200 w 10856686"/>
                  <a:gd name="connsiteY1" fmla="*/ 4775200 h 4789714"/>
                  <a:gd name="connsiteX2" fmla="*/ 261257 w 10856686"/>
                  <a:gd name="connsiteY2" fmla="*/ 4789714 h 4789714"/>
                  <a:gd name="connsiteX3" fmla="*/ 14514 w 10856686"/>
                  <a:gd name="connsiteY3" fmla="*/ 4470400 h 4789714"/>
                  <a:gd name="connsiteX4" fmla="*/ 0 w 10856686"/>
                  <a:gd name="connsiteY4" fmla="*/ 0 h 4789714"/>
                  <a:gd name="connsiteX0-1" fmla="*/ 10856686 w 10856686"/>
                  <a:gd name="connsiteY0-2" fmla="*/ 4180114 h 4789714"/>
                  <a:gd name="connsiteX1-3" fmla="*/ 10363200 w 10856686"/>
                  <a:gd name="connsiteY1-4" fmla="*/ 4775200 h 4789714"/>
                  <a:gd name="connsiteX2-5" fmla="*/ 261257 w 10856686"/>
                  <a:gd name="connsiteY2-6" fmla="*/ 4789714 h 4789714"/>
                  <a:gd name="connsiteX3-7" fmla="*/ 14514 w 10856686"/>
                  <a:gd name="connsiteY3-8" fmla="*/ 4470400 h 4789714"/>
                  <a:gd name="connsiteX4-9" fmla="*/ 749 w 10856686"/>
                  <a:gd name="connsiteY4-10" fmla="*/ 1242677 h 4789714"/>
                  <a:gd name="connsiteX5" fmla="*/ 0 w 10856686"/>
                  <a:gd name="connsiteY5" fmla="*/ 0 h 4789714"/>
                  <a:gd name="connsiteX0-11" fmla="*/ 10855937 w 10855937"/>
                  <a:gd name="connsiteY0-12" fmla="*/ 2937437 h 3547037"/>
                  <a:gd name="connsiteX1-13" fmla="*/ 10362451 w 10855937"/>
                  <a:gd name="connsiteY1-14" fmla="*/ 3532523 h 3547037"/>
                  <a:gd name="connsiteX2-15" fmla="*/ 260508 w 10855937"/>
                  <a:gd name="connsiteY2-16" fmla="*/ 3547037 h 3547037"/>
                  <a:gd name="connsiteX3-17" fmla="*/ 13765 w 10855937"/>
                  <a:gd name="connsiteY3-18" fmla="*/ 3227723 h 3547037"/>
                  <a:gd name="connsiteX4-19" fmla="*/ 0 w 10855937"/>
                  <a:gd name="connsiteY4-20" fmla="*/ 0 h 3547037"/>
                  <a:gd name="connsiteX0-21" fmla="*/ 10855937 w 10855937"/>
                  <a:gd name="connsiteY0-22" fmla="*/ 2937437 h 3547037"/>
                  <a:gd name="connsiteX1-23" fmla="*/ 10362451 w 10855937"/>
                  <a:gd name="connsiteY1-24" fmla="*/ 3532523 h 3547037"/>
                  <a:gd name="connsiteX2-25" fmla="*/ 260508 w 10855937"/>
                  <a:gd name="connsiteY2-26" fmla="*/ 3547037 h 3547037"/>
                  <a:gd name="connsiteX3-27" fmla="*/ 13765 w 10855937"/>
                  <a:gd name="connsiteY3-28" fmla="*/ 3227723 h 3547037"/>
                  <a:gd name="connsiteX4-29" fmla="*/ 0 w 10855937"/>
                  <a:gd name="connsiteY4-30" fmla="*/ 0 h 3547037"/>
                  <a:gd name="connsiteX0-31" fmla="*/ 10868873 w 10868873"/>
                  <a:gd name="connsiteY0-32" fmla="*/ 2937437 h 3547037"/>
                  <a:gd name="connsiteX1-33" fmla="*/ 10375387 w 10868873"/>
                  <a:gd name="connsiteY1-34" fmla="*/ 3532523 h 3547037"/>
                  <a:gd name="connsiteX2-35" fmla="*/ 273444 w 10868873"/>
                  <a:gd name="connsiteY2-36" fmla="*/ 3547037 h 3547037"/>
                  <a:gd name="connsiteX3-37" fmla="*/ 26701 w 10868873"/>
                  <a:gd name="connsiteY3-38" fmla="*/ 3227723 h 3547037"/>
                  <a:gd name="connsiteX4-39" fmla="*/ 5177 w 10868873"/>
                  <a:gd name="connsiteY4-40" fmla="*/ 1101841 h 3547037"/>
                  <a:gd name="connsiteX5-41" fmla="*/ 12936 w 10868873"/>
                  <a:gd name="connsiteY5-42" fmla="*/ 0 h 3547037"/>
                  <a:gd name="connsiteX0-43" fmla="*/ 10868873 w 10868873"/>
                  <a:gd name="connsiteY0-44" fmla="*/ 1835596 h 2445196"/>
                  <a:gd name="connsiteX1-45" fmla="*/ 10375387 w 10868873"/>
                  <a:gd name="connsiteY1-46" fmla="*/ 2430682 h 2445196"/>
                  <a:gd name="connsiteX2-47" fmla="*/ 273444 w 10868873"/>
                  <a:gd name="connsiteY2-48" fmla="*/ 2445196 h 2445196"/>
                  <a:gd name="connsiteX3-49" fmla="*/ 26701 w 10868873"/>
                  <a:gd name="connsiteY3-50" fmla="*/ 2125882 h 2445196"/>
                  <a:gd name="connsiteX4-51" fmla="*/ 5177 w 10868873"/>
                  <a:gd name="connsiteY4-52" fmla="*/ 0 h 2445196"/>
                  <a:gd name="connsiteX0-53" fmla="*/ 10863696 w 10863696"/>
                  <a:gd name="connsiteY0-54" fmla="*/ 1835596 h 2445196"/>
                  <a:gd name="connsiteX1-55" fmla="*/ 10370210 w 10863696"/>
                  <a:gd name="connsiteY1-56" fmla="*/ 2430682 h 2445196"/>
                  <a:gd name="connsiteX2-57" fmla="*/ 268267 w 10863696"/>
                  <a:gd name="connsiteY2-58" fmla="*/ 2445196 h 2445196"/>
                  <a:gd name="connsiteX3-59" fmla="*/ 21524 w 10863696"/>
                  <a:gd name="connsiteY3-60" fmla="*/ 2125882 h 2445196"/>
                  <a:gd name="connsiteX4-61" fmla="*/ 0 w 10863696"/>
                  <a:gd name="connsiteY4-62" fmla="*/ 0 h 2445196"/>
                  <a:gd name="connsiteX0-63" fmla="*/ 10882319 w 10882319"/>
                  <a:gd name="connsiteY0-64" fmla="*/ 1835596 h 2445196"/>
                  <a:gd name="connsiteX1-65" fmla="*/ 10388833 w 10882319"/>
                  <a:gd name="connsiteY1-66" fmla="*/ 2430682 h 2445196"/>
                  <a:gd name="connsiteX2-67" fmla="*/ 286890 w 10882319"/>
                  <a:gd name="connsiteY2-68" fmla="*/ 2445196 h 2445196"/>
                  <a:gd name="connsiteX3-69" fmla="*/ 40147 w 10882319"/>
                  <a:gd name="connsiteY3-70" fmla="*/ 2125882 h 2445196"/>
                  <a:gd name="connsiteX4-71" fmla="*/ 0 w 10882319"/>
                  <a:gd name="connsiteY4-72" fmla="*/ 0 h 2445196"/>
                  <a:gd name="connsiteX0-73" fmla="*/ 10853134 w 10853134"/>
                  <a:gd name="connsiteY0-74" fmla="*/ 1841415 h 2451015"/>
                  <a:gd name="connsiteX1-75" fmla="*/ 10359648 w 10853134"/>
                  <a:gd name="connsiteY1-76" fmla="*/ 2436501 h 2451015"/>
                  <a:gd name="connsiteX2-77" fmla="*/ 257705 w 10853134"/>
                  <a:gd name="connsiteY2-78" fmla="*/ 2451015 h 2451015"/>
                  <a:gd name="connsiteX3-79" fmla="*/ 10962 w 10853134"/>
                  <a:gd name="connsiteY3-80" fmla="*/ 2131701 h 2451015"/>
                  <a:gd name="connsiteX4-81" fmla="*/ 11553 w 10853134"/>
                  <a:gd name="connsiteY4-82" fmla="*/ 0 h 2451015"/>
                  <a:gd name="connsiteX0-83" fmla="*/ 10864860 w 10864860"/>
                  <a:gd name="connsiteY0-84" fmla="*/ 1841415 h 2451015"/>
                  <a:gd name="connsiteX1-85" fmla="*/ 10371374 w 10864860"/>
                  <a:gd name="connsiteY1-86" fmla="*/ 2436501 h 2451015"/>
                  <a:gd name="connsiteX2-87" fmla="*/ 269431 w 10864860"/>
                  <a:gd name="connsiteY2-88" fmla="*/ 2451015 h 2451015"/>
                  <a:gd name="connsiteX3-89" fmla="*/ 22688 w 10864860"/>
                  <a:gd name="connsiteY3-90" fmla="*/ 2131701 h 2451015"/>
                  <a:gd name="connsiteX4-91" fmla="*/ 0 w 10864860"/>
                  <a:gd name="connsiteY4-92" fmla="*/ 0 h 2451015"/>
                  <a:gd name="connsiteX0-93" fmla="*/ 10856761 w 10856761"/>
                  <a:gd name="connsiteY0-94" fmla="*/ 1841415 h 2451015"/>
                  <a:gd name="connsiteX1-95" fmla="*/ 10363275 w 10856761"/>
                  <a:gd name="connsiteY1-96" fmla="*/ 2436501 h 2451015"/>
                  <a:gd name="connsiteX2-97" fmla="*/ 261332 w 10856761"/>
                  <a:gd name="connsiteY2-98" fmla="*/ 2451015 h 2451015"/>
                  <a:gd name="connsiteX3-99" fmla="*/ 14589 w 10856761"/>
                  <a:gd name="connsiteY3-100" fmla="*/ 2131701 h 2451015"/>
                  <a:gd name="connsiteX4-101" fmla="*/ 3540 w 10856761"/>
                  <a:gd name="connsiteY4-102" fmla="*/ 0 h 2451015"/>
                  <a:gd name="connsiteX0-103" fmla="*/ 10858803 w 10858803"/>
                  <a:gd name="connsiteY0-104" fmla="*/ 1841415 h 2451015"/>
                  <a:gd name="connsiteX1-105" fmla="*/ 10365317 w 10858803"/>
                  <a:gd name="connsiteY1-106" fmla="*/ 2436501 h 2451015"/>
                  <a:gd name="connsiteX2-107" fmla="*/ 263374 w 10858803"/>
                  <a:gd name="connsiteY2-108" fmla="*/ 2451015 h 2451015"/>
                  <a:gd name="connsiteX3-109" fmla="*/ 16631 w 10858803"/>
                  <a:gd name="connsiteY3-110" fmla="*/ 2131701 h 2451015"/>
                  <a:gd name="connsiteX4-111" fmla="*/ 5582 w 10858803"/>
                  <a:gd name="connsiteY4-112" fmla="*/ 0 h 2451015"/>
                  <a:gd name="connsiteX0-113" fmla="*/ 10854255 w 10854255"/>
                  <a:gd name="connsiteY0-114" fmla="*/ 1841415 h 2451015"/>
                  <a:gd name="connsiteX1-115" fmla="*/ 10360769 w 10854255"/>
                  <a:gd name="connsiteY1-116" fmla="*/ 2436501 h 2451015"/>
                  <a:gd name="connsiteX2-117" fmla="*/ 258826 w 10854255"/>
                  <a:gd name="connsiteY2-118" fmla="*/ 2451015 h 2451015"/>
                  <a:gd name="connsiteX3-119" fmla="*/ 12083 w 10854255"/>
                  <a:gd name="connsiteY3-120" fmla="*/ 2131701 h 2451015"/>
                  <a:gd name="connsiteX4-121" fmla="*/ 1034 w 10854255"/>
                  <a:gd name="connsiteY4-122" fmla="*/ 0 h 2451015"/>
                  <a:gd name="connsiteX0-123" fmla="*/ 10846712 w 10846712"/>
                  <a:gd name="connsiteY0-124" fmla="*/ 1841415 h 2451015"/>
                  <a:gd name="connsiteX1-125" fmla="*/ 10353226 w 10846712"/>
                  <a:gd name="connsiteY1-126" fmla="*/ 2436501 h 2451015"/>
                  <a:gd name="connsiteX2-127" fmla="*/ 251283 w 10846712"/>
                  <a:gd name="connsiteY2-128" fmla="*/ 2451015 h 2451015"/>
                  <a:gd name="connsiteX3-129" fmla="*/ 4540 w 10846712"/>
                  <a:gd name="connsiteY3-130" fmla="*/ 2131701 h 2451015"/>
                  <a:gd name="connsiteX4-131" fmla="*/ 5130 w 10846712"/>
                  <a:gd name="connsiteY4-132" fmla="*/ 0 h 2451015"/>
                  <a:gd name="connsiteX0-133" fmla="*/ 10842172 w 10842172"/>
                  <a:gd name="connsiteY0-134" fmla="*/ 1841415 h 2451015"/>
                  <a:gd name="connsiteX1-135" fmla="*/ 10348686 w 10842172"/>
                  <a:gd name="connsiteY1-136" fmla="*/ 2436501 h 2451015"/>
                  <a:gd name="connsiteX2-137" fmla="*/ 246743 w 10842172"/>
                  <a:gd name="connsiteY2-138" fmla="*/ 2451015 h 2451015"/>
                  <a:gd name="connsiteX3-139" fmla="*/ 0 w 10842172"/>
                  <a:gd name="connsiteY3-140" fmla="*/ 2131701 h 2451015"/>
                  <a:gd name="connsiteX4-141" fmla="*/ 590 w 10842172"/>
                  <a:gd name="connsiteY4-142" fmla="*/ 0 h 2451015"/>
                  <a:gd name="connsiteX0-143" fmla="*/ 10842172 w 10842172"/>
                  <a:gd name="connsiteY0-144" fmla="*/ 1841415 h 2451015"/>
                  <a:gd name="connsiteX1-145" fmla="*/ 10348686 w 10842172"/>
                  <a:gd name="connsiteY1-146" fmla="*/ 2436501 h 2451015"/>
                  <a:gd name="connsiteX2-147" fmla="*/ 246743 w 10842172"/>
                  <a:gd name="connsiteY2-148" fmla="*/ 2451015 h 2451015"/>
                  <a:gd name="connsiteX3-149" fmla="*/ 0 w 10842172"/>
                  <a:gd name="connsiteY3-150" fmla="*/ 2131701 h 2451015"/>
                  <a:gd name="connsiteX4-151" fmla="*/ 590 w 10842172"/>
                  <a:gd name="connsiteY4-152" fmla="*/ 0 h 2451015"/>
                  <a:gd name="connsiteX0-153" fmla="*/ 10842172 w 10842172"/>
                  <a:gd name="connsiteY0-154" fmla="*/ 1841415 h 2451015"/>
                  <a:gd name="connsiteX1-155" fmla="*/ 10348686 w 10842172"/>
                  <a:gd name="connsiteY1-156" fmla="*/ 2436501 h 2451015"/>
                  <a:gd name="connsiteX2-157" fmla="*/ 246743 w 10842172"/>
                  <a:gd name="connsiteY2-158" fmla="*/ 2451015 h 2451015"/>
                  <a:gd name="connsiteX3-159" fmla="*/ 0 w 10842172"/>
                  <a:gd name="connsiteY3-160" fmla="*/ 2131701 h 2451015"/>
                  <a:gd name="connsiteX4-161" fmla="*/ 6410 w 10842172"/>
                  <a:gd name="connsiteY4-162" fmla="*/ 0 h 2451015"/>
                  <a:gd name="connsiteX0-163" fmla="*/ 10842172 w 10842172"/>
                  <a:gd name="connsiteY0-164" fmla="*/ 1841415 h 2451015"/>
                  <a:gd name="connsiteX1-165" fmla="*/ 10348686 w 10842172"/>
                  <a:gd name="connsiteY1-166" fmla="*/ 2436501 h 2451015"/>
                  <a:gd name="connsiteX2-167" fmla="*/ 246743 w 10842172"/>
                  <a:gd name="connsiteY2-168" fmla="*/ 2451015 h 2451015"/>
                  <a:gd name="connsiteX3-169" fmla="*/ 0 w 10842172"/>
                  <a:gd name="connsiteY3-170" fmla="*/ 2131701 h 2451015"/>
                  <a:gd name="connsiteX4-171" fmla="*/ 6410 w 10842172"/>
                  <a:gd name="connsiteY4-172" fmla="*/ 0 h 2451015"/>
                  <a:gd name="connsiteX0-173" fmla="*/ 10846950 w 10846950"/>
                  <a:gd name="connsiteY0-174" fmla="*/ 1841415 h 2451015"/>
                  <a:gd name="connsiteX1-175" fmla="*/ 10353464 w 10846950"/>
                  <a:gd name="connsiteY1-176" fmla="*/ 2436501 h 2451015"/>
                  <a:gd name="connsiteX2-177" fmla="*/ 251521 w 10846950"/>
                  <a:gd name="connsiteY2-178" fmla="*/ 2451015 h 2451015"/>
                  <a:gd name="connsiteX3-179" fmla="*/ 4778 w 10846950"/>
                  <a:gd name="connsiteY3-180" fmla="*/ 2131701 h 2451015"/>
                  <a:gd name="connsiteX4-181" fmla="*/ 11188 w 10846950"/>
                  <a:gd name="connsiteY4-182" fmla="*/ 0 h 2451015"/>
                  <a:gd name="connsiteX0-183" fmla="*/ 10846950 w 10846950"/>
                  <a:gd name="connsiteY0-184" fmla="*/ 1841415 h 2451015"/>
                  <a:gd name="connsiteX1-185" fmla="*/ 10568788 w 10846950"/>
                  <a:gd name="connsiteY1-186" fmla="*/ 2430680 h 2451015"/>
                  <a:gd name="connsiteX2-187" fmla="*/ 251521 w 10846950"/>
                  <a:gd name="connsiteY2-188" fmla="*/ 2451015 h 2451015"/>
                  <a:gd name="connsiteX3-189" fmla="*/ 4778 w 10846950"/>
                  <a:gd name="connsiteY3-190" fmla="*/ 2131701 h 2451015"/>
                  <a:gd name="connsiteX4-191" fmla="*/ 11188 w 10846950"/>
                  <a:gd name="connsiteY4-192" fmla="*/ 0 h 2451015"/>
                  <a:gd name="connsiteX0-193" fmla="*/ 10846950 w 10846950"/>
                  <a:gd name="connsiteY0-194" fmla="*/ 1841415 h 2451015"/>
                  <a:gd name="connsiteX1-195" fmla="*/ 10522232 w 10846950"/>
                  <a:gd name="connsiteY1-196" fmla="*/ 2430680 h 2451015"/>
                  <a:gd name="connsiteX2-197" fmla="*/ 251521 w 10846950"/>
                  <a:gd name="connsiteY2-198" fmla="*/ 2451015 h 2451015"/>
                  <a:gd name="connsiteX3-199" fmla="*/ 4778 w 10846950"/>
                  <a:gd name="connsiteY3-200" fmla="*/ 2131701 h 2451015"/>
                  <a:gd name="connsiteX4-201" fmla="*/ 11188 w 10846950"/>
                  <a:gd name="connsiteY4-202" fmla="*/ 0 h 2451015"/>
                  <a:gd name="connsiteX0-203" fmla="*/ 10846950 w 10846950"/>
                  <a:gd name="connsiteY0-204" fmla="*/ 1841415 h 2451015"/>
                  <a:gd name="connsiteX1-205" fmla="*/ 10745593 w 10846950"/>
                  <a:gd name="connsiteY1-206" fmla="*/ 2046023 h 2451015"/>
                  <a:gd name="connsiteX2-207" fmla="*/ 10522232 w 10846950"/>
                  <a:gd name="connsiteY2-208" fmla="*/ 2430680 h 2451015"/>
                  <a:gd name="connsiteX3-209" fmla="*/ 251521 w 10846950"/>
                  <a:gd name="connsiteY3-210" fmla="*/ 2451015 h 2451015"/>
                  <a:gd name="connsiteX4-211" fmla="*/ 4778 w 10846950"/>
                  <a:gd name="connsiteY4-212" fmla="*/ 2131701 h 2451015"/>
                  <a:gd name="connsiteX5-213" fmla="*/ 11188 w 10846950"/>
                  <a:gd name="connsiteY5-214" fmla="*/ 0 h 2451015"/>
                  <a:gd name="connsiteX0-215" fmla="*/ 10745593 w 10745593"/>
                  <a:gd name="connsiteY0-216" fmla="*/ 2046023 h 2451015"/>
                  <a:gd name="connsiteX1-217" fmla="*/ 10522232 w 10745593"/>
                  <a:gd name="connsiteY1-218" fmla="*/ 2430680 h 2451015"/>
                  <a:gd name="connsiteX2-219" fmla="*/ 251521 w 10745593"/>
                  <a:gd name="connsiteY2-220" fmla="*/ 2451015 h 2451015"/>
                  <a:gd name="connsiteX3-221" fmla="*/ 4778 w 10745593"/>
                  <a:gd name="connsiteY3-222" fmla="*/ 2131701 h 2451015"/>
                  <a:gd name="connsiteX4-223" fmla="*/ 11188 w 10745593"/>
                  <a:gd name="connsiteY4-224" fmla="*/ 0 h 2451015"/>
                  <a:gd name="connsiteX0-225" fmla="*/ 10830947 w 10830947"/>
                  <a:gd name="connsiteY0-226" fmla="*/ 2046023 h 2451015"/>
                  <a:gd name="connsiteX1-227" fmla="*/ 10522232 w 10830947"/>
                  <a:gd name="connsiteY1-228" fmla="*/ 2430680 h 2451015"/>
                  <a:gd name="connsiteX2-229" fmla="*/ 251521 w 10830947"/>
                  <a:gd name="connsiteY2-230" fmla="*/ 2451015 h 2451015"/>
                  <a:gd name="connsiteX3-231" fmla="*/ 4778 w 10830947"/>
                  <a:gd name="connsiteY3-232" fmla="*/ 2131701 h 2451015"/>
                  <a:gd name="connsiteX4-233" fmla="*/ 11188 w 10830947"/>
                  <a:gd name="connsiteY4-234" fmla="*/ 0 h 2451015"/>
                  <a:gd name="connsiteX0-235" fmla="*/ 10877504 w 10877504"/>
                  <a:gd name="connsiteY0-236" fmla="*/ 2046023 h 2451015"/>
                  <a:gd name="connsiteX1-237" fmla="*/ 10522232 w 10877504"/>
                  <a:gd name="connsiteY1-238" fmla="*/ 2430680 h 2451015"/>
                  <a:gd name="connsiteX2-239" fmla="*/ 251521 w 10877504"/>
                  <a:gd name="connsiteY2-240" fmla="*/ 2451015 h 2451015"/>
                  <a:gd name="connsiteX3-241" fmla="*/ 4778 w 10877504"/>
                  <a:gd name="connsiteY3-242" fmla="*/ 2131701 h 2451015"/>
                  <a:gd name="connsiteX4-243" fmla="*/ 11188 w 10877504"/>
                  <a:gd name="connsiteY4-244" fmla="*/ 0 h 2451015"/>
                  <a:gd name="connsiteX0-245" fmla="*/ 10861985 w 10861985"/>
                  <a:gd name="connsiteY0-246" fmla="*/ 2084821 h 2451015"/>
                  <a:gd name="connsiteX1-247" fmla="*/ 10522232 w 10861985"/>
                  <a:gd name="connsiteY1-248" fmla="*/ 2430680 h 2451015"/>
                  <a:gd name="connsiteX2-249" fmla="*/ 251521 w 10861985"/>
                  <a:gd name="connsiteY2-250" fmla="*/ 2451015 h 2451015"/>
                  <a:gd name="connsiteX3-251" fmla="*/ 4778 w 10861985"/>
                  <a:gd name="connsiteY3-252" fmla="*/ 2131701 h 2451015"/>
                  <a:gd name="connsiteX4-253" fmla="*/ 11188 w 10861985"/>
                  <a:gd name="connsiteY4-254" fmla="*/ 0 h 2451015"/>
                  <a:gd name="connsiteX0-255" fmla="*/ 10857207 w 10857207"/>
                  <a:gd name="connsiteY0-256" fmla="*/ 0 h 366194"/>
                  <a:gd name="connsiteX1-257" fmla="*/ 10517454 w 10857207"/>
                  <a:gd name="connsiteY1-258" fmla="*/ 345859 h 366194"/>
                  <a:gd name="connsiteX2-259" fmla="*/ 246743 w 10857207"/>
                  <a:gd name="connsiteY2-260" fmla="*/ 366194 h 366194"/>
                  <a:gd name="connsiteX3-261" fmla="*/ 0 w 10857207"/>
                  <a:gd name="connsiteY3-262" fmla="*/ 46880 h 366194"/>
                  <a:gd name="connsiteX0-263" fmla="*/ 10610464 w 10610464"/>
                  <a:gd name="connsiteY0-264" fmla="*/ 0 h 366194"/>
                  <a:gd name="connsiteX1-265" fmla="*/ 10270711 w 10610464"/>
                  <a:gd name="connsiteY1-266" fmla="*/ 345859 h 366194"/>
                  <a:gd name="connsiteX2-267" fmla="*/ 0 w 10610464"/>
                  <a:gd name="connsiteY2-268" fmla="*/ 366194 h 366194"/>
                  <a:gd name="connsiteX0-269" fmla="*/ 339753 w 339753"/>
                  <a:gd name="connsiteY0-270" fmla="*/ 0 h 345859"/>
                  <a:gd name="connsiteX1-271" fmla="*/ 0 w 339753"/>
                  <a:gd name="connsiteY1-272" fmla="*/ 345859 h 345859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</a:cxnLst>
                <a:rect l="l" t="t" r="r" b="b"/>
                <a:pathLst>
                  <a:path w="339753" h="345859">
                    <a:moveTo>
                      <a:pt x="339753" y="0"/>
                    </a:moveTo>
                    <a:lnTo>
                      <a:pt x="0" y="345859"/>
                    </a:lnTo>
                  </a:path>
                </a:pathLst>
              </a:custGeom>
              <a:noFill/>
              <a:ln w="28575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2" name="任意多边形: 形状 41"/>
              <p:cNvSpPr/>
              <p:nvPr/>
            </p:nvSpPr>
            <p:spPr>
              <a:xfrm>
                <a:off x="10443054" y="4342590"/>
                <a:ext cx="204022" cy="207689"/>
              </a:xfrm>
              <a:custGeom>
                <a:avLst/>
                <a:gdLst>
                  <a:gd name="connsiteX0" fmla="*/ 10856686 w 10856686"/>
                  <a:gd name="connsiteY0" fmla="*/ 4180114 h 4789714"/>
                  <a:gd name="connsiteX1" fmla="*/ 10363200 w 10856686"/>
                  <a:gd name="connsiteY1" fmla="*/ 4775200 h 4789714"/>
                  <a:gd name="connsiteX2" fmla="*/ 261257 w 10856686"/>
                  <a:gd name="connsiteY2" fmla="*/ 4789714 h 4789714"/>
                  <a:gd name="connsiteX3" fmla="*/ 14514 w 10856686"/>
                  <a:gd name="connsiteY3" fmla="*/ 4470400 h 4789714"/>
                  <a:gd name="connsiteX4" fmla="*/ 0 w 10856686"/>
                  <a:gd name="connsiteY4" fmla="*/ 0 h 4789714"/>
                  <a:gd name="connsiteX0-1" fmla="*/ 10856686 w 10856686"/>
                  <a:gd name="connsiteY0-2" fmla="*/ 4180114 h 4789714"/>
                  <a:gd name="connsiteX1-3" fmla="*/ 10363200 w 10856686"/>
                  <a:gd name="connsiteY1-4" fmla="*/ 4775200 h 4789714"/>
                  <a:gd name="connsiteX2-5" fmla="*/ 261257 w 10856686"/>
                  <a:gd name="connsiteY2-6" fmla="*/ 4789714 h 4789714"/>
                  <a:gd name="connsiteX3-7" fmla="*/ 14514 w 10856686"/>
                  <a:gd name="connsiteY3-8" fmla="*/ 4470400 h 4789714"/>
                  <a:gd name="connsiteX4-9" fmla="*/ 749 w 10856686"/>
                  <a:gd name="connsiteY4-10" fmla="*/ 1242677 h 4789714"/>
                  <a:gd name="connsiteX5" fmla="*/ 0 w 10856686"/>
                  <a:gd name="connsiteY5" fmla="*/ 0 h 4789714"/>
                  <a:gd name="connsiteX0-11" fmla="*/ 10855937 w 10855937"/>
                  <a:gd name="connsiteY0-12" fmla="*/ 2937437 h 3547037"/>
                  <a:gd name="connsiteX1-13" fmla="*/ 10362451 w 10855937"/>
                  <a:gd name="connsiteY1-14" fmla="*/ 3532523 h 3547037"/>
                  <a:gd name="connsiteX2-15" fmla="*/ 260508 w 10855937"/>
                  <a:gd name="connsiteY2-16" fmla="*/ 3547037 h 3547037"/>
                  <a:gd name="connsiteX3-17" fmla="*/ 13765 w 10855937"/>
                  <a:gd name="connsiteY3-18" fmla="*/ 3227723 h 3547037"/>
                  <a:gd name="connsiteX4-19" fmla="*/ 0 w 10855937"/>
                  <a:gd name="connsiteY4-20" fmla="*/ 0 h 3547037"/>
                  <a:gd name="connsiteX0-21" fmla="*/ 10855937 w 10855937"/>
                  <a:gd name="connsiteY0-22" fmla="*/ 2937437 h 3547037"/>
                  <a:gd name="connsiteX1-23" fmla="*/ 10362451 w 10855937"/>
                  <a:gd name="connsiteY1-24" fmla="*/ 3532523 h 3547037"/>
                  <a:gd name="connsiteX2-25" fmla="*/ 260508 w 10855937"/>
                  <a:gd name="connsiteY2-26" fmla="*/ 3547037 h 3547037"/>
                  <a:gd name="connsiteX3-27" fmla="*/ 13765 w 10855937"/>
                  <a:gd name="connsiteY3-28" fmla="*/ 3227723 h 3547037"/>
                  <a:gd name="connsiteX4-29" fmla="*/ 0 w 10855937"/>
                  <a:gd name="connsiteY4-30" fmla="*/ 0 h 3547037"/>
                  <a:gd name="connsiteX0-31" fmla="*/ 10868873 w 10868873"/>
                  <a:gd name="connsiteY0-32" fmla="*/ 2937437 h 3547037"/>
                  <a:gd name="connsiteX1-33" fmla="*/ 10375387 w 10868873"/>
                  <a:gd name="connsiteY1-34" fmla="*/ 3532523 h 3547037"/>
                  <a:gd name="connsiteX2-35" fmla="*/ 273444 w 10868873"/>
                  <a:gd name="connsiteY2-36" fmla="*/ 3547037 h 3547037"/>
                  <a:gd name="connsiteX3-37" fmla="*/ 26701 w 10868873"/>
                  <a:gd name="connsiteY3-38" fmla="*/ 3227723 h 3547037"/>
                  <a:gd name="connsiteX4-39" fmla="*/ 5177 w 10868873"/>
                  <a:gd name="connsiteY4-40" fmla="*/ 1101841 h 3547037"/>
                  <a:gd name="connsiteX5-41" fmla="*/ 12936 w 10868873"/>
                  <a:gd name="connsiteY5-42" fmla="*/ 0 h 3547037"/>
                  <a:gd name="connsiteX0-43" fmla="*/ 10868873 w 10868873"/>
                  <a:gd name="connsiteY0-44" fmla="*/ 1835596 h 2445196"/>
                  <a:gd name="connsiteX1-45" fmla="*/ 10375387 w 10868873"/>
                  <a:gd name="connsiteY1-46" fmla="*/ 2430682 h 2445196"/>
                  <a:gd name="connsiteX2-47" fmla="*/ 273444 w 10868873"/>
                  <a:gd name="connsiteY2-48" fmla="*/ 2445196 h 2445196"/>
                  <a:gd name="connsiteX3-49" fmla="*/ 26701 w 10868873"/>
                  <a:gd name="connsiteY3-50" fmla="*/ 2125882 h 2445196"/>
                  <a:gd name="connsiteX4-51" fmla="*/ 5177 w 10868873"/>
                  <a:gd name="connsiteY4-52" fmla="*/ 0 h 2445196"/>
                  <a:gd name="connsiteX0-53" fmla="*/ 10863696 w 10863696"/>
                  <a:gd name="connsiteY0-54" fmla="*/ 1835596 h 2445196"/>
                  <a:gd name="connsiteX1-55" fmla="*/ 10370210 w 10863696"/>
                  <a:gd name="connsiteY1-56" fmla="*/ 2430682 h 2445196"/>
                  <a:gd name="connsiteX2-57" fmla="*/ 268267 w 10863696"/>
                  <a:gd name="connsiteY2-58" fmla="*/ 2445196 h 2445196"/>
                  <a:gd name="connsiteX3-59" fmla="*/ 21524 w 10863696"/>
                  <a:gd name="connsiteY3-60" fmla="*/ 2125882 h 2445196"/>
                  <a:gd name="connsiteX4-61" fmla="*/ 0 w 10863696"/>
                  <a:gd name="connsiteY4-62" fmla="*/ 0 h 2445196"/>
                  <a:gd name="connsiteX0-63" fmla="*/ 10882319 w 10882319"/>
                  <a:gd name="connsiteY0-64" fmla="*/ 1835596 h 2445196"/>
                  <a:gd name="connsiteX1-65" fmla="*/ 10388833 w 10882319"/>
                  <a:gd name="connsiteY1-66" fmla="*/ 2430682 h 2445196"/>
                  <a:gd name="connsiteX2-67" fmla="*/ 286890 w 10882319"/>
                  <a:gd name="connsiteY2-68" fmla="*/ 2445196 h 2445196"/>
                  <a:gd name="connsiteX3-69" fmla="*/ 40147 w 10882319"/>
                  <a:gd name="connsiteY3-70" fmla="*/ 2125882 h 2445196"/>
                  <a:gd name="connsiteX4-71" fmla="*/ 0 w 10882319"/>
                  <a:gd name="connsiteY4-72" fmla="*/ 0 h 2445196"/>
                  <a:gd name="connsiteX0-73" fmla="*/ 10853134 w 10853134"/>
                  <a:gd name="connsiteY0-74" fmla="*/ 1841415 h 2451015"/>
                  <a:gd name="connsiteX1-75" fmla="*/ 10359648 w 10853134"/>
                  <a:gd name="connsiteY1-76" fmla="*/ 2436501 h 2451015"/>
                  <a:gd name="connsiteX2-77" fmla="*/ 257705 w 10853134"/>
                  <a:gd name="connsiteY2-78" fmla="*/ 2451015 h 2451015"/>
                  <a:gd name="connsiteX3-79" fmla="*/ 10962 w 10853134"/>
                  <a:gd name="connsiteY3-80" fmla="*/ 2131701 h 2451015"/>
                  <a:gd name="connsiteX4-81" fmla="*/ 11553 w 10853134"/>
                  <a:gd name="connsiteY4-82" fmla="*/ 0 h 2451015"/>
                  <a:gd name="connsiteX0-83" fmla="*/ 10864860 w 10864860"/>
                  <a:gd name="connsiteY0-84" fmla="*/ 1841415 h 2451015"/>
                  <a:gd name="connsiteX1-85" fmla="*/ 10371374 w 10864860"/>
                  <a:gd name="connsiteY1-86" fmla="*/ 2436501 h 2451015"/>
                  <a:gd name="connsiteX2-87" fmla="*/ 269431 w 10864860"/>
                  <a:gd name="connsiteY2-88" fmla="*/ 2451015 h 2451015"/>
                  <a:gd name="connsiteX3-89" fmla="*/ 22688 w 10864860"/>
                  <a:gd name="connsiteY3-90" fmla="*/ 2131701 h 2451015"/>
                  <a:gd name="connsiteX4-91" fmla="*/ 0 w 10864860"/>
                  <a:gd name="connsiteY4-92" fmla="*/ 0 h 2451015"/>
                  <a:gd name="connsiteX0-93" fmla="*/ 10856761 w 10856761"/>
                  <a:gd name="connsiteY0-94" fmla="*/ 1841415 h 2451015"/>
                  <a:gd name="connsiteX1-95" fmla="*/ 10363275 w 10856761"/>
                  <a:gd name="connsiteY1-96" fmla="*/ 2436501 h 2451015"/>
                  <a:gd name="connsiteX2-97" fmla="*/ 261332 w 10856761"/>
                  <a:gd name="connsiteY2-98" fmla="*/ 2451015 h 2451015"/>
                  <a:gd name="connsiteX3-99" fmla="*/ 14589 w 10856761"/>
                  <a:gd name="connsiteY3-100" fmla="*/ 2131701 h 2451015"/>
                  <a:gd name="connsiteX4-101" fmla="*/ 3540 w 10856761"/>
                  <a:gd name="connsiteY4-102" fmla="*/ 0 h 2451015"/>
                  <a:gd name="connsiteX0-103" fmla="*/ 10858803 w 10858803"/>
                  <a:gd name="connsiteY0-104" fmla="*/ 1841415 h 2451015"/>
                  <a:gd name="connsiteX1-105" fmla="*/ 10365317 w 10858803"/>
                  <a:gd name="connsiteY1-106" fmla="*/ 2436501 h 2451015"/>
                  <a:gd name="connsiteX2-107" fmla="*/ 263374 w 10858803"/>
                  <a:gd name="connsiteY2-108" fmla="*/ 2451015 h 2451015"/>
                  <a:gd name="connsiteX3-109" fmla="*/ 16631 w 10858803"/>
                  <a:gd name="connsiteY3-110" fmla="*/ 2131701 h 2451015"/>
                  <a:gd name="connsiteX4-111" fmla="*/ 5582 w 10858803"/>
                  <a:gd name="connsiteY4-112" fmla="*/ 0 h 2451015"/>
                  <a:gd name="connsiteX0-113" fmla="*/ 10854255 w 10854255"/>
                  <a:gd name="connsiteY0-114" fmla="*/ 1841415 h 2451015"/>
                  <a:gd name="connsiteX1-115" fmla="*/ 10360769 w 10854255"/>
                  <a:gd name="connsiteY1-116" fmla="*/ 2436501 h 2451015"/>
                  <a:gd name="connsiteX2-117" fmla="*/ 258826 w 10854255"/>
                  <a:gd name="connsiteY2-118" fmla="*/ 2451015 h 2451015"/>
                  <a:gd name="connsiteX3-119" fmla="*/ 12083 w 10854255"/>
                  <a:gd name="connsiteY3-120" fmla="*/ 2131701 h 2451015"/>
                  <a:gd name="connsiteX4-121" fmla="*/ 1034 w 10854255"/>
                  <a:gd name="connsiteY4-122" fmla="*/ 0 h 2451015"/>
                  <a:gd name="connsiteX0-123" fmla="*/ 10846712 w 10846712"/>
                  <a:gd name="connsiteY0-124" fmla="*/ 1841415 h 2451015"/>
                  <a:gd name="connsiteX1-125" fmla="*/ 10353226 w 10846712"/>
                  <a:gd name="connsiteY1-126" fmla="*/ 2436501 h 2451015"/>
                  <a:gd name="connsiteX2-127" fmla="*/ 251283 w 10846712"/>
                  <a:gd name="connsiteY2-128" fmla="*/ 2451015 h 2451015"/>
                  <a:gd name="connsiteX3-129" fmla="*/ 4540 w 10846712"/>
                  <a:gd name="connsiteY3-130" fmla="*/ 2131701 h 2451015"/>
                  <a:gd name="connsiteX4-131" fmla="*/ 5130 w 10846712"/>
                  <a:gd name="connsiteY4-132" fmla="*/ 0 h 2451015"/>
                  <a:gd name="connsiteX0-133" fmla="*/ 10842172 w 10842172"/>
                  <a:gd name="connsiteY0-134" fmla="*/ 1841415 h 2451015"/>
                  <a:gd name="connsiteX1-135" fmla="*/ 10348686 w 10842172"/>
                  <a:gd name="connsiteY1-136" fmla="*/ 2436501 h 2451015"/>
                  <a:gd name="connsiteX2-137" fmla="*/ 246743 w 10842172"/>
                  <a:gd name="connsiteY2-138" fmla="*/ 2451015 h 2451015"/>
                  <a:gd name="connsiteX3-139" fmla="*/ 0 w 10842172"/>
                  <a:gd name="connsiteY3-140" fmla="*/ 2131701 h 2451015"/>
                  <a:gd name="connsiteX4-141" fmla="*/ 590 w 10842172"/>
                  <a:gd name="connsiteY4-142" fmla="*/ 0 h 2451015"/>
                  <a:gd name="connsiteX0-143" fmla="*/ 10842172 w 10842172"/>
                  <a:gd name="connsiteY0-144" fmla="*/ 1841415 h 2451015"/>
                  <a:gd name="connsiteX1-145" fmla="*/ 10348686 w 10842172"/>
                  <a:gd name="connsiteY1-146" fmla="*/ 2436501 h 2451015"/>
                  <a:gd name="connsiteX2-147" fmla="*/ 246743 w 10842172"/>
                  <a:gd name="connsiteY2-148" fmla="*/ 2451015 h 2451015"/>
                  <a:gd name="connsiteX3-149" fmla="*/ 0 w 10842172"/>
                  <a:gd name="connsiteY3-150" fmla="*/ 2131701 h 2451015"/>
                  <a:gd name="connsiteX4-151" fmla="*/ 590 w 10842172"/>
                  <a:gd name="connsiteY4-152" fmla="*/ 0 h 2451015"/>
                  <a:gd name="connsiteX0-153" fmla="*/ 10842172 w 10842172"/>
                  <a:gd name="connsiteY0-154" fmla="*/ 1841415 h 2451015"/>
                  <a:gd name="connsiteX1-155" fmla="*/ 10348686 w 10842172"/>
                  <a:gd name="connsiteY1-156" fmla="*/ 2436501 h 2451015"/>
                  <a:gd name="connsiteX2-157" fmla="*/ 246743 w 10842172"/>
                  <a:gd name="connsiteY2-158" fmla="*/ 2451015 h 2451015"/>
                  <a:gd name="connsiteX3-159" fmla="*/ 0 w 10842172"/>
                  <a:gd name="connsiteY3-160" fmla="*/ 2131701 h 2451015"/>
                  <a:gd name="connsiteX4-161" fmla="*/ 6410 w 10842172"/>
                  <a:gd name="connsiteY4-162" fmla="*/ 0 h 2451015"/>
                  <a:gd name="connsiteX0-163" fmla="*/ 10842172 w 10842172"/>
                  <a:gd name="connsiteY0-164" fmla="*/ 1841415 h 2451015"/>
                  <a:gd name="connsiteX1-165" fmla="*/ 10348686 w 10842172"/>
                  <a:gd name="connsiteY1-166" fmla="*/ 2436501 h 2451015"/>
                  <a:gd name="connsiteX2-167" fmla="*/ 246743 w 10842172"/>
                  <a:gd name="connsiteY2-168" fmla="*/ 2451015 h 2451015"/>
                  <a:gd name="connsiteX3-169" fmla="*/ 0 w 10842172"/>
                  <a:gd name="connsiteY3-170" fmla="*/ 2131701 h 2451015"/>
                  <a:gd name="connsiteX4-171" fmla="*/ 6410 w 10842172"/>
                  <a:gd name="connsiteY4-172" fmla="*/ 0 h 2451015"/>
                  <a:gd name="connsiteX0-173" fmla="*/ 10846950 w 10846950"/>
                  <a:gd name="connsiteY0-174" fmla="*/ 1841415 h 2451015"/>
                  <a:gd name="connsiteX1-175" fmla="*/ 10353464 w 10846950"/>
                  <a:gd name="connsiteY1-176" fmla="*/ 2436501 h 2451015"/>
                  <a:gd name="connsiteX2-177" fmla="*/ 251521 w 10846950"/>
                  <a:gd name="connsiteY2-178" fmla="*/ 2451015 h 2451015"/>
                  <a:gd name="connsiteX3-179" fmla="*/ 4778 w 10846950"/>
                  <a:gd name="connsiteY3-180" fmla="*/ 2131701 h 2451015"/>
                  <a:gd name="connsiteX4-181" fmla="*/ 11188 w 10846950"/>
                  <a:gd name="connsiteY4-182" fmla="*/ 0 h 2451015"/>
                  <a:gd name="connsiteX0-183" fmla="*/ 10846950 w 10846950"/>
                  <a:gd name="connsiteY0-184" fmla="*/ 1841415 h 2451015"/>
                  <a:gd name="connsiteX1-185" fmla="*/ 10568788 w 10846950"/>
                  <a:gd name="connsiteY1-186" fmla="*/ 2430680 h 2451015"/>
                  <a:gd name="connsiteX2-187" fmla="*/ 251521 w 10846950"/>
                  <a:gd name="connsiteY2-188" fmla="*/ 2451015 h 2451015"/>
                  <a:gd name="connsiteX3-189" fmla="*/ 4778 w 10846950"/>
                  <a:gd name="connsiteY3-190" fmla="*/ 2131701 h 2451015"/>
                  <a:gd name="connsiteX4-191" fmla="*/ 11188 w 10846950"/>
                  <a:gd name="connsiteY4-192" fmla="*/ 0 h 2451015"/>
                  <a:gd name="connsiteX0-193" fmla="*/ 10846950 w 10846950"/>
                  <a:gd name="connsiteY0-194" fmla="*/ 1841415 h 2451015"/>
                  <a:gd name="connsiteX1-195" fmla="*/ 10522232 w 10846950"/>
                  <a:gd name="connsiteY1-196" fmla="*/ 2430680 h 2451015"/>
                  <a:gd name="connsiteX2-197" fmla="*/ 251521 w 10846950"/>
                  <a:gd name="connsiteY2-198" fmla="*/ 2451015 h 2451015"/>
                  <a:gd name="connsiteX3-199" fmla="*/ 4778 w 10846950"/>
                  <a:gd name="connsiteY3-200" fmla="*/ 2131701 h 2451015"/>
                  <a:gd name="connsiteX4-201" fmla="*/ 11188 w 10846950"/>
                  <a:gd name="connsiteY4-202" fmla="*/ 0 h 2451015"/>
                  <a:gd name="connsiteX0-203" fmla="*/ 10846950 w 10846950"/>
                  <a:gd name="connsiteY0-204" fmla="*/ 1841415 h 2451015"/>
                  <a:gd name="connsiteX1-205" fmla="*/ 10745593 w 10846950"/>
                  <a:gd name="connsiteY1-206" fmla="*/ 2046023 h 2451015"/>
                  <a:gd name="connsiteX2-207" fmla="*/ 10522232 w 10846950"/>
                  <a:gd name="connsiteY2-208" fmla="*/ 2430680 h 2451015"/>
                  <a:gd name="connsiteX3-209" fmla="*/ 251521 w 10846950"/>
                  <a:gd name="connsiteY3-210" fmla="*/ 2451015 h 2451015"/>
                  <a:gd name="connsiteX4-211" fmla="*/ 4778 w 10846950"/>
                  <a:gd name="connsiteY4-212" fmla="*/ 2131701 h 2451015"/>
                  <a:gd name="connsiteX5-213" fmla="*/ 11188 w 10846950"/>
                  <a:gd name="connsiteY5-214" fmla="*/ 0 h 2451015"/>
                  <a:gd name="connsiteX0-215" fmla="*/ 10745593 w 10745593"/>
                  <a:gd name="connsiteY0-216" fmla="*/ 2046023 h 2451015"/>
                  <a:gd name="connsiteX1-217" fmla="*/ 10522232 w 10745593"/>
                  <a:gd name="connsiteY1-218" fmla="*/ 2430680 h 2451015"/>
                  <a:gd name="connsiteX2-219" fmla="*/ 251521 w 10745593"/>
                  <a:gd name="connsiteY2-220" fmla="*/ 2451015 h 2451015"/>
                  <a:gd name="connsiteX3-221" fmla="*/ 4778 w 10745593"/>
                  <a:gd name="connsiteY3-222" fmla="*/ 2131701 h 2451015"/>
                  <a:gd name="connsiteX4-223" fmla="*/ 11188 w 10745593"/>
                  <a:gd name="connsiteY4-224" fmla="*/ 0 h 2451015"/>
                  <a:gd name="connsiteX0-225" fmla="*/ 10830947 w 10830947"/>
                  <a:gd name="connsiteY0-226" fmla="*/ 2046023 h 2451015"/>
                  <a:gd name="connsiteX1-227" fmla="*/ 10522232 w 10830947"/>
                  <a:gd name="connsiteY1-228" fmla="*/ 2430680 h 2451015"/>
                  <a:gd name="connsiteX2-229" fmla="*/ 251521 w 10830947"/>
                  <a:gd name="connsiteY2-230" fmla="*/ 2451015 h 2451015"/>
                  <a:gd name="connsiteX3-231" fmla="*/ 4778 w 10830947"/>
                  <a:gd name="connsiteY3-232" fmla="*/ 2131701 h 2451015"/>
                  <a:gd name="connsiteX4-233" fmla="*/ 11188 w 10830947"/>
                  <a:gd name="connsiteY4-234" fmla="*/ 0 h 2451015"/>
                  <a:gd name="connsiteX0-235" fmla="*/ 10877504 w 10877504"/>
                  <a:gd name="connsiteY0-236" fmla="*/ 2046023 h 2451015"/>
                  <a:gd name="connsiteX1-237" fmla="*/ 10522232 w 10877504"/>
                  <a:gd name="connsiteY1-238" fmla="*/ 2430680 h 2451015"/>
                  <a:gd name="connsiteX2-239" fmla="*/ 251521 w 10877504"/>
                  <a:gd name="connsiteY2-240" fmla="*/ 2451015 h 2451015"/>
                  <a:gd name="connsiteX3-241" fmla="*/ 4778 w 10877504"/>
                  <a:gd name="connsiteY3-242" fmla="*/ 2131701 h 2451015"/>
                  <a:gd name="connsiteX4-243" fmla="*/ 11188 w 10877504"/>
                  <a:gd name="connsiteY4-244" fmla="*/ 0 h 2451015"/>
                  <a:gd name="connsiteX0-245" fmla="*/ 10861985 w 10861985"/>
                  <a:gd name="connsiteY0-246" fmla="*/ 2084821 h 2451015"/>
                  <a:gd name="connsiteX1-247" fmla="*/ 10522232 w 10861985"/>
                  <a:gd name="connsiteY1-248" fmla="*/ 2430680 h 2451015"/>
                  <a:gd name="connsiteX2-249" fmla="*/ 251521 w 10861985"/>
                  <a:gd name="connsiteY2-250" fmla="*/ 2451015 h 2451015"/>
                  <a:gd name="connsiteX3-251" fmla="*/ 4778 w 10861985"/>
                  <a:gd name="connsiteY3-252" fmla="*/ 2131701 h 2451015"/>
                  <a:gd name="connsiteX4-253" fmla="*/ 11188 w 10861985"/>
                  <a:gd name="connsiteY4-254" fmla="*/ 0 h 2451015"/>
                  <a:gd name="connsiteX0-255" fmla="*/ 10857207 w 10857207"/>
                  <a:gd name="connsiteY0-256" fmla="*/ 0 h 366194"/>
                  <a:gd name="connsiteX1-257" fmla="*/ 10517454 w 10857207"/>
                  <a:gd name="connsiteY1-258" fmla="*/ 345859 h 366194"/>
                  <a:gd name="connsiteX2-259" fmla="*/ 246743 w 10857207"/>
                  <a:gd name="connsiteY2-260" fmla="*/ 366194 h 366194"/>
                  <a:gd name="connsiteX3-261" fmla="*/ 0 w 10857207"/>
                  <a:gd name="connsiteY3-262" fmla="*/ 46880 h 366194"/>
                  <a:gd name="connsiteX0-263" fmla="*/ 10610464 w 10610464"/>
                  <a:gd name="connsiteY0-264" fmla="*/ 0 h 366194"/>
                  <a:gd name="connsiteX1-265" fmla="*/ 10270711 w 10610464"/>
                  <a:gd name="connsiteY1-266" fmla="*/ 345859 h 366194"/>
                  <a:gd name="connsiteX2-267" fmla="*/ 0 w 10610464"/>
                  <a:gd name="connsiteY2-268" fmla="*/ 366194 h 366194"/>
                  <a:gd name="connsiteX0-269" fmla="*/ 339753 w 339753"/>
                  <a:gd name="connsiteY0-270" fmla="*/ 0 h 345859"/>
                  <a:gd name="connsiteX1-271" fmla="*/ 0 w 339753"/>
                  <a:gd name="connsiteY1-272" fmla="*/ 345859 h 345859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</a:cxnLst>
                <a:rect l="l" t="t" r="r" b="b"/>
                <a:pathLst>
                  <a:path w="339753" h="345859">
                    <a:moveTo>
                      <a:pt x="339753" y="0"/>
                    </a:moveTo>
                    <a:lnTo>
                      <a:pt x="0" y="345859"/>
                    </a:lnTo>
                  </a:path>
                </a:pathLst>
              </a:custGeom>
              <a:noFill/>
              <a:ln w="28575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2" name="矩形 1"/>
          <p:cNvSpPr/>
          <p:nvPr/>
        </p:nvSpPr>
        <p:spPr>
          <a:xfrm>
            <a:off x="1674842" y="3406043"/>
            <a:ext cx="8662738" cy="16888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Clr>
                <a:schemeClr val="tx2"/>
              </a:buClr>
            </a:pPr>
            <a:r>
              <a:rPr lang="zh-CN" alt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进栈</a:t>
            </a:r>
            <a:r>
              <a:rPr lang="pt-BR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Push</a:t>
            </a:r>
            <a:r>
              <a:rPr lang="zh-CN" alt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就是向链接栈的栈顶插入一个元素结点，先将待进栈结点的指针域指向原来的栈顶结点，然后将栈顶指针</a:t>
            </a:r>
            <a:r>
              <a:rPr lang="pt-BR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top</a:t>
            </a:r>
            <a:r>
              <a:rPr lang="zh-CN" alt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指向该结点，使进栈元素结点成为新的栈顶结点。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435520" y="2106995"/>
            <a:ext cx="1723549" cy="461665"/>
          </a:xfrm>
          <a:prstGeom prst="rect">
            <a:avLst/>
          </a:prstGeom>
          <a:solidFill>
            <a:srgbClr val="0070C0"/>
          </a:solidFill>
        </p:spPr>
        <p:txBody>
          <a:bodyPr wrap="none">
            <a:spAutoFit/>
          </a:bodyPr>
          <a:lstStyle/>
          <a:p>
            <a:pPr lvl="0"/>
            <a:r>
              <a:rPr lang="zh-CN" altLang="pt-BR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进栈操作  </a:t>
            </a:r>
            <a:endParaRPr lang="en-US" altLang="zh-CN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549001" y="555626"/>
            <a:ext cx="3565799" cy="876848"/>
            <a:chOff x="326687" y="247818"/>
            <a:chExt cx="4861582" cy="725466"/>
          </a:xfrm>
        </p:grpSpPr>
        <p:sp>
          <p:nvSpPr>
            <p:cNvPr id="8" name="文本框 7"/>
            <p:cNvSpPr txBox="1"/>
            <p:nvPr/>
          </p:nvSpPr>
          <p:spPr bwMode="auto">
            <a:xfrm>
              <a:off x="1416685" y="412399"/>
              <a:ext cx="2936607" cy="38196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400" kern="0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栈接链的实现</a:t>
              </a:r>
              <a:endParaRPr lang="zh-CN" altLang="en-US" sz="2400" kern="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9" name="组合 8"/>
            <p:cNvGrpSpPr/>
            <p:nvPr/>
          </p:nvGrpSpPr>
          <p:grpSpPr>
            <a:xfrm>
              <a:off x="326687" y="247818"/>
              <a:ext cx="4861582" cy="725466"/>
              <a:chOff x="326687" y="247818"/>
              <a:chExt cx="4861582" cy="725466"/>
            </a:xfrm>
          </p:grpSpPr>
          <p:grpSp>
            <p:nvGrpSpPr>
              <p:cNvPr id="10" name="组合 9"/>
              <p:cNvGrpSpPr/>
              <p:nvPr/>
            </p:nvGrpSpPr>
            <p:grpSpPr>
              <a:xfrm>
                <a:off x="349799" y="247818"/>
                <a:ext cx="4791980" cy="261575"/>
                <a:chOff x="349799" y="247818"/>
                <a:chExt cx="4791980" cy="261575"/>
              </a:xfrm>
            </p:grpSpPr>
            <p:cxnSp>
              <p:nvCxnSpPr>
                <p:cNvPr id="25" name="直接连接符 24"/>
                <p:cNvCxnSpPr/>
                <p:nvPr/>
              </p:nvCxnSpPr>
              <p:spPr>
                <a:xfrm>
                  <a:off x="638117" y="248864"/>
                  <a:ext cx="3287537" cy="0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直接连接符 25"/>
                <p:cNvCxnSpPr/>
                <p:nvPr/>
              </p:nvCxnSpPr>
              <p:spPr>
                <a:xfrm>
                  <a:off x="4824514" y="335707"/>
                  <a:ext cx="313542" cy="173686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直接连接符 26"/>
                <p:cNvCxnSpPr/>
                <p:nvPr/>
              </p:nvCxnSpPr>
              <p:spPr>
                <a:xfrm>
                  <a:off x="4084534" y="335707"/>
                  <a:ext cx="737870" cy="0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直接连接符 27"/>
                <p:cNvCxnSpPr/>
                <p:nvPr/>
              </p:nvCxnSpPr>
              <p:spPr>
                <a:xfrm>
                  <a:off x="3927764" y="248864"/>
                  <a:ext cx="156771" cy="86843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9" name="任意多边形: 形状 28"/>
                <p:cNvSpPr/>
                <p:nvPr/>
              </p:nvSpPr>
              <p:spPr>
                <a:xfrm>
                  <a:off x="349799" y="247818"/>
                  <a:ext cx="4791980" cy="257189"/>
                </a:xfrm>
                <a:custGeom>
                  <a:avLst/>
                  <a:gdLst>
                    <a:gd name="connsiteX0" fmla="*/ 0 w 5405438"/>
                    <a:gd name="connsiteY0" fmla="*/ 233362 h 366712"/>
                    <a:gd name="connsiteX1" fmla="*/ 328613 w 5405438"/>
                    <a:gd name="connsiteY1" fmla="*/ 0 h 366712"/>
                    <a:gd name="connsiteX2" fmla="*/ 4043363 w 5405438"/>
                    <a:gd name="connsiteY2" fmla="*/ 0 h 366712"/>
                    <a:gd name="connsiteX3" fmla="*/ 4214813 w 5405438"/>
                    <a:gd name="connsiteY3" fmla="*/ 123825 h 366712"/>
                    <a:gd name="connsiteX4" fmla="*/ 5048250 w 5405438"/>
                    <a:gd name="connsiteY4" fmla="*/ 123825 h 366712"/>
                    <a:gd name="connsiteX5" fmla="*/ 5405438 w 5405438"/>
                    <a:gd name="connsiteY5" fmla="*/ 366712 h 3667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405438" h="366712">
                      <a:moveTo>
                        <a:pt x="0" y="233362"/>
                      </a:moveTo>
                      <a:lnTo>
                        <a:pt x="328613" y="0"/>
                      </a:lnTo>
                      <a:lnTo>
                        <a:pt x="4043363" y="0"/>
                      </a:lnTo>
                      <a:lnTo>
                        <a:pt x="4214813" y="123825"/>
                      </a:lnTo>
                      <a:lnTo>
                        <a:pt x="5048250" y="123825"/>
                      </a:lnTo>
                      <a:lnTo>
                        <a:pt x="5405438" y="366712"/>
                      </a:lnTo>
                    </a:path>
                  </a:pathLst>
                </a:cu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endPara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0" name="任意多边形: 形状 29"/>
                <p:cNvSpPr/>
                <p:nvPr/>
              </p:nvSpPr>
              <p:spPr>
                <a:xfrm flipV="1">
                  <a:off x="737468" y="249336"/>
                  <a:ext cx="3029477" cy="84093"/>
                </a:xfrm>
                <a:custGeom>
                  <a:avLst/>
                  <a:gdLst>
                    <a:gd name="connsiteX0" fmla="*/ 0 w 4221480"/>
                    <a:gd name="connsiteY0" fmla="*/ 236220 h 236220"/>
                    <a:gd name="connsiteX1" fmla="*/ 320040 w 4221480"/>
                    <a:gd name="connsiteY1" fmla="*/ 0 h 236220"/>
                    <a:gd name="connsiteX2" fmla="*/ 4053840 w 4221480"/>
                    <a:gd name="connsiteY2" fmla="*/ 0 h 236220"/>
                    <a:gd name="connsiteX3" fmla="*/ 4221480 w 4221480"/>
                    <a:gd name="connsiteY3" fmla="*/ 137160 h 236220"/>
                    <a:gd name="connsiteX4" fmla="*/ 152400 w 4221480"/>
                    <a:gd name="connsiteY4" fmla="*/ 129540 h 236220"/>
                    <a:gd name="connsiteX0-1" fmla="*/ 167640 w 4069080"/>
                    <a:gd name="connsiteY0-2" fmla="*/ 0 h 137160"/>
                    <a:gd name="connsiteX1-3" fmla="*/ 3901440 w 4069080"/>
                    <a:gd name="connsiteY1-4" fmla="*/ 0 h 137160"/>
                    <a:gd name="connsiteX2-5" fmla="*/ 4069080 w 4069080"/>
                    <a:gd name="connsiteY2-6" fmla="*/ 137160 h 137160"/>
                    <a:gd name="connsiteX3-7" fmla="*/ 0 w 4069080"/>
                    <a:gd name="connsiteY3-8" fmla="*/ 129540 h 137160"/>
                    <a:gd name="connsiteX0-9" fmla="*/ 167640 w 4069080"/>
                    <a:gd name="connsiteY0-10" fmla="*/ 0 h 137160"/>
                    <a:gd name="connsiteX1-11" fmla="*/ 3901440 w 4069080"/>
                    <a:gd name="connsiteY1-12" fmla="*/ 0 h 137160"/>
                    <a:gd name="connsiteX2-13" fmla="*/ 4069080 w 4069080"/>
                    <a:gd name="connsiteY2-14" fmla="*/ 137160 h 137160"/>
                    <a:gd name="connsiteX3-15" fmla="*/ 0 w 4069080"/>
                    <a:gd name="connsiteY3-16" fmla="*/ 129540 h 137160"/>
                    <a:gd name="connsiteX4-17" fmla="*/ 167640 w 4069080"/>
                    <a:gd name="connsiteY4-18" fmla="*/ 0 h 137160"/>
                    <a:gd name="connsiteX0-19" fmla="*/ 167640 w 4069080"/>
                    <a:gd name="connsiteY0-20" fmla="*/ 0 h 137160"/>
                    <a:gd name="connsiteX1-21" fmla="*/ 3901440 w 4069080"/>
                    <a:gd name="connsiteY1-22" fmla="*/ 0 h 137160"/>
                    <a:gd name="connsiteX2-23" fmla="*/ 4069080 w 4069080"/>
                    <a:gd name="connsiteY2-24" fmla="*/ 137160 h 137160"/>
                    <a:gd name="connsiteX3-25" fmla="*/ 0 w 4069080"/>
                    <a:gd name="connsiteY3-26" fmla="*/ 135212 h 137160"/>
                    <a:gd name="connsiteX4-27" fmla="*/ 167640 w 4069080"/>
                    <a:gd name="connsiteY4-28" fmla="*/ 0 h 137160"/>
                    <a:gd name="connsiteX0-29" fmla="*/ 167640 w 4069080"/>
                    <a:gd name="connsiteY0-30" fmla="*/ 0 h 142773"/>
                    <a:gd name="connsiteX1-31" fmla="*/ 3901440 w 4069080"/>
                    <a:gd name="connsiteY1-32" fmla="*/ 0 h 142773"/>
                    <a:gd name="connsiteX2-33" fmla="*/ 4069080 w 4069080"/>
                    <a:gd name="connsiteY2-34" fmla="*/ 137160 h 142773"/>
                    <a:gd name="connsiteX3-35" fmla="*/ 0 w 4069080"/>
                    <a:gd name="connsiteY3-36" fmla="*/ 142773 h 142773"/>
                    <a:gd name="connsiteX4-37" fmla="*/ 167640 w 4069080"/>
                    <a:gd name="connsiteY4-38" fmla="*/ 0 h 142773"/>
                    <a:gd name="connsiteX0-39" fmla="*/ 167640 w 4069080"/>
                    <a:gd name="connsiteY0-40" fmla="*/ 0 h 142773"/>
                    <a:gd name="connsiteX1-41" fmla="*/ 3901440 w 4069080"/>
                    <a:gd name="connsiteY1-42" fmla="*/ 0 h 142773"/>
                    <a:gd name="connsiteX2-43" fmla="*/ 4069080 w 4069080"/>
                    <a:gd name="connsiteY2-44" fmla="*/ 140940 h 142773"/>
                    <a:gd name="connsiteX3-45" fmla="*/ 0 w 4069080"/>
                    <a:gd name="connsiteY3-46" fmla="*/ 142773 h 142773"/>
                    <a:gd name="connsiteX4-47" fmla="*/ 167640 w 4069080"/>
                    <a:gd name="connsiteY4-48" fmla="*/ 0 h 142773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17" y="connsiteY4-18"/>
                    </a:cxn>
                  </a:cxnLst>
                  <a:rect l="l" t="t" r="r" b="b"/>
                  <a:pathLst>
                    <a:path w="4069080" h="142773">
                      <a:moveTo>
                        <a:pt x="167640" y="0"/>
                      </a:moveTo>
                      <a:lnTo>
                        <a:pt x="3901440" y="0"/>
                      </a:lnTo>
                      <a:lnTo>
                        <a:pt x="4069080" y="140940"/>
                      </a:lnTo>
                      <a:lnTo>
                        <a:pt x="0" y="142773"/>
                      </a:lnTo>
                      <a:lnTo>
                        <a:pt x="167640" y="0"/>
                      </a:lnTo>
                      <a:close/>
                    </a:path>
                  </a:pathLst>
                </a:custGeom>
                <a:solidFill>
                  <a:srgbClr val="0070C0"/>
                </a:solidFill>
                <a:ln w="254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endPara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1" name="组合 10"/>
              <p:cNvGrpSpPr/>
              <p:nvPr/>
            </p:nvGrpSpPr>
            <p:grpSpPr>
              <a:xfrm>
                <a:off x="349799" y="711709"/>
                <a:ext cx="4815092" cy="261575"/>
                <a:chOff x="358852" y="925118"/>
                <a:chExt cx="4815092" cy="261575"/>
              </a:xfrm>
            </p:grpSpPr>
            <p:cxnSp>
              <p:nvCxnSpPr>
                <p:cNvPr id="18" name="直接连接符 17"/>
                <p:cNvCxnSpPr/>
                <p:nvPr/>
              </p:nvCxnSpPr>
              <p:spPr>
                <a:xfrm flipH="1" flipV="1">
                  <a:off x="1574976" y="1185647"/>
                  <a:ext cx="3287537" cy="0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直接连接符 18"/>
                <p:cNvCxnSpPr/>
                <p:nvPr/>
              </p:nvCxnSpPr>
              <p:spPr>
                <a:xfrm flipH="1" flipV="1">
                  <a:off x="362574" y="925118"/>
                  <a:ext cx="313542" cy="173686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直接连接符 19"/>
                <p:cNvCxnSpPr/>
                <p:nvPr/>
              </p:nvCxnSpPr>
              <p:spPr>
                <a:xfrm flipV="1">
                  <a:off x="4860402" y="1011961"/>
                  <a:ext cx="313542" cy="173686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直接连接符 20"/>
                <p:cNvCxnSpPr/>
                <p:nvPr/>
              </p:nvCxnSpPr>
              <p:spPr>
                <a:xfrm flipH="1" flipV="1">
                  <a:off x="678226" y="1098804"/>
                  <a:ext cx="737870" cy="0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直接连接符 21"/>
                <p:cNvCxnSpPr/>
                <p:nvPr/>
              </p:nvCxnSpPr>
              <p:spPr>
                <a:xfrm flipH="1" flipV="1">
                  <a:off x="1416096" y="1098804"/>
                  <a:ext cx="156771" cy="86843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3" name="任意多边形: 形状 22"/>
                <p:cNvSpPr/>
                <p:nvPr/>
              </p:nvSpPr>
              <p:spPr>
                <a:xfrm flipH="1" flipV="1">
                  <a:off x="358852" y="929504"/>
                  <a:ext cx="4791980" cy="257189"/>
                </a:xfrm>
                <a:custGeom>
                  <a:avLst/>
                  <a:gdLst>
                    <a:gd name="connsiteX0" fmla="*/ 0 w 5405438"/>
                    <a:gd name="connsiteY0" fmla="*/ 233362 h 366712"/>
                    <a:gd name="connsiteX1" fmla="*/ 328613 w 5405438"/>
                    <a:gd name="connsiteY1" fmla="*/ 0 h 366712"/>
                    <a:gd name="connsiteX2" fmla="*/ 4043363 w 5405438"/>
                    <a:gd name="connsiteY2" fmla="*/ 0 h 366712"/>
                    <a:gd name="connsiteX3" fmla="*/ 4214813 w 5405438"/>
                    <a:gd name="connsiteY3" fmla="*/ 123825 h 366712"/>
                    <a:gd name="connsiteX4" fmla="*/ 5048250 w 5405438"/>
                    <a:gd name="connsiteY4" fmla="*/ 123825 h 366712"/>
                    <a:gd name="connsiteX5" fmla="*/ 5405438 w 5405438"/>
                    <a:gd name="connsiteY5" fmla="*/ 366712 h 3667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405438" h="366712">
                      <a:moveTo>
                        <a:pt x="0" y="233362"/>
                      </a:moveTo>
                      <a:lnTo>
                        <a:pt x="328613" y="0"/>
                      </a:lnTo>
                      <a:lnTo>
                        <a:pt x="4043363" y="0"/>
                      </a:lnTo>
                      <a:lnTo>
                        <a:pt x="4214813" y="123825"/>
                      </a:lnTo>
                      <a:lnTo>
                        <a:pt x="5048250" y="123825"/>
                      </a:lnTo>
                      <a:lnTo>
                        <a:pt x="5405438" y="366712"/>
                      </a:lnTo>
                    </a:path>
                  </a:pathLst>
                </a:cu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endParaRPr lang="zh-CN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4" name="任意多边形: 形状 23"/>
                <p:cNvSpPr/>
                <p:nvPr/>
              </p:nvSpPr>
              <p:spPr>
                <a:xfrm flipH="1">
                  <a:off x="1733685" y="1101082"/>
                  <a:ext cx="3029477" cy="84093"/>
                </a:xfrm>
                <a:custGeom>
                  <a:avLst/>
                  <a:gdLst>
                    <a:gd name="connsiteX0" fmla="*/ 0 w 4221480"/>
                    <a:gd name="connsiteY0" fmla="*/ 236220 h 236220"/>
                    <a:gd name="connsiteX1" fmla="*/ 320040 w 4221480"/>
                    <a:gd name="connsiteY1" fmla="*/ 0 h 236220"/>
                    <a:gd name="connsiteX2" fmla="*/ 4053840 w 4221480"/>
                    <a:gd name="connsiteY2" fmla="*/ 0 h 236220"/>
                    <a:gd name="connsiteX3" fmla="*/ 4221480 w 4221480"/>
                    <a:gd name="connsiteY3" fmla="*/ 137160 h 236220"/>
                    <a:gd name="connsiteX4" fmla="*/ 152400 w 4221480"/>
                    <a:gd name="connsiteY4" fmla="*/ 129540 h 236220"/>
                    <a:gd name="connsiteX0-1" fmla="*/ 167640 w 4069080"/>
                    <a:gd name="connsiteY0-2" fmla="*/ 0 h 137160"/>
                    <a:gd name="connsiteX1-3" fmla="*/ 3901440 w 4069080"/>
                    <a:gd name="connsiteY1-4" fmla="*/ 0 h 137160"/>
                    <a:gd name="connsiteX2-5" fmla="*/ 4069080 w 4069080"/>
                    <a:gd name="connsiteY2-6" fmla="*/ 137160 h 137160"/>
                    <a:gd name="connsiteX3-7" fmla="*/ 0 w 4069080"/>
                    <a:gd name="connsiteY3-8" fmla="*/ 129540 h 137160"/>
                    <a:gd name="connsiteX0-9" fmla="*/ 167640 w 4069080"/>
                    <a:gd name="connsiteY0-10" fmla="*/ 0 h 137160"/>
                    <a:gd name="connsiteX1-11" fmla="*/ 3901440 w 4069080"/>
                    <a:gd name="connsiteY1-12" fmla="*/ 0 h 137160"/>
                    <a:gd name="connsiteX2-13" fmla="*/ 4069080 w 4069080"/>
                    <a:gd name="connsiteY2-14" fmla="*/ 137160 h 137160"/>
                    <a:gd name="connsiteX3-15" fmla="*/ 0 w 4069080"/>
                    <a:gd name="connsiteY3-16" fmla="*/ 129540 h 137160"/>
                    <a:gd name="connsiteX4-17" fmla="*/ 167640 w 4069080"/>
                    <a:gd name="connsiteY4-18" fmla="*/ 0 h 137160"/>
                    <a:gd name="connsiteX0-19" fmla="*/ 167640 w 4069080"/>
                    <a:gd name="connsiteY0-20" fmla="*/ 0 h 137160"/>
                    <a:gd name="connsiteX1-21" fmla="*/ 3901440 w 4069080"/>
                    <a:gd name="connsiteY1-22" fmla="*/ 0 h 137160"/>
                    <a:gd name="connsiteX2-23" fmla="*/ 4069080 w 4069080"/>
                    <a:gd name="connsiteY2-24" fmla="*/ 137160 h 137160"/>
                    <a:gd name="connsiteX3-25" fmla="*/ 0 w 4069080"/>
                    <a:gd name="connsiteY3-26" fmla="*/ 135212 h 137160"/>
                    <a:gd name="connsiteX4-27" fmla="*/ 167640 w 4069080"/>
                    <a:gd name="connsiteY4-28" fmla="*/ 0 h 137160"/>
                    <a:gd name="connsiteX0-29" fmla="*/ 167640 w 4069080"/>
                    <a:gd name="connsiteY0-30" fmla="*/ 0 h 142773"/>
                    <a:gd name="connsiteX1-31" fmla="*/ 3901440 w 4069080"/>
                    <a:gd name="connsiteY1-32" fmla="*/ 0 h 142773"/>
                    <a:gd name="connsiteX2-33" fmla="*/ 4069080 w 4069080"/>
                    <a:gd name="connsiteY2-34" fmla="*/ 137160 h 142773"/>
                    <a:gd name="connsiteX3-35" fmla="*/ 0 w 4069080"/>
                    <a:gd name="connsiteY3-36" fmla="*/ 142773 h 142773"/>
                    <a:gd name="connsiteX4-37" fmla="*/ 167640 w 4069080"/>
                    <a:gd name="connsiteY4-38" fmla="*/ 0 h 142773"/>
                    <a:gd name="connsiteX0-39" fmla="*/ 167640 w 4069080"/>
                    <a:gd name="connsiteY0-40" fmla="*/ 0 h 142773"/>
                    <a:gd name="connsiteX1-41" fmla="*/ 3901440 w 4069080"/>
                    <a:gd name="connsiteY1-42" fmla="*/ 0 h 142773"/>
                    <a:gd name="connsiteX2-43" fmla="*/ 4069080 w 4069080"/>
                    <a:gd name="connsiteY2-44" fmla="*/ 140940 h 142773"/>
                    <a:gd name="connsiteX3-45" fmla="*/ 0 w 4069080"/>
                    <a:gd name="connsiteY3-46" fmla="*/ 142773 h 142773"/>
                    <a:gd name="connsiteX4-47" fmla="*/ 167640 w 4069080"/>
                    <a:gd name="connsiteY4-48" fmla="*/ 0 h 142773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17" y="connsiteY4-18"/>
                    </a:cxn>
                  </a:cxnLst>
                  <a:rect l="l" t="t" r="r" b="b"/>
                  <a:pathLst>
                    <a:path w="4069080" h="142773">
                      <a:moveTo>
                        <a:pt x="167640" y="0"/>
                      </a:moveTo>
                      <a:lnTo>
                        <a:pt x="3901440" y="0"/>
                      </a:lnTo>
                      <a:lnTo>
                        <a:pt x="4069080" y="140940"/>
                      </a:lnTo>
                      <a:lnTo>
                        <a:pt x="0" y="142773"/>
                      </a:lnTo>
                      <a:lnTo>
                        <a:pt x="167640" y="0"/>
                      </a:lnTo>
                      <a:close/>
                    </a:path>
                  </a:pathLst>
                </a:custGeom>
                <a:solidFill>
                  <a:srgbClr val="0070C0"/>
                </a:solidFill>
                <a:ln w="254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endPara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2" name="组合 11"/>
              <p:cNvGrpSpPr/>
              <p:nvPr/>
            </p:nvGrpSpPr>
            <p:grpSpPr>
              <a:xfrm>
                <a:off x="5138963" y="489126"/>
                <a:ext cx="49306" cy="329693"/>
                <a:chOff x="5138963" y="489126"/>
                <a:chExt cx="49306" cy="329693"/>
              </a:xfrm>
            </p:grpSpPr>
            <p:sp>
              <p:nvSpPr>
                <p:cNvPr id="16" name="椭圆 15"/>
                <p:cNvSpPr/>
                <p:nvPr/>
              </p:nvSpPr>
              <p:spPr>
                <a:xfrm>
                  <a:off x="5138963" y="769513"/>
                  <a:ext cx="49306" cy="49306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7" name="椭圆 16"/>
                <p:cNvSpPr/>
                <p:nvPr/>
              </p:nvSpPr>
              <p:spPr>
                <a:xfrm>
                  <a:off x="5138963" y="489126"/>
                  <a:ext cx="49306" cy="49306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3" name="组合 12"/>
              <p:cNvGrpSpPr/>
              <p:nvPr/>
            </p:nvGrpSpPr>
            <p:grpSpPr>
              <a:xfrm>
                <a:off x="326687" y="399838"/>
                <a:ext cx="49306" cy="329693"/>
                <a:chOff x="5138963" y="489126"/>
                <a:chExt cx="49306" cy="329693"/>
              </a:xfrm>
            </p:grpSpPr>
            <p:sp>
              <p:nvSpPr>
                <p:cNvPr id="14" name="椭圆 13"/>
                <p:cNvSpPr/>
                <p:nvPr/>
              </p:nvSpPr>
              <p:spPr>
                <a:xfrm>
                  <a:off x="5138963" y="769513"/>
                  <a:ext cx="49306" cy="49306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5" name="椭圆 14"/>
                <p:cNvSpPr/>
                <p:nvPr/>
              </p:nvSpPr>
              <p:spPr>
                <a:xfrm>
                  <a:off x="5138963" y="489126"/>
                  <a:ext cx="49306" cy="49306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</p:grpSp>
      </p:grpSp>
      <p:grpSp>
        <p:nvGrpSpPr>
          <p:cNvPr id="31" name="组合 30"/>
          <p:cNvGrpSpPr/>
          <p:nvPr/>
        </p:nvGrpSpPr>
        <p:grpSpPr>
          <a:xfrm>
            <a:off x="1463476" y="3015274"/>
            <a:ext cx="9208168" cy="3184668"/>
            <a:chOff x="1584402" y="1903846"/>
            <a:chExt cx="9062674" cy="3823037"/>
          </a:xfrm>
        </p:grpSpPr>
        <p:grpSp>
          <p:nvGrpSpPr>
            <p:cNvPr id="32" name="组合 31"/>
            <p:cNvGrpSpPr/>
            <p:nvPr/>
          </p:nvGrpSpPr>
          <p:grpSpPr>
            <a:xfrm>
              <a:off x="1584402" y="3589771"/>
              <a:ext cx="9062674" cy="2137112"/>
              <a:chOff x="1584402" y="3589771"/>
              <a:chExt cx="9062674" cy="2137112"/>
            </a:xfrm>
          </p:grpSpPr>
          <p:sp>
            <p:nvSpPr>
              <p:cNvPr id="43" name="任意多边形: 形状 42"/>
              <p:cNvSpPr/>
              <p:nvPr/>
            </p:nvSpPr>
            <p:spPr>
              <a:xfrm>
                <a:off x="1652007" y="3589771"/>
                <a:ext cx="8888987" cy="2005807"/>
              </a:xfrm>
              <a:custGeom>
                <a:avLst/>
                <a:gdLst>
                  <a:gd name="connsiteX0" fmla="*/ 10856686 w 10856686"/>
                  <a:gd name="connsiteY0" fmla="*/ 4180114 h 4789714"/>
                  <a:gd name="connsiteX1" fmla="*/ 10363200 w 10856686"/>
                  <a:gd name="connsiteY1" fmla="*/ 4775200 h 4789714"/>
                  <a:gd name="connsiteX2" fmla="*/ 261257 w 10856686"/>
                  <a:gd name="connsiteY2" fmla="*/ 4789714 h 4789714"/>
                  <a:gd name="connsiteX3" fmla="*/ 14514 w 10856686"/>
                  <a:gd name="connsiteY3" fmla="*/ 4470400 h 4789714"/>
                  <a:gd name="connsiteX4" fmla="*/ 0 w 10856686"/>
                  <a:gd name="connsiteY4" fmla="*/ 0 h 4789714"/>
                  <a:gd name="connsiteX0-1" fmla="*/ 10856686 w 10856686"/>
                  <a:gd name="connsiteY0-2" fmla="*/ 4180114 h 4789714"/>
                  <a:gd name="connsiteX1-3" fmla="*/ 10363200 w 10856686"/>
                  <a:gd name="connsiteY1-4" fmla="*/ 4775200 h 4789714"/>
                  <a:gd name="connsiteX2-5" fmla="*/ 261257 w 10856686"/>
                  <a:gd name="connsiteY2-6" fmla="*/ 4789714 h 4789714"/>
                  <a:gd name="connsiteX3-7" fmla="*/ 14514 w 10856686"/>
                  <a:gd name="connsiteY3-8" fmla="*/ 4470400 h 4789714"/>
                  <a:gd name="connsiteX4-9" fmla="*/ 749 w 10856686"/>
                  <a:gd name="connsiteY4-10" fmla="*/ 1242677 h 4789714"/>
                  <a:gd name="connsiteX5" fmla="*/ 0 w 10856686"/>
                  <a:gd name="connsiteY5" fmla="*/ 0 h 4789714"/>
                  <a:gd name="connsiteX0-11" fmla="*/ 10855937 w 10855937"/>
                  <a:gd name="connsiteY0-12" fmla="*/ 2937437 h 3547037"/>
                  <a:gd name="connsiteX1-13" fmla="*/ 10362451 w 10855937"/>
                  <a:gd name="connsiteY1-14" fmla="*/ 3532523 h 3547037"/>
                  <a:gd name="connsiteX2-15" fmla="*/ 260508 w 10855937"/>
                  <a:gd name="connsiteY2-16" fmla="*/ 3547037 h 3547037"/>
                  <a:gd name="connsiteX3-17" fmla="*/ 13765 w 10855937"/>
                  <a:gd name="connsiteY3-18" fmla="*/ 3227723 h 3547037"/>
                  <a:gd name="connsiteX4-19" fmla="*/ 0 w 10855937"/>
                  <a:gd name="connsiteY4-20" fmla="*/ 0 h 3547037"/>
                  <a:gd name="connsiteX0-21" fmla="*/ 10855937 w 10855937"/>
                  <a:gd name="connsiteY0-22" fmla="*/ 2937437 h 3547037"/>
                  <a:gd name="connsiteX1-23" fmla="*/ 10362451 w 10855937"/>
                  <a:gd name="connsiteY1-24" fmla="*/ 3532523 h 3547037"/>
                  <a:gd name="connsiteX2-25" fmla="*/ 260508 w 10855937"/>
                  <a:gd name="connsiteY2-26" fmla="*/ 3547037 h 3547037"/>
                  <a:gd name="connsiteX3-27" fmla="*/ 13765 w 10855937"/>
                  <a:gd name="connsiteY3-28" fmla="*/ 3227723 h 3547037"/>
                  <a:gd name="connsiteX4-29" fmla="*/ 0 w 10855937"/>
                  <a:gd name="connsiteY4-30" fmla="*/ 0 h 3547037"/>
                  <a:gd name="connsiteX0-31" fmla="*/ 10868873 w 10868873"/>
                  <a:gd name="connsiteY0-32" fmla="*/ 2937437 h 3547037"/>
                  <a:gd name="connsiteX1-33" fmla="*/ 10375387 w 10868873"/>
                  <a:gd name="connsiteY1-34" fmla="*/ 3532523 h 3547037"/>
                  <a:gd name="connsiteX2-35" fmla="*/ 273444 w 10868873"/>
                  <a:gd name="connsiteY2-36" fmla="*/ 3547037 h 3547037"/>
                  <a:gd name="connsiteX3-37" fmla="*/ 26701 w 10868873"/>
                  <a:gd name="connsiteY3-38" fmla="*/ 3227723 h 3547037"/>
                  <a:gd name="connsiteX4-39" fmla="*/ 5177 w 10868873"/>
                  <a:gd name="connsiteY4-40" fmla="*/ 1101841 h 3547037"/>
                  <a:gd name="connsiteX5-41" fmla="*/ 12936 w 10868873"/>
                  <a:gd name="connsiteY5-42" fmla="*/ 0 h 3547037"/>
                  <a:gd name="connsiteX0-43" fmla="*/ 10868873 w 10868873"/>
                  <a:gd name="connsiteY0-44" fmla="*/ 1835596 h 2445196"/>
                  <a:gd name="connsiteX1-45" fmla="*/ 10375387 w 10868873"/>
                  <a:gd name="connsiteY1-46" fmla="*/ 2430682 h 2445196"/>
                  <a:gd name="connsiteX2-47" fmla="*/ 273444 w 10868873"/>
                  <a:gd name="connsiteY2-48" fmla="*/ 2445196 h 2445196"/>
                  <a:gd name="connsiteX3-49" fmla="*/ 26701 w 10868873"/>
                  <a:gd name="connsiteY3-50" fmla="*/ 2125882 h 2445196"/>
                  <a:gd name="connsiteX4-51" fmla="*/ 5177 w 10868873"/>
                  <a:gd name="connsiteY4-52" fmla="*/ 0 h 2445196"/>
                  <a:gd name="connsiteX0-53" fmla="*/ 10863696 w 10863696"/>
                  <a:gd name="connsiteY0-54" fmla="*/ 1835596 h 2445196"/>
                  <a:gd name="connsiteX1-55" fmla="*/ 10370210 w 10863696"/>
                  <a:gd name="connsiteY1-56" fmla="*/ 2430682 h 2445196"/>
                  <a:gd name="connsiteX2-57" fmla="*/ 268267 w 10863696"/>
                  <a:gd name="connsiteY2-58" fmla="*/ 2445196 h 2445196"/>
                  <a:gd name="connsiteX3-59" fmla="*/ 21524 w 10863696"/>
                  <a:gd name="connsiteY3-60" fmla="*/ 2125882 h 2445196"/>
                  <a:gd name="connsiteX4-61" fmla="*/ 0 w 10863696"/>
                  <a:gd name="connsiteY4-62" fmla="*/ 0 h 2445196"/>
                  <a:gd name="connsiteX0-63" fmla="*/ 10882319 w 10882319"/>
                  <a:gd name="connsiteY0-64" fmla="*/ 1835596 h 2445196"/>
                  <a:gd name="connsiteX1-65" fmla="*/ 10388833 w 10882319"/>
                  <a:gd name="connsiteY1-66" fmla="*/ 2430682 h 2445196"/>
                  <a:gd name="connsiteX2-67" fmla="*/ 286890 w 10882319"/>
                  <a:gd name="connsiteY2-68" fmla="*/ 2445196 h 2445196"/>
                  <a:gd name="connsiteX3-69" fmla="*/ 40147 w 10882319"/>
                  <a:gd name="connsiteY3-70" fmla="*/ 2125882 h 2445196"/>
                  <a:gd name="connsiteX4-71" fmla="*/ 0 w 10882319"/>
                  <a:gd name="connsiteY4-72" fmla="*/ 0 h 2445196"/>
                  <a:gd name="connsiteX0-73" fmla="*/ 10853134 w 10853134"/>
                  <a:gd name="connsiteY0-74" fmla="*/ 1841415 h 2451015"/>
                  <a:gd name="connsiteX1-75" fmla="*/ 10359648 w 10853134"/>
                  <a:gd name="connsiteY1-76" fmla="*/ 2436501 h 2451015"/>
                  <a:gd name="connsiteX2-77" fmla="*/ 257705 w 10853134"/>
                  <a:gd name="connsiteY2-78" fmla="*/ 2451015 h 2451015"/>
                  <a:gd name="connsiteX3-79" fmla="*/ 10962 w 10853134"/>
                  <a:gd name="connsiteY3-80" fmla="*/ 2131701 h 2451015"/>
                  <a:gd name="connsiteX4-81" fmla="*/ 11553 w 10853134"/>
                  <a:gd name="connsiteY4-82" fmla="*/ 0 h 2451015"/>
                  <a:gd name="connsiteX0-83" fmla="*/ 10864860 w 10864860"/>
                  <a:gd name="connsiteY0-84" fmla="*/ 1841415 h 2451015"/>
                  <a:gd name="connsiteX1-85" fmla="*/ 10371374 w 10864860"/>
                  <a:gd name="connsiteY1-86" fmla="*/ 2436501 h 2451015"/>
                  <a:gd name="connsiteX2-87" fmla="*/ 269431 w 10864860"/>
                  <a:gd name="connsiteY2-88" fmla="*/ 2451015 h 2451015"/>
                  <a:gd name="connsiteX3-89" fmla="*/ 22688 w 10864860"/>
                  <a:gd name="connsiteY3-90" fmla="*/ 2131701 h 2451015"/>
                  <a:gd name="connsiteX4-91" fmla="*/ 0 w 10864860"/>
                  <a:gd name="connsiteY4-92" fmla="*/ 0 h 2451015"/>
                  <a:gd name="connsiteX0-93" fmla="*/ 10856761 w 10856761"/>
                  <a:gd name="connsiteY0-94" fmla="*/ 1841415 h 2451015"/>
                  <a:gd name="connsiteX1-95" fmla="*/ 10363275 w 10856761"/>
                  <a:gd name="connsiteY1-96" fmla="*/ 2436501 h 2451015"/>
                  <a:gd name="connsiteX2-97" fmla="*/ 261332 w 10856761"/>
                  <a:gd name="connsiteY2-98" fmla="*/ 2451015 h 2451015"/>
                  <a:gd name="connsiteX3-99" fmla="*/ 14589 w 10856761"/>
                  <a:gd name="connsiteY3-100" fmla="*/ 2131701 h 2451015"/>
                  <a:gd name="connsiteX4-101" fmla="*/ 3540 w 10856761"/>
                  <a:gd name="connsiteY4-102" fmla="*/ 0 h 2451015"/>
                  <a:gd name="connsiteX0-103" fmla="*/ 10858803 w 10858803"/>
                  <a:gd name="connsiteY0-104" fmla="*/ 1841415 h 2451015"/>
                  <a:gd name="connsiteX1-105" fmla="*/ 10365317 w 10858803"/>
                  <a:gd name="connsiteY1-106" fmla="*/ 2436501 h 2451015"/>
                  <a:gd name="connsiteX2-107" fmla="*/ 263374 w 10858803"/>
                  <a:gd name="connsiteY2-108" fmla="*/ 2451015 h 2451015"/>
                  <a:gd name="connsiteX3-109" fmla="*/ 16631 w 10858803"/>
                  <a:gd name="connsiteY3-110" fmla="*/ 2131701 h 2451015"/>
                  <a:gd name="connsiteX4-111" fmla="*/ 5582 w 10858803"/>
                  <a:gd name="connsiteY4-112" fmla="*/ 0 h 2451015"/>
                  <a:gd name="connsiteX0-113" fmla="*/ 10854255 w 10854255"/>
                  <a:gd name="connsiteY0-114" fmla="*/ 1841415 h 2451015"/>
                  <a:gd name="connsiteX1-115" fmla="*/ 10360769 w 10854255"/>
                  <a:gd name="connsiteY1-116" fmla="*/ 2436501 h 2451015"/>
                  <a:gd name="connsiteX2-117" fmla="*/ 258826 w 10854255"/>
                  <a:gd name="connsiteY2-118" fmla="*/ 2451015 h 2451015"/>
                  <a:gd name="connsiteX3-119" fmla="*/ 12083 w 10854255"/>
                  <a:gd name="connsiteY3-120" fmla="*/ 2131701 h 2451015"/>
                  <a:gd name="connsiteX4-121" fmla="*/ 1034 w 10854255"/>
                  <a:gd name="connsiteY4-122" fmla="*/ 0 h 2451015"/>
                  <a:gd name="connsiteX0-123" fmla="*/ 10846712 w 10846712"/>
                  <a:gd name="connsiteY0-124" fmla="*/ 1841415 h 2451015"/>
                  <a:gd name="connsiteX1-125" fmla="*/ 10353226 w 10846712"/>
                  <a:gd name="connsiteY1-126" fmla="*/ 2436501 h 2451015"/>
                  <a:gd name="connsiteX2-127" fmla="*/ 251283 w 10846712"/>
                  <a:gd name="connsiteY2-128" fmla="*/ 2451015 h 2451015"/>
                  <a:gd name="connsiteX3-129" fmla="*/ 4540 w 10846712"/>
                  <a:gd name="connsiteY3-130" fmla="*/ 2131701 h 2451015"/>
                  <a:gd name="connsiteX4-131" fmla="*/ 5130 w 10846712"/>
                  <a:gd name="connsiteY4-132" fmla="*/ 0 h 2451015"/>
                  <a:gd name="connsiteX0-133" fmla="*/ 10842172 w 10842172"/>
                  <a:gd name="connsiteY0-134" fmla="*/ 1841415 h 2451015"/>
                  <a:gd name="connsiteX1-135" fmla="*/ 10348686 w 10842172"/>
                  <a:gd name="connsiteY1-136" fmla="*/ 2436501 h 2451015"/>
                  <a:gd name="connsiteX2-137" fmla="*/ 246743 w 10842172"/>
                  <a:gd name="connsiteY2-138" fmla="*/ 2451015 h 2451015"/>
                  <a:gd name="connsiteX3-139" fmla="*/ 0 w 10842172"/>
                  <a:gd name="connsiteY3-140" fmla="*/ 2131701 h 2451015"/>
                  <a:gd name="connsiteX4-141" fmla="*/ 590 w 10842172"/>
                  <a:gd name="connsiteY4-142" fmla="*/ 0 h 2451015"/>
                  <a:gd name="connsiteX0-143" fmla="*/ 10842172 w 10842172"/>
                  <a:gd name="connsiteY0-144" fmla="*/ 1841415 h 2451015"/>
                  <a:gd name="connsiteX1-145" fmla="*/ 10348686 w 10842172"/>
                  <a:gd name="connsiteY1-146" fmla="*/ 2436501 h 2451015"/>
                  <a:gd name="connsiteX2-147" fmla="*/ 246743 w 10842172"/>
                  <a:gd name="connsiteY2-148" fmla="*/ 2451015 h 2451015"/>
                  <a:gd name="connsiteX3-149" fmla="*/ 0 w 10842172"/>
                  <a:gd name="connsiteY3-150" fmla="*/ 2131701 h 2451015"/>
                  <a:gd name="connsiteX4-151" fmla="*/ 590 w 10842172"/>
                  <a:gd name="connsiteY4-152" fmla="*/ 0 h 2451015"/>
                  <a:gd name="connsiteX0-153" fmla="*/ 10842172 w 10842172"/>
                  <a:gd name="connsiteY0-154" fmla="*/ 1841415 h 2451015"/>
                  <a:gd name="connsiteX1-155" fmla="*/ 10348686 w 10842172"/>
                  <a:gd name="connsiteY1-156" fmla="*/ 2436501 h 2451015"/>
                  <a:gd name="connsiteX2-157" fmla="*/ 246743 w 10842172"/>
                  <a:gd name="connsiteY2-158" fmla="*/ 2451015 h 2451015"/>
                  <a:gd name="connsiteX3-159" fmla="*/ 0 w 10842172"/>
                  <a:gd name="connsiteY3-160" fmla="*/ 2131701 h 2451015"/>
                  <a:gd name="connsiteX4-161" fmla="*/ 6410 w 10842172"/>
                  <a:gd name="connsiteY4-162" fmla="*/ 0 h 2451015"/>
                  <a:gd name="connsiteX0-163" fmla="*/ 10842172 w 10842172"/>
                  <a:gd name="connsiteY0-164" fmla="*/ 1841415 h 2451015"/>
                  <a:gd name="connsiteX1-165" fmla="*/ 10348686 w 10842172"/>
                  <a:gd name="connsiteY1-166" fmla="*/ 2436501 h 2451015"/>
                  <a:gd name="connsiteX2-167" fmla="*/ 246743 w 10842172"/>
                  <a:gd name="connsiteY2-168" fmla="*/ 2451015 h 2451015"/>
                  <a:gd name="connsiteX3-169" fmla="*/ 0 w 10842172"/>
                  <a:gd name="connsiteY3-170" fmla="*/ 2131701 h 2451015"/>
                  <a:gd name="connsiteX4-171" fmla="*/ 6410 w 10842172"/>
                  <a:gd name="connsiteY4-172" fmla="*/ 0 h 2451015"/>
                  <a:gd name="connsiteX0-173" fmla="*/ 10846950 w 10846950"/>
                  <a:gd name="connsiteY0-174" fmla="*/ 1841415 h 2451015"/>
                  <a:gd name="connsiteX1-175" fmla="*/ 10353464 w 10846950"/>
                  <a:gd name="connsiteY1-176" fmla="*/ 2436501 h 2451015"/>
                  <a:gd name="connsiteX2-177" fmla="*/ 251521 w 10846950"/>
                  <a:gd name="connsiteY2-178" fmla="*/ 2451015 h 2451015"/>
                  <a:gd name="connsiteX3-179" fmla="*/ 4778 w 10846950"/>
                  <a:gd name="connsiteY3-180" fmla="*/ 2131701 h 2451015"/>
                  <a:gd name="connsiteX4-181" fmla="*/ 11188 w 10846950"/>
                  <a:gd name="connsiteY4-182" fmla="*/ 0 h 2451015"/>
                  <a:gd name="connsiteX0-183" fmla="*/ 10846950 w 10846950"/>
                  <a:gd name="connsiteY0-184" fmla="*/ 1841415 h 2451015"/>
                  <a:gd name="connsiteX1-185" fmla="*/ 10568788 w 10846950"/>
                  <a:gd name="connsiteY1-186" fmla="*/ 2430680 h 2451015"/>
                  <a:gd name="connsiteX2-187" fmla="*/ 251521 w 10846950"/>
                  <a:gd name="connsiteY2-188" fmla="*/ 2451015 h 2451015"/>
                  <a:gd name="connsiteX3-189" fmla="*/ 4778 w 10846950"/>
                  <a:gd name="connsiteY3-190" fmla="*/ 2131701 h 2451015"/>
                  <a:gd name="connsiteX4-191" fmla="*/ 11188 w 10846950"/>
                  <a:gd name="connsiteY4-192" fmla="*/ 0 h 2451015"/>
                  <a:gd name="connsiteX0-193" fmla="*/ 10846950 w 10846950"/>
                  <a:gd name="connsiteY0-194" fmla="*/ 1841415 h 2451015"/>
                  <a:gd name="connsiteX1-195" fmla="*/ 10522232 w 10846950"/>
                  <a:gd name="connsiteY1-196" fmla="*/ 2430680 h 2451015"/>
                  <a:gd name="connsiteX2-197" fmla="*/ 251521 w 10846950"/>
                  <a:gd name="connsiteY2-198" fmla="*/ 2451015 h 2451015"/>
                  <a:gd name="connsiteX3-199" fmla="*/ 4778 w 10846950"/>
                  <a:gd name="connsiteY3-200" fmla="*/ 2131701 h 2451015"/>
                  <a:gd name="connsiteX4-201" fmla="*/ 11188 w 10846950"/>
                  <a:gd name="connsiteY4-202" fmla="*/ 0 h 2451015"/>
                  <a:gd name="connsiteX0-203" fmla="*/ 10846950 w 10846950"/>
                  <a:gd name="connsiteY0-204" fmla="*/ 1841415 h 2451015"/>
                  <a:gd name="connsiteX1-205" fmla="*/ 10745593 w 10846950"/>
                  <a:gd name="connsiteY1-206" fmla="*/ 2046023 h 2451015"/>
                  <a:gd name="connsiteX2-207" fmla="*/ 10522232 w 10846950"/>
                  <a:gd name="connsiteY2-208" fmla="*/ 2430680 h 2451015"/>
                  <a:gd name="connsiteX3-209" fmla="*/ 251521 w 10846950"/>
                  <a:gd name="connsiteY3-210" fmla="*/ 2451015 h 2451015"/>
                  <a:gd name="connsiteX4-211" fmla="*/ 4778 w 10846950"/>
                  <a:gd name="connsiteY4-212" fmla="*/ 2131701 h 2451015"/>
                  <a:gd name="connsiteX5-213" fmla="*/ 11188 w 10846950"/>
                  <a:gd name="connsiteY5-214" fmla="*/ 0 h 2451015"/>
                  <a:gd name="connsiteX0-215" fmla="*/ 10745593 w 10745593"/>
                  <a:gd name="connsiteY0-216" fmla="*/ 2046023 h 2451015"/>
                  <a:gd name="connsiteX1-217" fmla="*/ 10522232 w 10745593"/>
                  <a:gd name="connsiteY1-218" fmla="*/ 2430680 h 2451015"/>
                  <a:gd name="connsiteX2-219" fmla="*/ 251521 w 10745593"/>
                  <a:gd name="connsiteY2-220" fmla="*/ 2451015 h 2451015"/>
                  <a:gd name="connsiteX3-221" fmla="*/ 4778 w 10745593"/>
                  <a:gd name="connsiteY3-222" fmla="*/ 2131701 h 2451015"/>
                  <a:gd name="connsiteX4-223" fmla="*/ 11188 w 10745593"/>
                  <a:gd name="connsiteY4-224" fmla="*/ 0 h 2451015"/>
                  <a:gd name="connsiteX0-225" fmla="*/ 10830947 w 10830947"/>
                  <a:gd name="connsiteY0-226" fmla="*/ 2046023 h 2451015"/>
                  <a:gd name="connsiteX1-227" fmla="*/ 10522232 w 10830947"/>
                  <a:gd name="connsiteY1-228" fmla="*/ 2430680 h 2451015"/>
                  <a:gd name="connsiteX2-229" fmla="*/ 251521 w 10830947"/>
                  <a:gd name="connsiteY2-230" fmla="*/ 2451015 h 2451015"/>
                  <a:gd name="connsiteX3-231" fmla="*/ 4778 w 10830947"/>
                  <a:gd name="connsiteY3-232" fmla="*/ 2131701 h 2451015"/>
                  <a:gd name="connsiteX4-233" fmla="*/ 11188 w 10830947"/>
                  <a:gd name="connsiteY4-234" fmla="*/ 0 h 2451015"/>
                  <a:gd name="connsiteX0-235" fmla="*/ 10877504 w 10877504"/>
                  <a:gd name="connsiteY0-236" fmla="*/ 2046023 h 2451015"/>
                  <a:gd name="connsiteX1-237" fmla="*/ 10522232 w 10877504"/>
                  <a:gd name="connsiteY1-238" fmla="*/ 2430680 h 2451015"/>
                  <a:gd name="connsiteX2-239" fmla="*/ 251521 w 10877504"/>
                  <a:gd name="connsiteY2-240" fmla="*/ 2451015 h 2451015"/>
                  <a:gd name="connsiteX3-241" fmla="*/ 4778 w 10877504"/>
                  <a:gd name="connsiteY3-242" fmla="*/ 2131701 h 2451015"/>
                  <a:gd name="connsiteX4-243" fmla="*/ 11188 w 10877504"/>
                  <a:gd name="connsiteY4-244" fmla="*/ 0 h 2451015"/>
                  <a:gd name="connsiteX0-245" fmla="*/ 10861985 w 10861985"/>
                  <a:gd name="connsiteY0-246" fmla="*/ 2084821 h 2451015"/>
                  <a:gd name="connsiteX1-247" fmla="*/ 10522232 w 10861985"/>
                  <a:gd name="connsiteY1-248" fmla="*/ 2430680 h 2451015"/>
                  <a:gd name="connsiteX2-249" fmla="*/ 251521 w 10861985"/>
                  <a:gd name="connsiteY2-250" fmla="*/ 2451015 h 2451015"/>
                  <a:gd name="connsiteX3-251" fmla="*/ 4778 w 10861985"/>
                  <a:gd name="connsiteY3-252" fmla="*/ 2131701 h 2451015"/>
                  <a:gd name="connsiteX4-253" fmla="*/ 11188 w 10861985"/>
                  <a:gd name="connsiteY4-254" fmla="*/ 0 h 2451015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0861985" h="2451015">
                    <a:moveTo>
                      <a:pt x="10861985" y="2084821"/>
                    </a:moveTo>
                    <a:lnTo>
                      <a:pt x="10522232" y="2430680"/>
                    </a:lnTo>
                    <a:lnTo>
                      <a:pt x="251521" y="2451015"/>
                    </a:lnTo>
                    <a:lnTo>
                      <a:pt x="4778" y="2131701"/>
                    </a:lnTo>
                    <a:cubicBezTo>
                      <a:pt x="-9673" y="1092163"/>
                      <a:pt x="13480" y="881310"/>
                      <a:pt x="11188" y="0"/>
                    </a:cubicBezTo>
                  </a:path>
                </a:pathLst>
              </a:custGeom>
              <a:noFill/>
              <a:ln w="1905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4" name="梯形 43"/>
              <p:cNvSpPr/>
              <p:nvPr/>
            </p:nvSpPr>
            <p:spPr>
              <a:xfrm flipV="1">
                <a:off x="2795159" y="5595578"/>
                <a:ext cx="851792" cy="131305"/>
              </a:xfrm>
              <a:prstGeom prst="trapezoid">
                <a:avLst>
                  <a:gd name="adj" fmla="val 83457"/>
                </a:avLst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5" name="梯形 44"/>
              <p:cNvSpPr/>
              <p:nvPr/>
            </p:nvSpPr>
            <p:spPr>
              <a:xfrm rot="5400000" flipV="1">
                <a:off x="1407134" y="4727547"/>
                <a:ext cx="419147" cy="64612"/>
              </a:xfrm>
              <a:prstGeom prst="trapezoid">
                <a:avLst>
                  <a:gd name="adj" fmla="val 83457"/>
                </a:avLst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6" name="梯形 4"/>
              <p:cNvSpPr/>
              <p:nvPr/>
            </p:nvSpPr>
            <p:spPr>
              <a:xfrm rot="3120575" flipV="1">
                <a:off x="1546837" y="5397384"/>
                <a:ext cx="460512" cy="64612"/>
              </a:xfrm>
              <a:custGeom>
                <a:avLst/>
                <a:gdLst>
                  <a:gd name="connsiteX0" fmla="*/ 0 w 512180"/>
                  <a:gd name="connsiteY0" fmla="*/ 78953 h 78953"/>
                  <a:gd name="connsiteX1" fmla="*/ 65892 w 512180"/>
                  <a:gd name="connsiteY1" fmla="*/ 0 h 78953"/>
                  <a:gd name="connsiteX2" fmla="*/ 446288 w 512180"/>
                  <a:gd name="connsiteY2" fmla="*/ 0 h 78953"/>
                  <a:gd name="connsiteX3" fmla="*/ 512180 w 512180"/>
                  <a:gd name="connsiteY3" fmla="*/ 78953 h 78953"/>
                  <a:gd name="connsiteX4" fmla="*/ 0 w 512180"/>
                  <a:gd name="connsiteY4" fmla="*/ 78953 h 78953"/>
                  <a:gd name="connsiteX0-1" fmla="*/ 0 w 562727"/>
                  <a:gd name="connsiteY0-2" fmla="*/ 76132 h 78953"/>
                  <a:gd name="connsiteX1-3" fmla="*/ 116439 w 562727"/>
                  <a:gd name="connsiteY1-4" fmla="*/ 0 h 78953"/>
                  <a:gd name="connsiteX2-5" fmla="*/ 496835 w 562727"/>
                  <a:gd name="connsiteY2-6" fmla="*/ 0 h 78953"/>
                  <a:gd name="connsiteX3-7" fmla="*/ 562727 w 562727"/>
                  <a:gd name="connsiteY3-8" fmla="*/ 78953 h 78953"/>
                  <a:gd name="connsiteX4-9" fmla="*/ 0 w 562727"/>
                  <a:gd name="connsiteY4-10" fmla="*/ 76132 h 78953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562727" h="78953">
                    <a:moveTo>
                      <a:pt x="0" y="76132"/>
                    </a:moveTo>
                    <a:lnTo>
                      <a:pt x="116439" y="0"/>
                    </a:lnTo>
                    <a:lnTo>
                      <a:pt x="496835" y="0"/>
                    </a:lnTo>
                    <a:lnTo>
                      <a:pt x="562727" y="78953"/>
                    </a:lnTo>
                    <a:lnTo>
                      <a:pt x="0" y="76132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7" name="椭圆 46"/>
              <p:cNvSpPr/>
              <p:nvPr/>
            </p:nvSpPr>
            <p:spPr>
              <a:xfrm>
                <a:off x="10526994" y="5210782"/>
                <a:ext cx="106082" cy="106082"/>
              </a:xfrm>
              <a:prstGeom prst="ellipse">
                <a:avLst/>
              </a:prstGeom>
              <a:noFill/>
              <a:ln w="28575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8" name="任意多边形: 形状 47"/>
              <p:cNvSpPr/>
              <p:nvPr/>
            </p:nvSpPr>
            <p:spPr>
              <a:xfrm>
                <a:off x="10443054" y="4871788"/>
                <a:ext cx="204022" cy="207689"/>
              </a:xfrm>
              <a:custGeom>
                <a:avLst/>
                <a:gdLst>
                  <a:gd name="connsiteX0" fmla="*/ 10856686 w 10856686"/>
                  <a:gd name="connsiteY0" fmla="*/ 4180114 h 4789714"/>
                  <a:gd name="connsiteX1" fmla="*/ 10363200 w 10856686"/>
                  <a:gd name="connsiteY1" fmla="*/ 4775200 h 4789714"/>
                  <a:gd name="connsiteX2" fmla="*/ 261257 w 10856686"/>
                  <a:gd name="connsiteY2" fmla="*/ 4789714 h 4789714"/>
                  <a:gd name="connsiteX3" fmla="*/ 14514 w 10856686"/>
                  <a:gd name="connsiteY3" fmla="*/ 4470400 h 4789714"/>
                  <a:gd name="connsiteX4" fmla="*/ 0 w 10856686"/>
                  <a:gd name="connsiteY4" fmla="*/ 0 h 4789714"/>
                  <a:gd name="connsiteX0-1" fmla="*/ 10856686 w 10856686"/>
                  <a:gd name="connsiteY0-2" fmla="*/ 4180114 h 4789714"/>
                  <a:gd name="connsiteX1-3" fmla="*/ 10363200 w 10856686"/>
                  <a:gd name="connsiteY1-4" fmla="*/ 4775200 h 4789714"/>
                  <a:gd name="connsiteX2-5" fmla="*/ 261257 w 10856686"/>
                  <a:gd name="connsiteY2-6" fmla="*/ 4789714 h 4789714"/>
                  <a:gd name="connsiteX3-7" fmla="*/ 14514 w 10856686"/>
                  <a:gd name="connsiteY3-8" fmla="*/ 4470400 h 4789714"/>
                  <a:gd name="connsiteX4-9" fmla="*/ 749 w 10856686"/>
                  <a:gd name="connsiteY4-10" fmla="*/ 1242677 h 4789714"/>
                  <a:gd name="connsiteX5" fmla="*/ 0 w 10856686"/>
                  <a:gd name="connsiteY5" fmla="*/ 0 h 4789714"/>
                  <a:gd name="connsiteX0-11" fmla="*/ 10855937 w 10855937"/>
                  <a:gd name="connsiteY0-12" fmla="*/ 2937437 h 3547037"/>
                  <a:gd name="connsiteX1-13" fmla="*/ 10362451 w 10855937"/>
                  <a:gd name="connsiteY1-14" fmla="*/ 3532523 h 3547037"/>
                  <a:gd name="connsiteX2-15" fmla="*/ 260508 w 10855937"/>
                  <a:gd name="connsiteY2-16" fmla="*/ 3547037 h 3547037"/>
                  <a:gd name="connsiteX3-17" fmla="*/ 13765 w 10855937"/>
                  <a:gd name="connsiteY3-18" fmla="*/ 3227723 h 3547037"/>
                  <a:gd name="connsiteX4-19" fmla="*/ 0 w 10855937"/>
                  <a:gd name="connsiteY4-20" fmla="*/ 0 h 3547037"/>
                  <a:gd name="connsiteX0-21" fmla="*/ 10855937 w 10855937"/>
                  <a:gd name="connsiteY0-22" fmla="*/ 2937437 h 3547037"/>
                  <a:gd name="connsiteX1-23" fmla="*/ 10362451 w 10855937"/>
                  <a:gd name="connsiteY1-24" fmla="*/ 3532523 h 3547037"/>
                  <a:gd name="connsiteX2-25" fmla="*/ 260508 w 10855937"/>
                  <a:gd name="connsiteY2-26" fmla="*/ 3547037 h 3547037"/>
                  <a:gd name="connsiteX3-27" fmla="*/ 13765 w 10855937"/>
                  <a:gd name="connsiteY3-28" fmla="*/ 3227723 h 3547037"/>
                  <a:gd name="connsiteX4-29" fmla="*/ 0 w 10855937"/>
                  <a:gd name="connsiteY4-30" fmla="*/ 0 h 3547037"/>
                  <a:gd name="connsiteX0-31" fmla="*/ 10868873 w 10868873"/>
                  <a:gd name="connsiteY0-32" fmla="*/ 2937437 h 3547037"/>
                  <a:gd name="connsiteX1-33" fmla="*/ 10375387 w 10868873"/>
                  <a:gd name="connsiteY1-34" fmla="*/ 3532523 h 3547037"/>
                  <a:gd name="connsiteX2-35" fmla="*/ 273444 w 10868873"/>
                  <a:gd name="connsiteY2-36" fmla="*/ 3547037 h 3547037"/>
                  <a:gd name="connsiteX3-37" fmla="*/ 26701 w 10868873"/>
                  <a:gd name="connsiteY3-38" fmla="*/ 3227723 h 3547037"/>
                  <a:gd name="connsiteX4-39" fmla="*/ 5177 w 10868873"/>
                  <a:gd name="connsiteY4-40" fmla="*/ 1101841 h 3547037"/>
                  <a:gd name="connsiteX5-41" fmla="*/ 12936 w 10868873"/>
                  <a:gd name="connsiteY5-42" fmla="*/ 0 h 3547037"/>
                  <a:gd name="connsiteX0-43" fmla="*/ 10868873 w 10868873"/>
                  <a:gd name="connsiteY0-44" fmla="*/ 1835596 h 2445196"/>
                  <a:gd name="connsiteX1-45" fmla="*/ 10375387 w 10868873"/>
                  <a:gd name="connsiteY1-46" fmla="*/ 2430682 h 2445196"/>
                  <a:gd name="connsiteX2-47" fmla="*/ 273444 w 10868873"/>
                  <a:gd name="connsiteY2-48" fmla="*/ 2445196 h 2445196"/>
                  <a:gd name="connsiteX3-49" fmla="*/ 26701 w 10868873"/>
                  <a:gd name="connsiteY3-50" fmla="*/ 2125882 h 2445196"/>
                  <a:gd name="connsiteX4-51" fmla="*/ 5177 w 10868873"/>
                  <a:gd name="connsiteY4-52" fmla="*/ 0 h 2445196"/>
                  <a:gd name="connsiteX0-53" fmla="*/ 10863696 w 10863696"/>
                  <a:gd name="connsiteY0-54" fmla="*/ 1835596 h 2445196"/>
                  <a:gd name="connsiteX1-55" fmla="*/ 10370210 w 10863696"/>
                  <a:gd name="connsiteY1-56" fmla="*/ 2430682 h 2445196"/>
                  <a:gd name="connsiteX2-57" fmla="*/ 268267 w 10863696"/>
                  <a:gd name="connsiteY2-58" fmla="*/ 2445196 h 2445196"/>
                  <a:gd name="connsiteX3-59" fmla="*/ 21524 w 10863696"/>
                  <a:gd name="connsiteY3-60" fmla="*/ 2125882 h 2445196"/>
                  <a:gd name="connsiteX4-61" fmla="*/ 0 w 10863696"/>
                  <a:gd name="connsiteY4-62" fmla="*/ 0 h 2445196"/>
                  <a:gd name="connsiteX0-63" fmla="*/ 10882319 w 10882319"/>
                  <a:gd name="connsiteY0-64" fmla="*/ 1835596 h 2445196"/>
                  <a:gd name="connsiteX1-65" fmla="*/ 10388833 w 10882319"/>
                  <a:gd name="connsiteY1-66" fmla="*/ 2430682 h 2445196"/>
                  <a:gd name="connsiteX2-67" fmla="*/ 286890 w 10882319"/>
                  <a:gd name="connsiteY2-68" fmla="*/ 2445196 h 2445196"/>
                  <a:gd name="connsiteX3-69" fmla="*/ 40147 w 10882319"/>
                  <a:gd name="connsiteY3-70" fmla="*/ 2125882 h 2445196"/>
                  <a:gd name="connsiteX4-71" fmla="*/ 0 w 10882319"/>
                  <a:gd name="connsiteY4-72" fmla="*/ 0 h 2445196"/>
                  <a:gd name="connsiteX0-73" fmla="*/ 10853134 w 10853134"/>
                  <a:gd name="connsiteY0-74" fmla="*/ 1841415 h 2451015"/>
                  <a:gd name="connsiteX1-75" fmla="*/ 10359648 w 10853134"/>
                  <a:gd name="connsiteY1-76" fmla="*/ 2436501 h 2451015"/>
                  <a:gd name="connsiteX2-77" fmla="*/ 257705 w 10853134"/>
                  <a:gd name="connsiteY2-78" fmla="*/ 2451015 h 2451015"/>
                  <a:gd name="connsiteX3-79" fmla="*/ 10962 w 10853134"/>
                  <a:gd name="connsiteY3-80" fmla="*/ 2131701 h 2451015"/>
                  <a:gd name="connsiteX4-81" fmla="*/ 11553 w 10853134"/>
                  <a:gd name="connsiteY4-82" fmla="*/ 0 h 2451015"/>
                  <a:gd name="connsiteX0-83" fmla="*/ 10864860 w 10864860"/>
                  <a:gd name="connsiteY0-84" fmla="*/ 1841415 h 2451015"/>
                  <a:gd name="connsiteX1-85" fmla="*/ 10371374 w 10864860"/>
                  <a:gd name="connsiteY1-86" fmla="*/ 2436501 h 2451015"/>
                  <a:gd name="connsiteX2-87" fmla="*/ 269431 w 10864860"/>
                  <a:gd name="connsiteY2-88" fmla="*/ 2451015 h 2451015"/>
                  <a:gd name="connsiteX3-89" fmla="*/ 22688 w 10864860"/>
                  <a:gd name="connsiteY3-90" fmla="*/ 2131701 h 2451015"/>
                  <a:gd name="connsiteX4-91" fmla="*/ 0 w 10864860"/>
                  <a:gd name="connsiteY4-92" fmla="*/ 0 h 2451015"/>
                  <a:gd name="connsiteX0-93" fmla="*/ 10856761 w 10856761"/>
                  <a:gd name="connsiteY0-94" fmla="*/ 1841415 h 2451015"/>
                  <a:gd name="connsiteX1-95" fmla="*/ 10363275 w 10856761"/>
                  <a:gd name="connsiteY1-96" fmla="*/ 2436501 h 2451015"/>
                  <a:gd name="connsiteX2-97" fmla="*/ 261332 w 10856761"/>
                  <a:gd name="connsiteY2-98" fmla="*/ 2451015 h 2451015"/>
                  <a:gd name="connsiteX3-99" fmla="*/ 14589 w 10856761"/>
                  <a:gd name="connsiteY3-100" fmla="*/ 2131701 h 2451015"/>
                  <a:gd name="connsiteX4-101" fmla="*/ 3540 w 10856761"/>
                  <a:gd name="connsiteY4-102" fmla="*/ 0 h 2451015"/>
                  <a:gd name="connsiteX0-103" fmla="*/ 10858803 w 10858803"/>
                  <a:gd name="connsiteY0-104" fmla="*/ 1841415 h 2451015"/>
                  <a:gd name="connsiteX1-105" fmla="*/ 10365317 w 10858803"/>
                  <a:gd name="connsiteY1-106" fmla="*/ 2436501 h 2451015"/>
                  <a:gd name="connsiteX2-107" fmla="*/ 263374 w 10858803"/>
                  <a:gd name="connsiteY2-108" fmla="*/ 2451015 h 2451015"/>
                  <a:gd name="connsiteX3-109" fmla="*/ 16631 w 10858803"/>
                  <a:gd name="connsiteY3-110" fmla="*/ 2131701 h 2451015"/>
                  <a:gd name="connsiteX4-111" fmla="*/ 5582 w 10858803"/>
                  <a:gd name="connsiteY4-112" fmla="*/ 0 h 2451015"/>
                  <a:gd name="connsiteX0-113" fmla="*/ 10854255 w 10854255"/>
                  <a:gd name="connsiteY0-114" fmla="*/ 1841415 h 2451015"/>
                  <a:gd name="connsiteX1-115" fmla="*/ 10360769 w 10854255"/>
                  <a:gd name="connsiteY1-116" fmla="*/ 2436501 h 2451015"/>
                  <a:gd name="connsiteX2-117" fmla="*/ 258826 w 10854255"/>
                  <a:gd name="connsiteY2-118" fmla="*/ 2451015 h 2451015"/>
                  <a:gd name="connsiteX3-119" fmla="*/ 12083 w 10854255"/>
                  <a:gd name="connsiteY3-120" fmla="*/ 2131701 h 2451015"/>
                  <a:gd name="connsiteX4-121" fmla="*/ 1034 w 10854255"/>
                  <a:gd name="connsiteY4-122" fmla="*/ 0 h 2451015"/>
                  <a:gd name="connsiteX0-123" fmla="*/ 10846712 w 10846712"/>
                  <a:gd name="connsiteY0-124" fmla="*/ 1841415 h 2451015"/>
                  <a:gd name="connsiteX1-125" fmla="*/ 10353226 w 10846712"/>
                  <a:gd name="connsiteY1-126" fmla="*/ 2436501 h 2451015"/>
                  <a:gd name="connsiteX2-127" fmla="*/ 251283 w 10846712"/>
                  <a:gd name="connsiteY2-128" fmla="*/ 2451015 h 2451015"/>
                  <a:gd name="connsiteX3-129" fmla="*/ 4540 w 10846712"/>
                  <a:gd name="connsiteY3-130" fmla="*/ 2131701 h 2451015"/>
                  <a:gd name="connsiteX4-131" fmla="*/ 5130 w 10846712"/>
                  <a:gd name="connsiteY4-132" fmla="*/ 0 h 2451015"/>
                  <a:gd name="connsiteX0-133" fmla="*/ 10842172 w 10842172"/>
                  <a:gd name="connsiteY0-134" fmla="*/ 1841415 h 2451015"/>
                  <a:gd name="connsiteX1-135" fmla="*/ 10348686 w 10842172"/>
                  <a:gd name="connsiteY1-136" fmla="*/ 2436501 h 2451015"/>
                  <a:gd name="connsiteX2-137" fmla="*/ 246743 w 10842172"/>
                  <a:gd name="connsiteY2-138" fmla="*/ 2451015 h 2451015"/>
                  <a:gd name="connsiteX3-139" fmla="*/ 0 w 10842172"/>
                  <a:gd name="connsiteY3-140" fmla="*/ 2131701 h 2451015"/>
                  <a:gd name="connsiteX4-141" fmla="*/ 590 w 10842172"/>
                  <a:gd name="connsiteY4-142" fmla="*/ 0 h 2451015"/>
                  <a:gd name="connsiteX0-143" fmla="*/ 10842172 w 10842172"/>
                  <a:gd name="connsiteY0-144" fmla="*/ 1841415 h 2451015"/>
                  <a:gd name="connsiteX1-145" fmla="*/ 10348686 w 10842172"/>
                  <a:gd name="connsiteY1-146" fmla="*/ 2436501 h 2451015"/>
                  <a:gd name="connsiteX2-147" fmla="*/ 246743 w 10842172"/>
                  <a:gd name="connsiteY2-148" fmla="*/ 2451015 h 2451015"/>
                  <a:gd name="connsiteX3-149" fmla="*/ 0 w 10842172"/>
                  <a:gd name="connsiteY3-150" fmla="*/ 2131701 h 2451015"/>
                  <a:gd name="connsiteX4-151" fmla="*/ 590 w 10842172"/>
                  <a:gd name="connsiteY4-152" fmla="*/ 0 h 2451015"/>
                  <a:gd name="connsiteX0-153" fmla="*/ 10842172 w 10842172"/>
                  <a:gd name="connsiteY0-154" fmla="*/ 1841415 h 2451015"/>
                  <a:gd name="connsiteX1-155" fmla="*/ 10348686 w 10842172"/>
                  <a:gd name="connsiteY1-156" fmla="*/ 2436501 h 2451015"/>
                  <a:gd name="connsiteX2-157" fmla="*/ 246743 w 10842172"/>
                  <a:gd name="connsiteY2-158" fmla="*/ 2451015 h 2451015"/>
                  <a:gd name="connsiteX3-159" fmla="*/ 0 w 10842172"/>
                  <a:gd name="connsiteY3-160" fmla="*/ 2131701 h 2451015"/>
                  <a:gd name="connsiteX4-161" fmla="*/ 6410 w 10842172"/>
                  <a:gd name="connsiteY4-162" fmla="*/ 0 h 2451015"/>
                  <a:gd name="connsiteX0-163" fmla="*/ 10842172 w 10842172"/>
                  <a:gd name="connsiteY0-164" fmla="*/ 1841415 h 2451015"/>
                  <a:gd name="connsiteX1-165" fmla="*/ 10348686 w 10842172"/>
                  <a:gd name="connsiteY1-166" fmla="*/ 2436501 h 2451015"/>
                  <a:gd name="connsiteX2-167" fmla="*/ 246743 w 10842172"/>
                  <a:gd name="connsiteY2-168" fmla="*/ 2451015 h 2451015"/>
                  <a:gd name="connsiteX3-169" fmla="*/ 0 w 10842172"/>
                  <a:gd name="connsiteY3-170" fmla="*/ 2131701 h 2451015"/>
                  <a:gd name="connsiteX4-171" fmla="*/ 6410 w 10842172"/>
                  <a:gd name="connsiteY4-172" fmla="*/ 0 h 2451015"/>
                  <a:gd name="connsiteX0-173" fmla="*/ 10846950 w 10846950"/>
                  <a:gd name="connsiteY0-174" fmla="*/ 1841415 h 2451015"/>
                  <a:gd name="connsiteX1-175" fmla="*/ 10353464 w 10846950"/>
                  <a:gd name="connsiteY1-176" fmla="*/ 2436501 h 2451015"/>
                  <a:gd name="connsiteX2-177" fmla="*/ 251521 w 10846950"/>
                  <a:gd name="connsiteY2-178" fmla="*/ 2451015 h 2451015"/>
                  <a:gd name="connsiteX3-179" fmla="*/ 4778 w 10846950"/>
                  <a:gd name="connsiteY3-180" fmla="*/ 2131701 h 2451015"/>
                  <a:gd name="connsiteX4-181" fmla="*/ 11188 w 10846950"/>
                  <a:gd name="connsiteY4-182" fmla="*/ 0 h 2451015"/>
                  <a:gd name="connsiteX0-183" fmla="*/ 10846950 w 10846950"/>
                  <a:gd name="connsiteY0-184" fmla="*/ 1841415 h 2451015"/>
                  <a:gd name="connsiteX1-185" fmla="*/ 10568788 w 10846950"/>
                  <a:gd name="connsiteY1-186" fmla="*/ 2430680 h 2451015"/>
                  <a:gd name="connsiteX2-187" fmla="*/ 251521 w 10846950"/>
                  <a:gd name="connsiteY2-188" fmla="*/ 2451015 h 2451015"/>
                  <a:gd name="connsiteX3-189" fmla="*/ 4778 w 10846950"/>
                  <a:gd name="connsiteY3-190" fmla="*/ 2131701 h 2451015"/>
                  <a:gd name="connsiteX4-191" fmla="*/ 11188 w 10846950"/>
                  <a:gd name="connsiteY4-192" fmla="*/ 0 h 2451015"/>
                  <a:gd name="connsiteX0-193" fmla="*/ 10846950 w 10846950"/>
                  <a:gd name="connsiteY0-194" fmla="*/ 1841415 h 2451015"/>
                  <a:gd name="connsiteX1-195" fmla="*/ 10522232 w 10846950"/>
                  <a:gd name="connsiteY1-196" fmla="*/ 2430680 h 2451015"/>
                  <a:gd name="connsiteX2-197" fmla="*/ 251521 w 10846950"/>
                  <a:gd name="connsiteY2-198" fmla="*/ 2451015 h 2451015"/>
                  <a:gd name="connsiteX3-199" fmla="*/ 4778 w 10846950"/>
                  <a:gd name="connsiteY3-200" fmla="*/ 2131701 h 2451015"/>
                  <a:gd name="connsiteX4-201" fmla="*/ 11188 w 10846950"/>
                  <a:gd name="connsiteY4-202" fmla="*/ 0 h 2451015"/>
                  <a:gd name="connsiteX0-203" fmla="*/ 10846950 w 10846950"/>
                  <a:gd name="connsiteY0-204" fmla="*/ 1841415 h 2451015"/>
                  <a:gd name="connsiteX1-205" fmla="*/ 10745593 w 10846950"/>
                  <a:gd name="connsiteY1-206" fmla="*/ 2046023 h 2451015"/>
                  <a:gd name="connsiteX2-207" fmla="*/ 10522232 w 10846950"/>
                  <a:gd name="connsiteY2-208" fmla="*/ 2430680 h 2451015"/>
                  <a:gd name="connsiteX3-209" fmla="*/ 251521 w 10846950"/>
                  <a:gd name="connsiteY3-210" fmla="*/ 2451015 h 2451015"/>
                  <a:gd name="connsiteX4-211" fmla="*/ 4778 w 10846950"/>
                  <a:gd name="connsiteY4-212" fmla="*/ 2131701 h 2451015"/>
                  <a:gd name="connsiteX5-213" fmla="*/ 11188 w 10846950"/>
                  <a:gd name="connsiteY5-214" fmla="*/ 0 h 2451015"/>
                  <a:gd name="connsiteX0-215" fmla="*/ 10745593 w 10745593"/>
                  <a:gd name="connsiteY0-216" fmla="*/ 2046023 h 2451015"/>
                  <a:gd name="connsiteX1-217" fmla="*/ 10522232 w 10745593"/>
                  <a:gd name="connsiteY1-218" fmla="*/ 2430680 h 2451015"/>
                  <a:gd name="connsiteX2-219" fmla="*/ 251521 w 10745593"/>
                  <a:gd name="connsiteY2-220" fmla="*/ 2451015 h 2451015"/>
                  <a:gd name="connsiteX3-221" fmla="*/ 4778 w 10745593"/>
                  <a:gd name="connsiteY3-222" fmla="*/ 2131701 h 2451015"/>
                  <a:gd name="connsiteX4-223" fmla="*/ 11188 w 10745593"/>
                  <a:gd name="connsiteY4-224" fmla="*/ 0 h 2451015"/>
                  <a:gd name="connsiteX0-225" fmla="*/ 10830947 w 10830947"/>
                  <a:gd name="connsiteY0-226" fmla="*/ 2046023 h 2451015"/>
                  <a:gd name="connsiteX1-227" fmla="*/ 10522232 w 10830947"/>
                  <a:gd name="connsiteY1-228" fmla="*/ 2430680 h 2451015"/>
                  <a:gd name="connsiteX2-229" fmla="*/ 251521 w 10830947"/>
                  <a:gd name="connsiteY2-230" fmla="*/ 2451015 h 2451015"/>
                  <a:gd name="connsiteX3-231" fmla="*/ 4778 w 10830947"/>
                  <a:gd name="connsiteY3-232" fmla="*/ 2131701 h 2451015"/>
                  <a:gd name="connsiteX4-233" fmla="*/ 11188 w 10830947"/>
                  <a:gd name="connsiteY4-234" fmla="*/ 0 h 2451015"/>
                  <a:gd name="connsiteX0-235" fmla="*/ 10877504 w 10877504"/>
                  <a:gd name="connsiteY0-236" fmla="*/ 2046023 h 2451015"/>
                  <a:gd name="connsiteX1-237" fmla="*/ 10522232 w 10877504"/>
                  <a:gd name="connsiteY1-238" fmla="*/ 2430680 h 2451015"/>
                  <a:gd name="connsiteX2-239" fmla="*/ 251521 w 10877504"/>
                  <a:gd name="connsiteY2-240" fmla="*/ 2451015 h 2451015"/>
                  <a:gd name="connsiteX3-241" fmla="*/ 4778 w 10877504"/>
                  <a:gd name="connsiteY3-242" fmla="*/ 2131701 h 2451015"/>
                  <a:gd name="connsiteX4-243" fmla="*/ 11188 w 10877504"/>
                  <a:gd name="connsiteY4-244" fmla="*/ 0 h 2451015"/>
                  <a:gd name="connsiteX0-245" fmla="*/ 10861985 w 10861985"/>
                  <a:gd name="connsiteY0-246" fmla="*/ 2084821 h 2451015"/>
                  <a:gd name="connsiteX1-247" fmla="*/ 10522232 w 10861985"/>
                  <a:gd name="connsiteY1-248" fmla="*/ 2430680 h 2451015"/>
                  <a:gd name="connsiteX2-249" fmla="*/ 251521 w 10861985"/>
                  <a:gd name="connsiteY2-250" fmla="*/ 2451015 h 2451015"/>
                  <a:gd name="connsiteX3-251" fmla="*/ 4778 w 10861985"/>
                  <a:gd name="connsiteY3-252" fmla="*/ 2131701 h 2451015"/>
                  <a:gd name="connsiteX4-253" fmla="*/ 11188 w 10861985"/>
                  <a:gd name="connsiteY4-254" fmla="*/ 0 h 2451015"/>
                  <a:gd name="connsiteX0-255" fmla="*/ 10857207 w 10857207"/>
                  <a:gd name="connsiteY0-256" fmla="*/ 0 h 366194"/>
                  <a:gd name="connsiteX1-257" fmla="*/ 10517454 w 10857207"/>
                  <a:gd name="connsiteY1-258" fmla="*/ 345859 h 366194"/>
                  <a:gd name="connsiteX2-259" fmla="*/ 246743 w 10857207"/>
                  <a:gd name="connsiteY2-260" fmla="*/ 366194 h 366194"/>
                  <a:gd name="connsiteX3-261" fmla="*/ 0 w 10857207"/>
                  <a:gd name="connsiteY3-262" fmla="*/ 46880 h 366194"/>
                  <a:gd name="connsiteX0-263" fmla="*/ 10610464 w 10610464"/>
                  <a:gd name="connsiteY0-264" fmla="*/ 0 h 366194"/>
                  <a:gd name="connsiteX1-265" fmla="*/ 10270711 w 10610464"/>
                  <a:gd name="connsiteY1-266" fmla="*/ 345859 h 366194"/>
                  <a:gd name="connsiteX2-267" fmla="*/ 0 w 10610464"/>
                  <a:gd name="connsiteY2-268" fmla="*/ 366194 h 366194"/>
                  <a:gd name="connsiteX0-269" fmla="*/ 339753 w 339753"/>
                  <a:gd name="connsiteY0-270" fmla="*/ 0 h 345859"/>
                  <a:gd name="connsiteX1-271" fmla="*/ 0 w 339753"/>
                  <a:gd name="connsiteY1-272" fmla="*/ 345859 h 345859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</a:cxnLst>
                <a:rect l="l" t="t" r="r" b="b"/>
                <a:pathLst>
                  <a:path w="339753" h="345859">
                    <a:moveTo>
                      <a:pt x="339753" y="0"/>
                    </a:moveTo>
                    <a:lnTo>
                      <a:pt x="0" y="345859"/>
                    </a:lnTo>
                  </a:path>
                </a:pathLst>
              </a:custGeom>
              <a:noFill/>
              <a:ln w="28575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9" name="任意多边形: 形状 48"/>
              <p:cNvSpPr/>
              <p:nvPr/>
            </p:nvSpPr>
            <p:spPr>
              <a:xfrm>
                <a:off x="10443054" y="4695388"/>
                <a:ext cx="204022" cy="207689"/>
              </a:xfrm>
              <a:custGeom>
                <a:avLst/>
                <a:gdLst>
                  <a:gd name="connsiteX0" fmla="*/ 10856686 w 10856686"/>
                  <a:gd name="connsiteY0" fmla="*/ 4180114 h 4789714"/>
                  <a:gd name="connsiteX1" fmla="*/ 10363200 w 10856686"/>
                  <a:gd name="connsiteY1" fmla="*/ 4775200 h 4789714"/>
                  <a:gd name="connsiteX2" fmla="*/ 261257 w 10856686"/>
                  <a:gd name="connsiteY2" fmla="*/ 4789714 h 4789714"/>
                  <a:gd name="connsiteX3" fmla="*/ 14514 w 10856686"/>
                  <a:gd name="connsiteY3" fmla="*/ 4470400 h 4789714"/>
                  <a:gd name="connsiteX4" fmla="*/ 0 w 10856686"/>
                  <a:gd name="connsiteY4" fmla="*/ 0 h 4789714"/>
                  <a:gd name="connsiteX0-1" fmla="*/ 10856686 w 10856686"/>
                  <a:gd name="connsiteY0-2" fmla="*/ 4180114 h 4789714"/>
                  <a:gd name="connsiteX1-3" fmla="*/ 10363200 w 10856686"/>
                  <a:gd name="connsiteY1-4" fmla="*/ 4775200 h 4789714"/>
                  <a:gd name="connsiteX2-5" fmla="*/ 261257 w 10856686"/>
                  <a:gd name="connsiteY2-6" fmla="*/ 4789714 h 4789714"/>
                  <a:gd name="connsiteX3-7" fmla="*/ 14514 w 10856686"/>
                  <a:gd name="connsiteY3-8" fmla="*/ 4470400 h 4789714"/>
                  <a:gd name="connsiteX4-9" fmla="*/ 749 w 10856686"/>
                  <a:gd name="connsiteY4-10" fmla="*/ 1242677 h 4789714"/>
                  <a:gd name="connsiteX5" fmla="*/ 0 w 10856686"/>
                  <a:gd name="connsiteY5" fmla="*/ 0 h 4789714"/>
                  <a:gd name="connsiteX0-11" fmla="*/ 10855937 w 10855937"/>
                  <a:gd name="connsiteY0-12" fmla="*/ 2937437 h 3547037"/>
                  <a:gd name="connsiteX1-13" fmla="*/ 10362451 w 10855937"/>
                  <a:gd name="connsiteY1-14" fmla="*/ 3532523 h 3547037"/>
                  <a:gd name="connsiteX2-15" fmla="*/ 260508 w 10855937"/>
                  <a:gd name="connsiteY2-16" fmla="*/ 3547037 h 3547037"/>
                  <a:gd name="connsiteX3-17" fmla="*/ 13765 w 10855937"/>
                  <a:gd name="connsiteY3-18" fmla="*/ 3227723 h 3547037"/>
                  <a:gd name="connsiteX4-19" fmla="*/ 0 w 10855937"/>
                  <a:gd name="connsiteY4-20" fmla="*/ 0 h 3547037"/>
                  <a:gd name="connsiteX0-21" fmla="*/ 10855937 w 10855937"/>
                  <a:gd name="connsiteY0-22" fmla="*/ 2937437 h 3547037"/>
                  <a:gd name="connsiteX1-23" fmla="*/ 10362451 w 10855937"/>
                  <a:gd name="connsiteY1-24" fmla="*/ 3532523 h 3547037"/>
                  <a:gd name="connsiteX2-25" fmla="*/ 260508 w 10855937"/>
                  <a:gd name="connsiteY2-26" fmla="*/ 3547037 h 3547037"/>
                  <a:gd name="connsiteX3-27" fmla="*/ 13765 w 10855937"/>
                  <a:gd name="connsiteY3-28" fmla="*/ 3227723 h 3547037"/>
                  <a:gd name="connsiteX4-29" fmla="*/ 0 w 10855937"/>
                  <a:gd name="connsiteY4-30" fmla="*/ 0 h 3547037"/>
                  <a:gd name="connsiteX0-31" fmla="*/ 10868873 w 10868873"/>
                  <a:gd name="connsiteY0-32" fmla="*/ 2937437 h 3547037"/>
                  <a:gd name="connsiteX1-33" fmla="*/ 10375387 w 10868873"/>
                  <a:gd name="connsiteY1-34" fmla="*/ 3532523 h 3547037"/>
                  <a:gd name="connsiteX2-35" fmla="*/ 273444 w 10868873"/>
                  <a:gd name="connsiteY2-36" fmla="*/ 3547037 h 3547037"/>
                  <a:gd name="connsiteX3-37" fmla="*/ 26701 w 10868873"/>
                  <a:gd name="connsiteY3-38" fmla="*/ 3227723 h 3547037"/>
                  <a:gd name="connsiteX4-39" fmla="*/ 5177 w 10868873"/>
                  <a:gd name="connsiteY4-40" fmla="*/ 1101841 h 3547037"/>
                  <a:gd name="connsiteX5-41" fmla="*/ 12936 w 10868873"/>
                  <a:gd name="connsiteY5-42" fmla="*/ 0 h 3547037"/>
                  <a:gd name="connsiteX0-43" fmla="*/ 10868873 w 10868873"/>
                  <a:gd name="connsiteY0-44" fmla="*/ 1835596 h 2445196"/>
                  <a:gd name="connsiteX1-45" fmla="*/ 10375387 w 10868873"/>
                  <a:gd name="connsiteY1-46" fmla="*/ 2430682 h 2445196"/>
                  <a:gd name="connsiteX2-47" fmla="*/ 273444 w 10868873"/>
                  <a:gd name="connsiteY2-48" fmla="*/ 2445196 h 2445196"/>
                  <a:gd name="connsiteX3-49" fmla="*/ 26701 w 10868873"/>
                  <a:gd name="connsiteY3-50" fmla="*/ 2125882 h 2445196"/>
                  <a:gd name="connsiteX4-51" fmla="*/ 5177 w 10868873"/>
                  <a:gd name="connsiteY4-52" fmla="*/ 0 h 2445196"/>
                  <a:gd name="connsiteX0-53" fmla="*/ 10863696 w 10863696"/>
                  <a:gd name="connsiteY0-54" fmla="*/ 1835596 h 2445196"/>
                  <a:gd name="connsiteX1-55" fmla="*/ 10370210 w 10863696"/>
                  <a:gd name="connsiteY1-56" fmla="*/ 2430682 h 2445196"/>
                  <a:gd name="connsiteX2-57" fmla="*/ 268267 w 10863696"/>
                  <a:gd name="connsiteY2-58" fmla="*/ 2445196 h 2445196"/>
                  <a:gd name="connsiteX3-59" fmla="*/ 21524 w 10863696"/>
                  <a:gd name="connsiteY3-60" fmla="*/ 2125882 h 2445196"/>
                  <a:gd name="connsiteX4-61" fmla="*/ 0 w 10863696"/>
                  <a:gd name="connsiteY4-62" fmla="*/ 0 h 2445196"/>
                  <a:gd name="connsiteX0-63" fmla="*/ 10882319 w 10882319"/>
                  <a:gd name="connsiteY0-64" fmla="*/ 1835596 h 2445196"/>
                  <a:gd name="connsiteX1-65" fmla="*/ 10388833 w 10882319"/>
                  <a:gd name="connsiteY1-66" fmla="*/ 2430682 h 2445196"/>
                  <a:gd name="connsiteX2-67" fmla="*/ 286890 w 10882319"/>
                  <a:gd name="connsiteY2-68" fmla="*/ 2445196 h 2445196"/>
                  <a:gd name="connsiteX3-69" fmla="*/ 40147 w 10882319"/>
                  <a:gd name="connsiteY3-70" fmla="*/ 2125882 h 2445196"/>
                  <a:gd name="connsiteX4-71" fmla="*/ 0 w 10882319"/>
                  <a:gd name="connsiteY4-72" fmla="*/ 0 h 2445196"/>
                  <a:gd name="connsiteX0-73" fmla="*/ 10853134 w 10853134"/>
                  <a:gd name="connsiteY0-74" fmla="*/ 1841415 h 2451015"/>
                  <a:gd name="connsiteX1-75" fmla="*/ 10359648 w 10853134"/>
                  <a:gd name="connsiteY1-76" fmla="*/ 2436501 h 2451015"/>
                  <a:gd name="connsiteX2-77" fmla="*/ 257705 w 10853134"/>
                  <a:gd name="connsiteY2-78" fmla="*/ 2451015 h 2451015"/>
                  <a:gd name="connsiteX3-79" fmla="*/ 10962 w 10853134"/>
                  <a:gd name="connsiteY3-80" fmla="*/ 2131701 h 2451015"/>
                  <a:gd name="connsiteX4-81" fmla="*/ 11553 w 10853134"/>
                  <a:gd name="connsiteY4-82" fmla="*/ 0 h 2451015"/>
                  <a:gd name="connsiteX0-83" fmla="*/ 10864860 w 10864860"/>
                  <a:gd name="connsiteY0-84" fmla="*/ 1841415 h 2451015"/>
                  <a:gd name="connsiteX1-85" fmla="*/ 10371374 w 10864860"/>
                  <a:gd name="connsiteY1-86" fmla="*/ 2436501 h 2451015"/>
                  <a:gd name="connsiteX2-87" fmla="*/ 269431 w 10864860"/>
                  <a:gd name="connsiteY2-88" fmla="*/ 2451015 h 2451015"/>
                  <a:gd name="connsiteX3-89" fmla="*/ 22688 w 10864860"/>
                  <a:gd name="connsiteY3-90" fmla="*/ 2131701 h 2451015"/>
                  <a:gd name="connsiteX4-91" fmla="*/ 0 w 10864860"/>
                  <a:gd name="connsiteY4-92" fmla="*/ 0 h 2451015"/>
                  <a:gd name="connsiteX0-93" fmla="*/ 10856761 w 10856761"/>
                  <a:gd name="connsiteY0-94" fmla="*/ 1841415 h 2451015"/>
                  <a:gd name="connsiteX1-95" fmla="*/ 10363275 w 10856761"/>
                  <a:gd name="connsiteY1-96" fmla="*/ 2436501 h 2451015"/>
                  <a:gd name="connsiteX2-97" fmla="*/ 261332 w 10856761"/>
                  <a:gd name="connsiteY2-98" fmla="*/ 2451015 h 2451015"/>
                  <a:gd name="connsiteX3-99" fmla="*/ 14589 w 10856761"/>
                  <a:gd name="connsiteY3-100" fmla="*/ 2131701 h 2451015"/>
                  <a:gd name="connsiteX4-101" fmla="*/ 3540 w 10856761"/>
                  <a:gd name="connsiteY4-102" fmla="*/ 0 h 2451015"/>
                  <a:gd name="connsiteX0-103" fmla="*/ 10858803 w 10858803"/>
                  <a:gd name="connsiteY0-104" fmla="*/ 1841415 h 2451015"/>
                  <a:gd name="connsiteX1-105" fmla="*/ 10365317 w 10858803"/>
                  <a:gd name="connsiteY1-106" fmla="*/ 2436501 h 2451015"/>
                  <a:gd name="connsiteX2-107" fmla="*/ 263374 w 10858803"/>
                  <a:gd name="connsiteY2-108" fmla="*/ 2451015 h 2451015"/>
                  <a:gd name="connsiteX3-109" fmla="*/ 16631 w 10858803"/>
                  <a:gd name="connsiteY3-110" fmla="*/ 2131701 h 2451015"/>
                  <a:gd name="connsiteX4-111" fmla="*/ 5582 w 10858803"/>
                  <a:gd name="connsiteY4-112" fmla="*/ 0 h 2451015"/>
                  <a:gd name="connsiteX0-113" fmla="*/ 10854255 w 10854255"/>
                  <a:gd name="connsiteY0-114" fmla="*/ 1841415 h 2451015"/>
                  <a:gd name="connsiteX1-115" fmla="*/ 10360769 w 10854255"/>
                  <a:gd name="connsiteY1-116" fmla="*/ 2436501 h 2451015"/>
                  <a:gd name="connsiteX2-117" fmla="*/ 258826 w 10854255"/>
                  <a:gd name="connsiteY2-118" fmla="*/ 2451015 h 2451015"/>
                  <a:gd name="connsiteX3-119" fmla="*/ 12083 w 10854255"/>
                  <a:gd name="connsiteY3-120" fmla="*/ 2131701 h 2451015"/>
                  <a:gd name="connsiteX4-121" fmla="*/ 1034 w 10854255"/>
                  <a:gd name="connsiteY4-122" fmla="*/ 0 h 2451015"/>
                  <a:gd name="connsiteX0-123" fmla="*/ 10846712 w 10846712"/>
                  <a:gd name="connsiteY0-124" fmla="*/ 1841415 h 2451015"/>
                  <a:gd name="connsiteX1-125" fmla="*/ 10353226 w 10846712"/>
                  <a:gd name="connsiteY1-126" fmla="*/ 2436501 h 2451015"/>
                  <a:gd name="connsiteX2-127" fmla="*/ 251283 w 10846712"/>
                  <a:gd name="connsiteY2-128" fmla="*/ 2451015 h 2451015"/>
                  <a:gd name="connsiteX3-129" fmla="*/ 4540 w 10846712"/>
                  <a:gd name="connsiteY3-130" fmla="*/ 2131701 h 2451015"/>
                  <a:gd name="connsiteX4-131" fmla="*/ 5130 w 10846712"/>
                  <a:gd name="connsiteY4-132" fmla="*/ 0 h 2451015"/>
                  <a:gd name="connsiteX0-133" fmla="*/ 10842172 w 10842172"/>
                  <a:gd name="connsiteY0-134" fmla="*/ 1841415 h 2451015"/>
                  <a:gd name="connsiteX1-135" fmla="*/ 10348686 w 10842172"/>
                  <a:gd name="connsiteY1-136" fmla="*/ 2436501 h 2451015"/>
                  <a:gd name="connsiteX2-137" fmla="*/ 246743 w 10842172"/>
                  <a:gd name="connsiteY2-138" fmla="*/ 2451015 h 2451015"/>
                  <a:gd name="connsiteX3-139" fmla="*/ 0 w 10842172"/>
                  <a:gd name="connsiteY3-140" fmla="*/ 2131701 h 2451015"/>
                  <a:gd name="connsiteX4-141" fmla="*/ 590 w 10842172"/>
                  <a:gd name="connsiteY4-142" fmla="*/ 0 h 2451015"/>
                  <a:gd name="connsiteX0-143" fmla="*/ 10842172 w 10842172"/>
                  <a:gd name="connsiteY0-144" fmla="*/ 1841415 h 2451015"/>
                  <a:gd name="connsiteX1-145" fmla="*/ 10348686 w 10842172"/>
                  <a:gd name="connsiteY1-146" fmla="*/ 2436501 h 2451015"/>
                  <a:gd name="connsiteX2-147" fmla="*/ 246743 w 10842172"/>
                  <a:gd name="connsiteY2-148" fmla="*/ 2451015 h 2451015"/>
                  <a:gd name="connsiteX3-149" fmla="*/ 0 w 10842172"/>
                  <a:gd name="connsiteY3-150" fmla="*/ 2131701 h 2451015"/>
                  <a:gd name="connsiteX4-151" fmla="*/ 590 w 10842172"/>
                  <a:gd name="connsiteY4-152" fmla="*/ 0 h 2451015"/>
                  <a:gd name="connsiteX0-153" fmla="*/ 10842172 w 10842172"/>
                  <a:gd name="connsiteY0-154" fmla="*/ 1841415 h 2451015"/>
                  <a:gd name="connsiteX1-155" fmla="*/ 10348686 w 10842172"/>
                  <a:gd name="connsiteY1-156" fmla="*/ 2436501 h 2451015"/>
                  <a:gd name="connsiteX2-157" fmla="*/ 246743 w 10842172"/>
                  <a:gd name="connsiteY2-158" fmla="*/ 2451015 h 2451015"/>
                  <a:gd name="connsiteX3-159" fmla="*/ 0 w 10842172"/>
                  <a:gd name="connsiteY3-160" fmla="*/ 2131701 h 2451015"/>
                  <a:gd name="connsiteX4-161" fmla="*/ 6410 w 10842172"/>
                  <a:gd name="connsiteY4-162" fmla="*/ 0 h 2451015"/>
                  <a:gd name="connsiteX0-163" fmla="*/ 10842172 w 10842172"/>
                  <a:gd name="connsiteY0-164" fmla="*/ 1841415 h 2451015"/>
                  <a:gd name="connsiteX1-165" fmla="*/ 10348686 w 10842172"/>
                  <a:gd name="connsiteY1-166" fmla="*/ 2436501 h 2451015"/>
                  <a:gd name="connsiteX2-167" fmla="*/ 246743 w 10842172"/>
                  <a:gd name="connsiteY2-168" fmla="*/ 2451015 h 2451015"/>
                  <a:gd name="connsiteX3-169" fmla="*/ 0 w 10842172"/>
                  <a:gd name="connsiteY3-170" fmla="*/ 2131701 h 2451015"/>
                  <a:gd name="connsiteX4-171" fmla="*/ 6410 w 10842172"/>
                  <a:gd name="connsiteY4-172" fmla="*/ 0 h 2451015"/>
                  <a:gd name="connsiteX0-173" fmla="*/ 10846950 w 10846950"/>
                  <a:gd name="connsiteY0-174" fmla="*/ 1841415 h 2451015"/>
                  <a:gd name="connsiteX1-175" fmla="*/ 10353464 w 10846950"/>
                  <a:gd name="connsiteY1-176" fmla="*/ 2436501 h 2451015"/>
                  <a:gd name="connsiteX2-177" fmla="*/ 251521 w 10846950"/>
                  <a:gd name="connsiteY2-178" fmla="*/ 2451015 h 2451015"/>
                  <a:gd name="connsiteX3-179" fmla="*/ 4778 w 10846950"/>
                  <a:gd name="connsiteY3-180" fmla="*/ 2131701 h 2451015"/>
                  <a:gd name="connsiteX4-181" fmla="*/ 11188 w 10846950"/>
                  <a:gd name="connsiteY4-182" fmla="*/ 0 h 2451015"/>
                  <a:gd name="connsiteX0-183" fmla="*/ 10846950 w 10846950"/>
                  <a:gd name="connsiteY0-184" fmla="*/ 1841415 h 2451015"/>
                  <a:gd name="connsiteX1-185" fmla="*/ 10568788 w 10846950"/>
                  <a:gd name="connsiteY1-186" fmla="*/ 2430680 h 2451015"/>
                  <a:gd name="connsiteX2-187" fmla="*/ 251521 w 10846950"/>
                  <a:gd name="connsiteY2-188" fmla="*/ 2451015 h 2451015"/>
                  <a:gd name="connsiteX3-189" fmla="*/ 4778 w 10846950"/>
                  <a:gd name="connsiteY3-190" fmla="*/ 2131701 h 2451015"/>
                  <a:gd name="connsiteX4-191" fmla="*/ 11188 w 10846950"/>
                  <a:gd name="connsiteY4-192" fmla="*/ 0 h 2451015"/>
                  <a:gd name="connsiteX0-193" fmla="*/ 10846950 w 10846950"/>
                  <a:gd name="connsiteY0-194" fmla="*/ 1841415 h 2451015"/>
                  <a:gd name="connsiteX1-195" fmla="*/ 10522232 w 10846950"/>
                  <a:gd name="connsiteY1-196" fmla="*/ 2430680 h 2451015"/>
                  <a:gd name="connsiteX2-197" fmla="*/ 251521 w 10846950"/>
                  <a:gd name="connsiteY2-198" fmla="*/ 2451015 h 2451015"/>
                  <a:gd name="connsiteX3-199" fmla="*/ 4778 w 10846950"/>
                  <a:gd name="connsiteY3-200" fmla="*/ 2131701 h 2451015"/>
                  <a:gd name="connsiteX4-201" fmla="*/ 11188 w 10846950"/>
                  <a:gd name="connsiteY4-202" fmla="*/ 0 h 2451015"/>
                  <a:gd name="connsiteX0-203" fmla="*/ 10846950 w 10846950"/>
                  <a:gd name="connsiteY0-204" fmla="*/ 1841415 h 2451015"/>
                  <a:gd name="connsiteX1-205" fmla="*/ 10745593 w 10846950"/>
                  <a:gd name="connsiteY1-206" fmla="*/ 2046023 h 2451015"/>
                  <a:gd name="connsiteX2-207" fmla="*/ 10522232 w 10846950"/>
                  <a:gd name="connsiteY2-208" fmla="*/ 2430680 h 2451015"/>
                  <a:gd name="connsiteX3-209" fmla="*/ 251521 w 10846950"/>
                  <a:gd name="connsiteY3-210" fmla="*/ 2451015 h 2451015"/>
                  <a:gd name="connsiteX4-211" fmla="*/ 4778 w 10846950"/>
                  <a:gd name="connsiteY4-212" fmla="*/ 2131701 h 2451015"/>
                  <a:gd name="connsiteX5-213" fmla="*/ 11188 w 10846950"/>
                  <a:gd name="connsiteY5-214" fmla="*/ 0 h 2451015"/>
                  <a:gd name="connsiteX0-215" fmla="*/ 10745593 w 10745593"/>
                  <a:gd name="connsiteY0-216" fmla="*/ 2046023 h 2451015"/>
                  <a:gd name="connsiteX1-217" fmla="*/ 10522232 w 10745593"/>
                  <a:gd name="connsiteY1-218" fmla="*/ 2430680 h 2451015"/>
                  <a:gd name="connsiteX2-219" fmla="*/ 251521 w 10745593"/>
                  <a:gd name="connsiteY2-220" fmla="*/ 2451015 h 2451015"/>
                  <a:gd name="connsiteX3-221" fmla="*/ 4778 w 10745593"/>
                  <a:gd name="connsiteY3-222" fmla="*/ 2131701 h 2451015"/>
                  <a:gd name="connsiteX4-223" fmla="*/ 11188 w 10745593"/>
                  <a:gd name="connsiteY4-224" fmla="*/ 0 h 2451015"/>
                  <a:gd name="connsiteX0-225" fmla="*/ 10830947 w 10830947"/>
                  <a:gd name="connsiteY0-226" fmla="*/ 2046023 h 2451015"/>
                  <a:gd name="connsiteX1-227" fmla="*/ 10522232 w 10830947"/>
                  <a:gd name="connsiteY1-228" fmla="*/ 2430680 h 2451015"/>
                  <a:gd name="connsiteX2-229" fmla="*/ 251521 w 10830947"/>
                  <a:gd name="connsiteY2-230" fmla="*/ 2451015 h 2451015"/>
                  <a:gd name="connsiteX3-231" fmla="*/ 4778 w 10830947"/>
                  <a:gd name="connsiteY3-232" fmla="*/ 2131701 h 2451015"/>
                  <a:gd name="connsiteX4-233" fmla="*/ 11188 w 10830947"/>
                  <a:gd name="connsiteY4-234" fmla="*/ 0 h 2451015"/>
                  <a:gd name="connsiteX0-235" fmla="*/ 10877504 w 10877504"/>
                  <a:gd name="connsiteY0-236" fmla="*/ 2046023 h 2451015"/>
                  <a:gd name="connsiteX1-237" fmla="*/ 10522232 w 10877504"/>
                  <a:gd name="connsiteY1-238" fmla="*/ 2430680 h 2451015"/>
                  <a:gd name="connsiteX2-239" fmla="*/ 251521 w 10877504"/>
                  <a:gd name="connsiteY2-240" fmla="*/ 2451015 h 2451015"/>
                  <a:gd name="connsiteX3-241" fmla="*/ 4778 w 10877504"/>
                  <a:gd name="connsiteY3-242" fmla="*/ 2131701 h 2451015"/>
                  <a:gd name="connsiteX4-243" fmla="*/ 11188 w 10877504"/>
                  <a:gd name="connsiteY4-244" fmla="*/ 0 h 2451015"/>
                  <a:gd name="connsiteX0-245" fmla="*/ 10861985 w 10861985"/>
                  <a:gd name="connsiteY0-246" fmla="*/ 2084821 h 2451015"/>
                  <a:gd name="connsiteX1-247" fmla="*/ 10522232 w 10861985"/>
                  <a:gd name="connsiteY1-248" fmla="*/ 2430680 h 2451015"/>
                  <a:gd name="connsiteX2-249" fmla="*/ 251521 w 10861985"/>
                  <a:gd name="connsiteY2-250" fmla="*/ 2451015 h 2451015"/>
                  <a:gd name="connsiteX3-251" fmla="*/ 4778 w 10861985"/>
                  <a:gd name="connsiteY3-252" fmla="*/ 2131701 h 2451015"/>
                  <a:gd name="connsiteX4-253" fmla="*/ 11188 w 10861985"/>
                  <a:gd name="connsiteY4-254" fmla="*/ 0 h 2451015"/>
                  <a:gd name="connsiteX0-255" fmla="*/ 10857207 w 10857207"/>
                  <a:gd name="connsiteY0-256" fmla="*/ 0 h 366194"/>
                  <a:gd name="connsiteX1-257" fmla="*/ 10517454 w 10857207"/>
                  <a:gd name="connsiteY1-258" fmla="*/ 345859 h 366194"/>
                  <a:gd name="connsiteX2-259" fmla="*/ 246743 w 10857207"/>
                  <a:gd name="connsiteY2-260" fmla="*/ 366194 h 366194"/>
                  <a:gd name="connsiteX3-261" fmla="*/ 0 w 10857207"/>
                  <a:gd name="connsiteY3-262" fmla="*/ 46880 h 366194"/>
                  <a:gd name="connsiteX0-263" fmla="*/ 10610464 w 10610464"/>
                  <a:gd name="connsiteY0-264" fmla="*/ 0 h 366194"/>
                  <a:gd name="connsiteX1-265" fmla="*/ 10270711 w 10610464"/>
                  <a:gd name="connsiteY1-266" fmla="*/ 345859 h 366194"/>
                  <a:gd name="connsiteX2-267" fmla="*/ 0 w 10610464"/>
                  <a:gd name="connsiteY2-268" fmla="*/ 366194 h 366194"/>
                  <a:gd name="connsiteX0-269" fmla="*/ 339753 w 339753"/>
                  <a:gd name="connsiteY0-270" fmla="*/ 0 h 345859"/>
                  <a:gd name="connsiteX1-271" fmla="*/ 0 w 339753"/>
                  <a:gd name="connsiteY1-272" fmla="*/ 345859 h 345859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</a:cxnLst>
                <a:rect l="l" t="t" r="r" b="b"/>
                <a:pathLst>
                  <a:path w="339753" h="345859">
                    <a:moveTo>
                      <a:pt x="339753" y="0"/>
                    </a:moveTo>
                    <a:lnTo>
                      <a:pt x="0" y="345859"/>
                    </a:lnTo>
                  </a:path>
                </a:pathLst>
              </a:custGeom>
              <a:noFill/>
              <a:ln w="28575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0" name="任意多边形: 形状 49"/>
              <p:cNvSpPr/>
              <p:nvPr/>
            </p:nvSpPr>
            <p:spPr>
              <a:xfrm>
                <a:off x="10443054" y="4518989"/>
                <a:ext cx="204022" cy="207689"/>
              </a:xfrm>
              <a:custGeom>
                <a:avLst/>
                <a:gdLst>
                  <a:gd name="connsiteX0" fmla="*/ 10856686 w 10856686"/>
                  <a:gd name="connsiteY0" fmla="*/ 4180114 h 4789714"/>
                  <a:gd name="connsiteX1" fmla="*/ 10363200 w 10856686"/>
                  <a:gd name="connsiteY1" fmla="*/ 4775200 h 4789714"/>
                  <a:gd name="connsiteX2" fmla="*/ 261257 w 10856686"/>
                  <a:gd name="connsiteY2" fmla="*/ 4789714 h 4789714"/>
                  <a:gd name="connsiteX3" fmla="*/ 14514 w 10856686"/>
                  <a:gd name="connsiteY3" fmla="*/ 4470400 h 4789714"/>
                  <a:gd name="connsiteX4" fmla="*/ 0 w 10856686"/>
                  <a:gd name="connsiteY4" fmla="*/ 0 h 4789714"/>
                  <a:gd name="connsiteX0-1" fmla="*/ 10856686 w 10856686"/>
                  <a:gd name="connsiteY0-2" fmla="*/ 4180114 h 4789714"/>
                  <a:gd name="connsiteX1-3" fmla="*/ 10363200 w 10856686"/>
                  <a:gd name="connsiteY1-4" fmla="*/ 4775200 h 4789714"/>
                  <a:gd name="connsiteX2-5" fmla="*/ 261257 w 10856686"/>
                  <a:gd name="connsiteY2-6" fmla="*/ 4789714 h 4789714"/>
                  <a:gd name="connsiteX3-7" fmla="*/ 14514 w 10856686"/>
                  <a:gd name="connsiteY3-8" fmla="*/ 4470400 h 4789714"/>
                  <a:gd name="connsiteX4-9" fmla="*/ 749 w 10856686"/>
                  <a:gd name="connsiteY4-10" fmla="*/ 1242677 h 4789714"/>
                  <a:gd name="connsiteX5" fmla="*/ 0 w 10856686"/>
                  <a:gd name="connsiteY5" fmla="*/ 0 h 4789714"/>
                  <a:gd name="connsiteX0-11" fmla="*/ 10855937 w 10855937"/>
                  <a:gd name="connsiteY0-12" fmla="*/ 2937437 h 3547037"/>
                  <a:gd name="connsiteX1-13" fmla="*/ 10362451 w 10855937"/>
                  <a:gd name="connsiteY1-14" fmla="*/ 3532523 h 3547037"/>
                  <a:gd name="connsiteX2-15" fmla="*/ 260508 w 10855937"/>
                  <a:gd name="connsiteY2-16" fmla="*/ 3547037 h 3547037"/>
                  <a:gd name="connsiteX3-17" fmla="*/ 13765 w 10855937"/>
                  <a:gd name="connsiteY3-18" fmla="*/ 3227723 h 3547037"/>
                  <a:gd name="connsiteX4-19" fmla="*/ 0 w 10855937"/>
                  <a:gd name="connsiteY4-20" fmla="*/ 0 h 3547037"/>
                  <a:gd name="connsiteX0-21" fmla="*/ 10855937 w 10855937"/>
                  <a:gd name="connsiteY0-22" fmla="*/ 2937437 h 3547037"/>
                  <a:gd name="connsiteX1-23" fmla="*/ 10362451 w 10855937"/>
                  <a:gd name="connsiteY1-24" fmla="*/ 3532523 h 3547037"/>
                  <a:gd name="connsiteX2-25" fmla="*/ 260508 w 10855937"/>
                  <a:gd name="connsiteY2-26" fmla="*/ 3547037 h 3547037"/>
                  <a:gd name="connsiteX3-27" fmla="*/ 13765 w 10855937"/>
                  <a:gd name="connsiteY3-28" fmla="*/ 3227723 h 3547037"/>
                  <a:gd name="connsiteX4-29" fmla="*/ 0 w 10855937"/>
                  <a:gd name="connsiteY4-30" fmla="*/ 0 h 3547037"/>
                  <a:gd name="connsiteX0-31" fmla="*/ 10868873 w 10868873"/>
                  <a:gd name="connsiteY0-32" fmla="*/ 2937437 h 3547037"/>
                  <a:gd name="connsiteX1-33" fmla="*/ 10375387 w 10868873"/>
                  <a:gd name="connsiteY1-34" fmla="*/ 3532523 h 3547037"/>
                  <a:gd name="connsiteX2-35" fmla="*/ 273444 w 10868873"/>
                  <a:gd name="connsiteY2-36" fmla="*/ 3547037 h 3547037"/>
                  <a:gd name="connsiteX3-37" fmla="*/ 26701 w 10868873"/>
                  <a:gd name="connsiteY3-38" fmla="*/ 3227723 h 3547037"/>
                  <a:gd name="connsiteX4-39" fmla="*/ 5177 w 10868873"/>
                  <a:gd name="connsiteY4-40" fmla="*/ 1101841 h 3547037"/>
                  <a:gd name="connsiteX5-41" fmla="*/ 12936 w 10868873"/>
                  <a:gd name="connsiteY5-42" fmla="*/ 0 h 3547037"/>
                  <a:gd name="connsiteX0-43" fmla="*/ 10868873 w 10868873"/>
                  <a:gd name="connsiteY0-44" fmla="*/ 1835596 h 2445196"/>
                  <a:gd name="connsiteX1-45" fmla="*/ 10375387 w 10868873"/>
                  <a:gd name="connsiteY1-46" fmla="*/ 2430682 h 2445196"/>
                  <a:gd name="connsiteX2-47" fmla="*/ 273444 w 10868873"/>
                  <a:gd name="connsiteY2-48" fmla="*/ 2445196 h 2445196"/>
                  <a:gd name="connsiteX3-49" fmla="*/ 26701 w 10868873"/>
                  <a:gd name="connsiteY3-50" fmla="*/ 2125882 h 2445196"/>
                  <a:gd name="connsiteX4-51" fmla="*/ 5177 w 10868873"/>
                  <a:gd name="connsiteY4-52" fmla="*/ 0 h 2445196"/>
                  <a:gd name="connsiteX0-53" fmla="*/ 10863696 w 10863696"/>
                  <a:gd name="connsiteY0-54" fmla="*/ 1835596 h 2445196"/>
                  <a:gd name="connsiteX1-55" fmla="*/ 10370210 w 10863696"/>
                  <a:gd name="connsiteY1-56" fmla="*/ 2430682 h 2445196"/>
                  <a:gd name="connsiteX2-57" fmla="*/ 268267 w 10863696"/>
                  <a:gd name="connsiteY2-58" fmla="*/ 2445196 h 2445196"/>
                  <a:gd name="connsiteX3-59" fmla="*/ 21524 w 10863696"/>
                  <a:gd name="connsiteY3-60" fmla="*/ 2125882 h 2445196"/>
                  <a:gd name="connsiteX4-61" fmla="*/ 0 w 10863696"/>
                  <a:gd name="connsiteY4-62" fmla="*/ 0 h 2445196"/>
                  <a:gd name="connsiteX0-63" fmla="*/ 10882319 w 10882319"/>
                  <a:gd name="connsiteY0-64" fmla="*/ 1835596 h 2445196"/>
                  <a:gd name="connsiteX1-65" fmla="*/ 10388833 w 10882319"/>
                  <a:gd name="connsiteY1-66" fmla="*/ 2430682 h 2445196"/>
                  <a:gd name="connsiteX2-67" fmla="*/ 286890 w 10882319"/>
                  <a:gd name="connsiteY2-68" fmla="*/ 2445196 h 2445196"/>
                  <a:gd name="connsiteX3-69" fmla="*/ 40147 w 10882319"/>
                  <a:gd name="connsiteY3-70" fmla="*/ 2125882 h 2445196"/>
                  <a:gd name="connsiteX4-71" fmla="*/ 0 w 10882319"/>
                  <a:gd name="connsiteY4-72" fmla="*/ 0 h 2445196"/>
                  <a:gd name="connsiteX0-73" fmla="*/ 10853134 w 10853134"/>
                  <a:gd name="connsiteY0-74" fmla="*/ 1841415 h 2451015"/>
                  <a:gd name="connsiteX1-75" fmla="*/ 10359648 w 10853134"/>
                  <a:gd name="connsiteY1-76" fmla="*/ 2436501 h 2451015"/>
                  <a:gd name="connsiteX2-77" fmla="*/ 257705 w 10853134"/>
                  <a:gd name="connsiteY2-78" fmla="*/ 2451015 h 2451015"/>
                  <a:gd name="connsiteX3-79" fmla="*/ 10962 w 10853134"/>
                  <a:gd name="connsiteY3-80" fmla="*/ 2131701 h 2451015"/>
                  <a:gd name="connsiteX4-81" fmla="*/ 11553 w 10853134"/>
                  <a:gd name="connsiteY4-82" fmla="*/ 0 h 2451015"/>
                  <a:gd name="connsiteX0-83" fmla="*/ 10864860 w 10864860"/>
                  <a:gd name="connsiteY0-84" fmla="*/ 1841415 h 2451015"/>
                  <a:gd name="connsiteX1-85" fmla="*/ 10371374 w 10864860"/>
                  <a:gd name="connsiteY1-86" fmla="*/ 2436501 h 2451015"/>
                  <a:gd name="connsiteX2-87" fmla="*/ 269431 w 10864860"/>
                  <a:gd name="connsiteY2-88" fmla="*/ 2451015 h 2451015"/>
                  <a:gd name="connsiteX3-89" fmla="*/ 22688 w 10864860"/>
                  <a:gd name="connsiteY3-90" fmla="*/ 2131701 h 2451015"/>
                  <a:gd name="connsiteX4-91" fmla="*/ 0 w 10864860"/>
                  <a:gd name="connsiteY4-92" fmla="*/ 0 h 2451015"/>
                  <a:gd name="connsiteX0-93" fmla="*/ 10856761 w 10856761"/>
                  <a:gd name="connsiteY0-94" fmla="*/ 1841415 h 2451015"/>
                  <a:gd name="connsiteX1-95" fmla="*/ 10363275 w 10856761"/>
                  <a:gd name="connsiteY1-96" fmla="*/ 2436501 h 2451015"/>
                  <a:gd name="connsiteX2-97" fmla="*/ 261332 w 10856761"/>
                  <a:gd name="connsiteY2-98" fmla="*/ 2451015 h 2451015"/>
                  <a:gd name="connsiteX3-99" fmla="*/ 14589 w 10856761"/>
                  <a:gd name="connsiteY3-100" fmla="*/ 2131701 h 2451015"/>
                  <a:gd name="connsiteX4-101" fmla="*/ 3540 w 10856761"/>
                  <a:gd name="connsiteY4-102" fmla="*/ 0 h 2451015"/>
                  <a:gd name="connsiteX0-103" fmla="*/ 10858803 w 10858803"/>
                  <a:gd name="connsiteY0-104" fmla="*/ 1841415 h 2451015"/>
                  <a:gd name="connsiteX1-105" fmla="*/ 10365317 w 10858803"/>
                  <a:gd name="connsiteY1-106" fmla="*/ 2436501 h 2451015"/>
                  <a:gd name="connsiteX2-107" fmla="*/ 263374 w 10858803"/>
                  <a:gd name="connsiteY2-108" fmla="*/ 2451015 h 2451015"/>
                  <a:gd name="connsiteX3-109" fmla="*/ 16631 w 10858803"/>
                  <a:gd name="connsiteY3-110" fmla="*/ 2131701 h 2451015"/>
                  <a:gd name="connsiteX4-111" fmla="*/ 5582 w 10858803"/>
                  <a:gd name="connsiteY4-112" fmla="*/ 0 h 2451015"/>
                  <a:gd name="connsiteX0-113" fmla="*/ 10854255 w 10854255"/>
                  <a:gd name="connsiteY0-114" fmla="*/ 1841415 h 2451015"/>
                  <a:gd name="connsiteX1-115" fmla="*/ 10360769 w 10854255"/>
                  <a:gd name="connsiteY1-116" fmla="*/ 2436501 h 2451015"/>
                  <a:gd name="connsiteX2-117" fmla="*/ 258826 w 10854255"/>
                  <a:gd name="connsiteY2-118" fmla="*/ 2451015 h 2451015"/>
                  <a:gd name="connsiteX3-119" fmla="*/ 12083 w 10854255"/>
                  <a:gd name="connsiteY3-120" fmla="*/ 2131701 h 2451015"/>
                  <a:gd name="connsiteX4-121" fmla="*/ 1034 w 10854255"/>
                  <a:gd name="connsiteY4-122" fmla="*/ 0 h 2451015"/>
                  <a:gd name="connsiteX0-123" fmla="*/ 10846712 w 10846712"/>
                  <a:gd name="connsiteY0-124" fmla="*/ 1841415 h 2451015"/>
                  <a:gd name="connsiteX1-125" fmla="*/ 10353226 w 10846712"/>
                  <a:gd name="connsiteY1-126" fmla="*/ 2436501 h 2451015"/>
                  <a:gd name="connsiteX2-127" fmla="*/ 251283 w 10846712"/>
                  <a:gd name="connsiteY2-128" fmla="*/ 2451015 h 2451015"/>
                  <a:gd name="connsiteX3-129" fmla="*/ 4540 w 10846712"/>
                  <a:gd name="connsiteY3-130" fmla="*/ 2131701 h 2451015"/>
                  <a:gd name="connsiteX4-131" fmla="*/ 5130 w 10846712"/>
                  <a:gd name="connsiteY4-132" fmla="*/ 0 h 2451015"/>
                  <a:gd name="connsiteX0-133" fmla="*/ 10842172 w 10842172"/>
                  <a:gd name="connsiteY0-134" fmla="*/ 1841415 h 2451015"/>
                  <a:gd name="connsiteX1-135" fmla="*/ 10348686 w 10842172"/>
                  <a:gd name="connsiteY1-136" fmla="*/ 2436501 h 2451015"/>
                  <a:gd name="connsiteX2-137" fmla="*/ 246743 w 10842172"/>
                  <a:gd name="connsiteY2-138" fmla="*/ 2451015 h 2451015"/>
                  <a:gd name="connsiteX3-139" fmla="*/ 0 w 10842172"/>
                  <a:gd name="connsiteY3-140" fmla="*/ 2131701 h 2451015"/>
                  <a:gd name="connsiteX4-141" fmla="*/ 590 w 10842172"/>
                  <a:gd name="connsiteY4-142" fmla="*/ 0 h 2451015"/>
                  <a:gd name="connsiteX0-143" fmla="*/ 10842172 w 10842172"/>
                  <a:gd name="connsiteY0-144" fmla="*/ 1841415 h 2451015"/>
                  <a:gd name="connsiteX1-145" fmla="*/ 10348686 w 10842172"/>
                  <a:gd name="connsiteY1-146" fmla="*/ 2436501 h 2451015"/>
                  <a:gd name="connsiteX2-147" fmla="*/ 246743 w 10842172"/>
                  <a:gd name="connsiteY2-148" fmla="*/ 2451015 h 2451015"/>
                  <a:gd name="connsiteX3-149" fmla="*/ 0 w 10842172"/>
                  <a:gd name="connsiteY3-150" fmla="*/ 2131701 h 2451015"/>
                  <a:gd name="connsiteX4-151" fmla="*/ 590 w 10842172"/>
                  <a:gd name="connsiteY4-152" fmla="*/ 0 h 2451015"/>
                  <a:gd name="connsiteX0-153" fmla="*/ 10842172 w 10842172"/>
                  <a:gd name="connsiteY0-154" fmla="*/ 1841415 h 2451015"/>
                  <a:gd name="connsiteX1-155" fmla="*/ 10348686 w 10842172"/>
                  <a:gd name="connsiteY1-156" fmla="*/ 2436501 h 2451015"/>
                  <a:gd name="connsiteX2-157" fmla="*/ 246743 w 10842172"/>
                  <a:gd name="connsiteY2-158" fmla="*/ 2451015 h 2451015"/>
                  <a:gd name="connsiteX3-159" fmla="*/ 0 w 10842172"/>
                  <a:gd name="connsiteY3-160" fmla="*/ 2131701 h 2451015"/>
                  <a:gd name="connsiteX4-161" fmla="*/ 6410 w 10842172"/>
                  <a:gd name="connsiteY4-162" fmla="*/ 0 h 2451015"/>
                  <a:gd name="connsiteX0-163" fmla="*/ 10842172 w 10842172"/>
                  <a:gd name="connsiteY0-164" fmla="*/ 1841415 h 2451015"/>
                  <a:gd name="connsiteX1-165" fmla="*/ 10348686 w 10842172"/>
                  <a:gd name="connsiteY1-166" fmla="*/ 2436501 h 2451015"/>
                  <a:gd name="connsiteX2-167" fmla="*/ 246743 w 10842172"/>
                  <a:gd name="connsiteY2-168" fmla="*/ 2451015 h 2451015"/>
                  <a:gd name="connsiteX3-169" fmla="*/ 0 w 10842172"/>
                  <a:gd name="connsiteY3-170" fmla="*/ 2131701 h 2451015"/>
                  <a:gd name="connsiteX4-171" fmla="*/ 6410 w 10842172"/>
                  <a:gd name="connsiteY4-172" fmla="*/ 0 h 2451015"/>
                  <a:gd name="connsiteX0-173" fmla="*/ 10846950 w 10846950"/>
                  <a:gd name="connsiteY0-174" fmla="*/ 1841415 h 2451015"/>
                  <a:gd name="connsiteX1-175" fmla="*/ 10353464 w 10846950"/>
                  <a:gd name="connsiteY1-176" fmla="*/ 2436501 h 2451015"/>
                  <a:gd name="connsiteX2-177" fmla="*/ 251521 w 10846950"/>
                  <a:gd name="connsiteY2-178" fmla="*/ 2451015 h 2451015"/>
                  <a:gd name="connsiteX3-179" fmla="*/ 4778 w 10846950"/>
                  <a:gd name="connsiteY3-180" fmla="*/ 2131701 h 2451015"/>
                  <a:gd name="connsiteX4-181" fmla="*/ 11188 w 10846950"/>
                  <a:gd name="connsiteY4-182" fmla="*/ 0 h 2451015"/>
                  <a:gd name="connsiteX0-183" fmla="*/ 10846950 w 10846950"/>
                  <a:gd name="connsiteY0-184" fmla="*/ 1841415 h 2451015"/>
                  <a:gd name="connsiteX1-185" fmla="*/ 10568788 w 10846950"/>
                  <a:gd name="connsiteY1-186" fmla="*/ 2430680 h 2451015"/>
                  <a:gd name="connsiteX2-187" fmla="*/ 251521 w 10846950"/>
                  <a:gd name="connsiteY2-188" fmla="*/ 2451015 h 2451015"/>
                  <a:gd name="connsiteX3-189" fmla="*/ 4778 w 10846950"/>
                  <a:gd name="connsiteY3-190" fmla="*/ 2131701 h 2451015"/>
                  <a:gd name="connsiteX4-191" fmla="*/ 11188 w 10846950"/>
                  <a:gd name="connsiteY4-192" fmla="*/ 0 h 2451015"/>
                  <a:gd name="connsiteX0-193" fmla="*/ 10846950 w 10846950"/>
                  <a:gd name="connsiteY0-194" fmla="*/ 1841415 h 2451015"/>
                  <a:gd name="connsiteX1-195" fmla="*/ 10522232 w 10846950"/>
                  <a:gd name="connsiteY1-196" fmla="*/ 2430680 h 2451015"/>
                  <a:gd name="connsiteX2-197" fmla="*/ 251521 w 10846950"/>
                  <a:gd name="connsiteY2-198" fmla="*/ 2451015 h 2451015"/>
                  <a:gd name="connsiteX3-199" fmla="*/ 4778 w 10846950"/>
                  <a:gd name="connsiteY3-200" fmla="*/ 2131701 h 2451015"/>
                  <a:gd name="connsiteX4-201" fmla="*/ 11188 w 10846950"/>
                  <a:gd name="connsiteY4-202" fmla="*/ 0 h 2451015"/>
                  <a:gd name="connsiteX0-203" fmla="*/ 10846950 w 10846950"/>
                  <a:gd name="connsiteY0-204" fmla="*/ 1841415 h 2451015"/>
                  <a:gd name="connsiteX1-205" fmla="*/ 10745593 w 10846950"/>
                  <a:gd name="connsiteY1-206" fmla="*/ 2046023 h 2451015"/>
                  <a:gd name="connsiteX2-207" fmla="*/ 10522232 w 10846950"/>
                  <a:gd name="connsiteY2-208" fmla="*/ 2430680 h 2451015"/>
                  <a:gd name="connsiteX3-209" fmla="*/ 251521 w 10846950"/>
                  <a:gd name="connsiteY3-210" fmla="*/ 2451015 h 2451015"/>
                  <a:gd name="connsiteX4-211" fmla="*/ 4778 w 10846950"/>
                  <a:gd name="connsiteY4-212" fmla="*/ 2131701 h 2451015"/>
                  <a:gd name="connsiteX5-213" fmla="*/ 11188 w 10846950"/>
                  <a:gd name="connsiteY5-214" fmla="*/ 0 h 2451015"/>
                  <a:gd name="connsiteX0-215" fmla="*/ 10745593 w 10745593"/>
                  <a:gd name="connsiteY0-216" fmla="*/ 2046023 h 2451015"/>
                  <a:gd name="connsiteX1-217" fmla="*/ 10522232 w 10745593"/>
                  <a:gd name="connsiteY1-218" fmla="*/ 2430680 h 2451015"/>
                  <a:gd name="connsiteX2-219" fmla="*/ 251521 w 10745593"/>
                  <a:gd name="connsiteY2-220" fmla="*/ 2451015 h 2451015"/>
                  <a:gd name="connsiteX3-221" fmla="*/ 4778 w 10745593"/>
                  <a:gd name="connsiteY3-222" fmla="*/ 2131701 h 2451015"/>
                  <a:gd name="connsiteX4-223" fmla="*/ 11188 w 10745593"/>
                  <a:gd name="connsiteY4-224" fmla="*/ 0 h 2451015"/>
                  <a:gd name="connsiteX0-225" fmla="*/ 10830947 w 10830947"/>
                  <a:gd name="connsiteY0-226" fmla="*/ 2046023 h 2451015"/>
                  <a:gd name="connsiteX1-227" fmla="*/ 10522232 w 10830947"/>
                  <a:gd name="connsiteY1-228" fmla="*/ 2430680 h 2451015"/>
                  <a:gd name="connsiteX2-229" fmla="*/ 251521 w 10830947"/>
                  <a:gd name="connsiteY2-230" fmla="*/ 2451015 h 2451015"/>
                  <a:gd name="connsiteX3-231" fmla="*/ 4778 w 10830947"/>
                  <a:gd name="connsiteY3-232" fmla="*/ 2131701 h 2451015"/>
                  <a:gd name="connsiteX4-233" fmla="*/ 11188 w 10830947"/>
                  <a:gd name="connsiteY4-234" fmla="*/ 0 h 2451015"/>
                  <a:gd name="connsiteX0-235" fmla="*/ 10877504 w 10877504"/>
                  <a:gd name="connsiteY0-236" fmla="*/ 2046023 h 2451015"/>
                  <a:gd name="connsiteX1-237" fmla="*/ 10522232 w 10877504"/>
                  <a:gd name="connsiteY1-238" fmla="*/ 2430680 h 2451015"/>
                  <a:gd name="connsiteX2-239" fmla="*/ 251521 w 10877504"/>
                  <a:gd name="connsiteY2-240" fmla="*/ 2451015 h 2451015"/>
                  <a:gd name="connsiteX3-241" fmla="*/ 4778 w 10877504"/>
                  <a:gd name="connsiteY3-242" fmla="*/ 2131701 h 2451015"/>
                  <a:gd name="connsiteX4-243" fmla="*/ 11188 w 10877504"/>
                  <a:gd name="connsiteY4-244" fmla="*/ 0 h 2451015"/>
                  <a:gd name="connsiteX0-245" fmla="*/ 10861985 w 10861985"/>
                  <a:gd name="connsiteY0-246" fmla="*/ 2084821 h 2451015"/>
                  <a:gd name="connsiteX1-247" fmla="*/ 10522232 w 10861985"/>
                  <a:gd name="connsiteY1-248" fmla="*/ 2430680 h 2451015"/>
                  <a:gd name="connsiteX2-249" fmla="*/ 251521 w 10861985"/>
                  <a:gd name="connsiteY2-250" fmla="*/ 2451015 h 2451015"/>
                  <a:gd name="connsiteX3-251" fmla="*/ 4778 w 10861985"/>
                  <a:gd name="connsiteY3-252" fmla="*/ 2131701 h 2451015"/>
                  <a:gd name="connsiteX4-253" fmla="*/ 11188 w 10861985"/>
                  <a:gd name="connsiteY4-254" fmla="*/ 0 h 2451015"/>
                  <a:gd name="connsiteX0-255" fmla="*/ 10857207 w 10857207"/>
                  <a:gd name="connsiteY0-256" fmla="*/ 0 h 366194"/>
                  <a:gd name="connsiteX1-257" fmla="*/ 10517454 w 10857207"/>
                  <a:gd name="connsiteY1-258" fmla="*/ 345859 h 366194"/>
                  <a:gd name="connsiteX2-259" fmla="*/ 246743 w 10857207"/>
                  <a:gd name="connsiteY2-260" fmla="*/ 366194 h 366194"/>
                  <a:gd name="connsiteX3-261" fmla="*/ 0 w 10857207"/>
                  <a:gd name="connsiteY3-262" fmla="*/ 46880 h 366194"/>
                  <a:gd name="connsiteX0-263" fmla="*/ 10610464 w 10610464"/>
                  <a:gd name="connsiteY0-264" fmla="*/ 0 h 366194"/>
                  <a:gd name="connsiteX1-265" fmla="*/ 10270711 w 10610464"/>
                  <a:gd name="connsiteY1-266" fmla="*/ 345859 h 366194"/>
                  <a:gd name="connsiteX2-267" fmla="*/ 0 w 10610464"/>
                  <a:gd name="connsiteY2-268" fmla="*/ 366194 h 366194"/>
                  <a:gd name="connsiteX0-269" fmla="*/ 339753 w 339753"/>
                  <a:gd name="connsiteY0-270" fmla="*/ 0 h 345859"/>
                  <a:gd name="connsiteX1-271" fmla="*/ 0 w 339753"/>
                  <a:gd name="connsiteY1-272" fmla="*/ 345859 h 345859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</a:cxnLst>
                <a:rect l="l" t="t" r="r" b="b"/>
                <a:pathLst>
                  <a:path w="339753" h="345859">
                    <a:moveTo>
                      <a:pt x="339753" y="0"/>
                    </a:moveTo>
                    <a:lnTo>
                      <a:pt x="0" y="345859"/>
                    </a:lnTo>
                  </a:path>
                </a:pathLst>
              </a:custGeom>
              <a:noFill/>
              <a:ln w="28575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1" name="任意多边形: 形状 50"/>
              <p:cNvSpPr/>
              <p:nvPr/>
            </p:nvSpPr>
            <p:spPr>
              <a:xfrm>
                <a:off x="10443054" y="4342590"/>
                <a:ext cx="204022" cy="207689"/>
              </a:xfrm>
              <a:custGeom>
                <a:avLst/>
                <a:gdLst>
                  <a:gd name="connsiteX0" fmla="*/ 10856686 w 10856686"/>
                  <a:gd name="connsiteY0" fmla="*/ 4180114 h 4789714"/>
                  <a:gd name="connsiteX1" fmla="*/ 10363200 w 10856686"/>
                  <a:gd name="connsiteY1" fmla="*/ 4775200 h 4789714"/>
                  <a:gd name="connsiteX2" fmla="*/ 261257 w 10856686"/>
                  <a:gd name="connsiteY2" fmla="*/ 4789714 h 4789714"/>
                  <a:gd name="connsiteX3" fmla="*/ 14514 w 10856686"/>
                  <a:gd name="connsiteY3" fmla="*/ 4470400 h 4789714"/>
                  <a:gd name="connsiteX4" fmla="*/ 0 w 10856686"/>
                  <a:gd name="connsiteY4" fmla="*/ 0 h 4789714"/>
                  <a:gd name="connsiteX0-1" fmla="*/ 10856686 w 10856686"/>
                  <a:gd name="connsiteY0-2" fmla="*/ 4180114 h 4789714"/>
                  <a:gd name="connsiteX1-3" fmla="*/ 10363200 w 10856686"/>
                  <a:gd name="connsiteY1-4" fmla="*/ 4775200 h 4789714"/>
                  <a:gd name="connsiteX2-5" fmla="*/ 261257 w 10856686"/>
                  <a:gd name="connsiteY2-6" fmla="*/ 4789714 h 4789714"/>
                  <a:gd name="connsiteX3-7" fmla="*/ 14514 w 10856686"/>
                  <a:gd name="connsiteY3-8" fmla="*/ 4470400 h 4789714"/>
                  <a:gd name="connsiteX4-9" fmla="*/ 749 w 10856686"/>
                  <a:gd name="connsiteY4-10" fmla="*/ 1242677 h 4789714"/>
                  <a:gd name="connsiteX5" fmla="*/ 0 w 10856686"/>
                  <a:gd name="connsiteY5" fmla="*/ 0 h 4789714"/>
                  <a:gd name="connsiteX0-11" fmla="*/ 10855937 w 10855937"/>
                  <a:gd name="connsiteY0-12" fmla="*/ 2937437 h 3547037"/>
                  <a:gd name="connsiteX1-13" fmla="*/ 10362451 w 10855937"/>
                  <a:gd name="connsiteY1-14" fmla="*/ 3532523 h 3547037"/>
                  <a:gd name="connsiteX2-15" fmla="*/ 260508 w 10855937"/>
                  <a:gd name="connsiteY2-16" fmla="*/ 3547037 h 3547037"/>
                  <a:gd name="connsiteX3-17" fmla="*/ 13765 w 10855937"/>
                  <a:gd name="connsiteY3-18" fmla="*/ 3227723 h 3547037"/>
                  <a:gd name="connsiteX4-19" fmla="*/ 0 w 10855937"/>
                  <a:gd name="connsiteY4-20" fmla="*/ 0 h 3547037"/>
                  <a:gd name="connsiteX0-21" fmla="*/ 10855937 w 10855937"/>
                  <a:gd name="connsiteY0-22" fmla="*/ 2937437 h 3547037"/>
                  <a:gd name="connsiteX1-23" fmla="*/ 10362451 w 10855937"/>
                  <a:gd name="connsiteY1-24" fmla="*/ 3532523 h 3547037"/>
                  <a:gd name="connsiteX2-25" fmla="*/ 260508 w 10855937"/>
                  <a:gd name="connsiteY2-26" fmla="*/ 3547037 h 3547037"/>
                  <a:gd name="connsiteX3-27" fmla="*/ 13765 w 10855937"/>
                  <a:gd name="connsiteY3-28" fmla="*/ 3227723 h 3547037"/>
                  <a:gd name="connsiteX4-29" fmla="*/ 0 w 10855937"/>
                  <a:gd name="connsiteY4-30" fmla="*/ 0 h 3547037"/>
                  <a:gd name="connsiteX0-31" fmla="*/ 10868873 w 10868873"/>
                  <a:gd name="connsiteY0-32" fmla="*/ 2937437 h 3547037"/>
                  <a:gd name="connsiteX1-33" fmla="*/ 10375387 w 10868873"/>
                  <a:gd name="connsiteY1-34" fmla="*/ 3532523 h 3547037"/>
                  <a:gd name="connsiteX2-35" fmla="*/ 273444 w 10868873"/>
                  <a:gd name="connsiteY2-36" fmla="*/ 3547037 h 3547037"/>
                  <a:gd name="connsiteX3-37" fmla="*/ 26701 w 10868873"/>
                  <a:gd name="connsiteY3-38" fmla="*/ 3227723 h 3547037"/>
                  <a:gd name="connsiteX4-39" fmla="*/ 5177 w 10868873"/>
                  <a:gd name="connsiteY4-40" fmla="*/ 1101841 h 3547037"/>
                  <a:gd name="connsiteX5-41" fmla="*/ 12936 w 10868873"/>
                  <a:gd name="connsiteY5-42" fmla="*/ 0 h 3547037"/>
                  <a:gd name="connsiteX0-43" fmla="*/ 10868873 w 10868873"/>
                  <a:gd name="connsiteY0-44" fmla="*/ 1835596 h 2445196"/>
                  <a:gd name="connsiteX1-45" fmla="*/ 10375387 w 10868873"/>
                  <a:gd name="connsiteY1-46" fmla="*/ 2430682 h 2445196"/>
                  <a:gd name="connsiteX2-47" fmla="*/ 273444 w 10868873"/>
                  <a:gd name="connsiteY2-48" fmla="*/ 2445196 h 2445196"/>
                  <a:gd name="connsiteX3-49" fmla="*/ 26701 w 10868873"/>
                  <a:gd name="connsiteY3-50" fmla="*/ 2125882 h 2445196"/>
                  <a:gd name="connsiteX4-51" fmla="*/ 5177 w 10868873"/>
                  <a:gd name="connsiteY4-52" fmla="*/ 0 h 2445196"/>
                  <a:gd name="connsiteX0-53" fmla="*/ 10863696 w 10863696"/>
                  <a:gd name="connsiteY0-54" fmla="*/ 1835596 h 2445196"/>
                  <a:gd name="connsiteX1-55" fmla="*/ 10370210 w 10863696"/>
                  <a:gd name="connsiteY1-56" fmla="*/ 2430682 h 2445196"/>
                  <a:gd name="connsiteX2-57" fmla="*/ 268267 w 10863696"/>
                  <a:gd name="connsiteY2-58" fmla="*/ 2445196 h 2445196"/>
                  <a:gd name="connsiteX3-59" fmla="*/ 21524 w 10863696"/>
                  <a:gd name="connsiteY3-60" fmla="*/ 2125882 h 2445196"/>
                  <a:gd name="connsiteX4-61" fmla="*/ 0 w 10863696"/>
                  <a:gd name="connsiteY4-62" fmla="*/ 0 h 2445196"/>
                  <a:gd name="connsiteX0-63" fmla="*/ 10882319 w 10882319"/>
                  <a:gd name="connsiteY0-64" fmla="*/ 1835596 h 2445196"/>
                  <a:gd name="connsiteX1-65" fmla="*/ 10388833 w 10882319"/>
                  <a:gd name="connsiteY1-66" fmla="*/ 2430682 h 2445196"/>
                  <a:gd name="connsiteX2-67" fmla="*/ 286890 w 10882319"/>
                  <a:gd name="connsiteY2-68" fmla="*/ 2445196 h 2445196"/>
                  <a:gd name="connsiteX3-69" fmla="*/ 40147 w 10882319"/>
                  <a:gd name="connsiteY3-70" fmla="*/ 2125882 h 2445196"/>
                  <a:gd name="connsiteX4-71" fmla="*/ 0 w 10882319"/>
                  <a:gd name="connsiteY4-72" fmla="*/ 0 h 2445196"/>
                  <a:gd name="connsiteX0-73" fmla="*/ 10853134 w 10853134"/>
                  <a:gd name="connsiteY0-74" fmla="*/ 1841415 h 2451015"/>
                  <a:gd name="connsiteX1-75" fmla="*/ 10359648 w 10853134"/>
                  <a:gd name="connsiteY1-76" fmla="*/ 2436501 h 2451015"/>
                  <a:gd name="connsiteX2-77" fmla="*/ 257705 w 10853134"/>
                  <a:gd name="connsiteY2-78" fmla="*/ 2451015 h 2451015"/>
                  <a:gd name="connsiteX3-79" fmla="*/ 10962 w 10853134"/>
                  <a:gd name="connsiteY3-80" fmla="*/ 2131701 h 2451015"/>
                  <a:gd name="connsiteX4-81" fmla="*/ 11553 w 10853134"/>
                  <a:gd name="connsiteY4-82" fmla="*/ 0 h 2451015"/>
                  <a:gd name="connsiteX0-83" fmla="*/ 10864860 w 10864860"/>
                  <a:gd name="connsiteY0-84" fmla="*/ 1841415 h 2451015"/>
                  <a:gd name="connsiteX1-85" fmla="*/ 10371374 w 10864860"/>
                  <a:gd name="connsiteY1-86" fmla="*/ 2436501 h 2451015"/>
                  <a:gd name="connsiteX2-87" fmla="*/ 269431 w 10864860"/>
                  <a:gd name="connsiteY2-88" fmla="*/ 2451015 h 2451015"/>
                  <a:gd name="connsiteX3-89" fmla="*/ 22688 w 10864860"/>
                  <a:gd name="connsiteY3-90" fmla="*/ 2131701 h 2451015"/>
                  <a:gd name="connsiteX4-91" fmla="*/ 0 w 10864860"/>
                  <a:gd name="connsiteY4-92" fmla="*/ 0 h 2451015"/>
                  <a:gd name="connsiteX0-93" fmla="*/ 10856761 w 10856761"/>
                  <a:gd name="connsiteY0-94" fmla="*/ 1841415 h 2451015"/>
                  <a:gd name="connsiteX1-95" fmla="*/ 10363275 w 10856761"/>
                  <a:gd name="connsiteY1-96" fmla="*/ 2436501 h 2451015"/>
                  <a:gd name="connsiteX2-97" fmla="*/ 261332 w 10856761"/>
                  <a:gd name="connsiteY2-98" fmla="*/ 2451015 h 2451015"/>
                  <a:gd name="connsiteX3-99" fmla="*/ 14589 w 10856761"/>
                  <a:gd name="connsiteY3-100" fmla="*/ 2131701 h 2451015"/>
                  <a:gd name="connsiteX4-101" fmla="*/ 3540 w 10856761"/>
                  <a:gd name="connsiteY4-102" fmla="*/ 0 h 2451015"/>
                  <a:gd name="connsiteX0-103" fmla="*/ 10858803 w 10858803"/>
                  <a:gd name="connsiteY0-104" fmla="*/ 1841415 h 2451015"/>
                  <a:gd name="connsiteX1-105" fmla="*/ 10365317 w 10858803"/>
                  <a:gd name="connsiteY1-106" fmla="*/ 2436501 h 2451015"/>
                  <a:gd name="connsiteX2-107" fmla="*/ 263374 w 10858803"/>
                  <a:gd name="connsiteY2-108" fmla="*/ 2451015 h 2451015"/>
                  <a:gd name="connsiteX3-109" fmla="*/ 16631 w 10858803"/>
                  <a:gd name="connsiteY3-110" fmla="*/ 2131701 h 2451015"/>
                  <a:gd name="connsiteX4-111" fmla="*/ 5582 w 10858803"/>
                  <a:gd name="connsiteY4-112" fmla="*/ 0 h 2451015"/>
                  <a:gd name="connsiteX0-113" fmla="*/ 10854255 w 10854255"/>
                  <a:gd name="connsiteY0-114" fmla="*/ 1841415 h 2451015"/>
                  <a:gd name="connsiteX1-115" fmla="*/ 10360769 w 10854255"/>
                  <a:gd name="connsiteY1-116" fmla="*/ 2436501 h 2451015"/>
                  <a:gd name="connsiteX2-117" fmla="*/ 258826 w 10854255"/>
                  <a:gd name="connsiteY2-118" fmla="*/ 2451015 h 2451015"/>
                  <a:gd name="connsiteX3-119" fmla="*/ 12083 w 10854255"/>
                  <a:gd name="connsiteY3-120" fmla="*/ 2131701 h 2451015"/>
                  <a:gd name="connsiteX4-121" fmla="*/ 1034 w 10854255"/>
                  <a:gd name="connsiteY4-122" fmla="*/ 0 h 2451015"/>
                  <a:gd name="connsiteX0-123" fmla="*/ 10846712 w 10846712"/>
                  <a:gd name="connsiteY0-124" fmla="*/ 1841415 h 2451015"/>
                  <a:gd name="connsiteX1-125" fmla="*/ 10353226 w 10846712"/>
                  <a:gd name="connsiteY1-126" fmla="*/ 2436501 h 2451015"/>
                  <a:gd name="connsiteX2-127" fmla="*/ 251283 w 10846712"/>
                  <a:gd name="connsiteY2-128" fmla="*/ 2451015 h 2451015"/>
                  <a:gd name="connsiteX3-129" fmla="*/ 4540 w 10846712"/>
                  <a:gd name="connsiteY3-130" fmla="*/ 2131701 h 2451015"/>
                  <a:gd name="connsiteX4-131" fmla="*/ 5130 w 10846712"/>
                  <a:gd name="connsiteY4-132" fmla="*/ 0 h 2451015"/>
                  <a:gd name="connsiteX0-133" fmla="*/ 10842172 w 10842172"/>
                  <a:gd name="connsiteY0-134" fmla="*/ 1841415 h 2451015"/>
                  <a:gd name="connsiteX1-135" fmla="*/ 10348686 w 10842172"/>
                  <a:gd name="connsiteY1-136" fmla="*/ 2436501 h 2451015"/>
                  <a:gd name="connsiteX2-137" fmla="*/ 246743 w 10842172"/>
                  <a:gd name="connsiteY2-138" fmla="*/ 2451015 h 2451015"/>
                  <a:gd name="connsiteX3-139" fmla="*/ 0 w 10842172"/>
                  <a:gd name="connsiteY3-140" fmla="*/ 2131701 h 2451015"/>
                  <a:gd name="connsiteX4-141" fmla="*/ 590 w 10842172"/>
                  <a:gd name="connsiteY4-142" fmla="*/ 0 h 2451015"/>
                  <a:gd name="connsiteX0-143" fmla="*/ 10842172 w 10842172"/>
                  <a:gd name="connsiteY0-144" fmla="*/ 1841415 h 2451015"/>
                  <a:gd name="connsiteX1-145" fmla="*/ 10348686 w 10842172"/>
                  <a:gd name="connsiteY1-146" fmla="*/ 2436501 h 2451015"/>
                  <a:gd name="connsiteX2-147" fmla="*/ 246743 w 10842172"/>
                  <a:gd name="connsiteY2-148" fmla="*/ 2451015 h 2451015"/>
                  <a:gd name="connsiteX3-149" fmla="*/ 0 w 10842172"/>
                  <a:gd name="connsiteY3-150" fmla="*/ 2131701 h 2451015"/>
                  <a:gd name="connsiteX4-151" fmla="*/ 590 w 10842172"/>
                  <a:gd name="connsiteY4-152" fmla="*/ 0 h 2451015"/>
                  <a:gd name="connsiteX0-153" fmla="*/ 10842172 w 10842172"/>
                  <a:gd name="connsiteY0-154" fmla="*/ 1841415 h 2451015"/>
                  <a:gd name="connsiteX1-155" fmla="*/ 10348686 w 10842172"/>
                  <a:gd name="connsiteY1-156" fmla="*/ 2436501 h 2451015"/>
                  <a:gd name="connsiteX2-157" fmla="*/ 246743 w 10842172"/>
                  <a:gd name="connsiteY2-158" fmla="*/ 2451015 h 2451015"/>
                  <a:gd name="connsiteX3-159" fmla="*/ 0 w 10842172"/>
                  <a:gd name="connsiteY3-160" fmla="*/ 2131701 h 2451015"/>
                  <a:gd name="connsiteX4-161" fmla="*/ 6410 w 10842172"/>
                  <a:gd name="connsiteY4-162" fmla="*/ 0 h 2451015"/>
                  <a:gd name="connsiteX0-163" fmla="*/ 10842172 w 10842172"/>
                  <a:gd name="connsiteY0-164" fmla="*/ 1841415 h 2451015"/>
                  <a:gd name="connsiteX1-165" fmla="*/ 10348686 w 10842172"/>
                  <a:gd name="connsiteY1-166" fmla="*/ 2436501 h 2451015"/>
                  <a:gd name="connsiteX2-167" fmla="*/ 246743 w 10842172"/>
                  <a:gd name="connsiteY2-168" fmla="*/ 2451015 h 2451015"/>
                  <a:gd name="connsiteX3-169" fmla="*/ 0 w 10842172"/>
                  <a:gd name="connsiteY3-170" fmla="*/ 2131701 h 2451015"/>
                  <a:gd name="connsiteX4-171" fmla="*/ 6410 w 10842172"/>
                  <a:gd name="connsiteY4-172" fmla="*/ 0 h 2451015"/>
                  <a:gd name="connsiteX0-173" fmla="*/ 10846950 w 10846950"/>
                  <a:gd name="connsiteY0-174" fmla="*/ 1841415 h 2451015"/>
                  <a:gd name="connsiteX1-175" fmla="*/ 10353464 w 10846950"/>
                  <a:gd name="connsiteY1-176" fmla="*/ 2436501 h 2451015"/>
                  <a:gd name="connsiteX2-177" fmla="*/ 251521 w 10846950"/>
                  <a:gd name="connsiteY2-178" fmla="*/ 2451015 h 2451015"/>
                  <a:gd name="connsiteX3-179" fmla="*/ 4778 w 10846950"/>
                  <a:gd name="connsiteY3-180" fmla="*/ 2131701 h 2451015"/>
                  <a:gd name="connsiteX4-181" fmla="*/ 11188 w 10846950"/>
                  <a:gd name="connsiteY4-182" fmla="*/ 0 h 2451015"/>
                  <a:gd name="connsiteX0-183" fmla="*/ 10846950 w 10846950"/>
                  <a:gd name="connsiteY0-184" fmla="*/ 1841415 h 2451015"/>
                  <a:gd name="connsiteX1-185" fmla="*/ 10568788 w 10846950"/>
                  <a:gd name="connsiteY1-186" fmla="*/ 2430680 h 2451015"/>
                  <a:gd name="connsiteX2-187" fmla="*/ 251521 w 10846950"/>
                  <a:gd name="connsiteY2-188" fmla="*/ 2451015 h 2451015"/>
                  <a:gd name="connsiteX3-189" fmla="*/ 4778 w 10846950"/>
                  <a:gd name="connsiteY3-190" fmla="*/ 2131701 h 2451015"/>
                  <a:gd name="connsiteX4-191" fmla="*/ 11188 w 10846950"/>
                  <a:gd name="connsiteY4-192" fmla="*/ 0 h 2451015"/>
                  <a:gd name="connsiteX0-193" fmla="*/ 10846950 w 10846950"/>
                  <a:gd name="connsiteY0-194" fmla="*/ 1841415 h 2451015"/>
                  <a:gd name="connsiteX1-195" fmla="*/ 10522232 w 10846950"/>
                  <a:gd name="connsiteY1-196" fmla="*/ 2430680 h 2451015"/>
                  <a:gd name="connsiteX2-197" fmla="*/ 251521 w 10846950"/>
                  <a:gd name="connsiteY2-198" fmla="*/ 2451015 h 2451015"/>
                  <a:gd name="connsiteX3-199" fmla="*/ 4778 w 10846950"/>
                  <a:gd name="connsiteY3-200" fmla="*/ 2131701 h 2451015"/>
                  <a:gd name="connsiteX4-201" fmla="*/ 11188 w 10846950"/>
                  <a:gd name="connsiteY4-202" fmla="*/ 0 h 2451015"/>
                  <a:gd name="connsiteX0-203" fmla="*/ 10846950 w 10846950"/>
                  <a:gd name="connsiteY0-204" fmla="*/ 1841415 h 2451015"/>
                  <a:gd name="connsiteX1-205" fmla="*/ 10745593 w 10846950"/>
                  <a:gd name="connsiteY1-206" fmla="*/ 2046023 h 2451015"/>
                  <a:gd name="connsiteX2-207" fmla="*/ 10522232 w 10846950"/>
                  <a:gd name="connsiteY2-208" fmla="*/ 2430680 h 2451015"/>
                  <a:gd name="connsiteX3-209" fmla="*/ 251521 w 10846950"/>
                  <a:gd name="connsiteY3-210" fmla="*/ 2451015 h 2451015"/>
                  <a:gd name="connsiteX4-211" fmla="*/ 4778 w 10846950"/>
                  <a:gd name="connsiteY4-212" fmla="*/ 2131701 h 2451015"/>
                  <a:gd name="connsiteX5-213" fmla="*/ 11188 w 10846950"/>
                  <a:gd name="connsiteY5-214" fmla="*/ 0 h 2451015"/>
                  <a:gd name="connsiteX0-215" fmla="*/ 10745593 w 10745593"/>
                  <a:gd name="connsiteY0-216" fmla="*/ 2046023 h 2451015"/>
                  <a:gd name="connsiteX1-217" fmla="*/ 10522232 w 10745593"/>
                  <a:gd name="connsiteY1-218" fmla="*/ 2430680 h 2451015"/>
                  <a:gd name="connsiteX2-219" fmla="*/ 251521 w 10745593"/>
                  <a:gd name="connsiteY2-220" fmla="*/ 2451015 h 2451015"/>
                  <a:gd name="connsiteX3-221" fmla="*/ 4778 w 10745593"/>
                  <a:gd name="connsiteY3-222" fmla="*/ 2131701 h 2451015"/>
                  <a:gd name="connsiteX4-223" fmla="*/ 11188 w 10745593"/>
                  <a:gd name="connsiteY4-224" fmla="*/ 0 h 2451015"/>
                  <a:gd name="connsiteX0-225" fmla="*/ 10830947 w 10830947"/>
                  <a:gd name="connsiteY0-226" fmla="*/ 2046023 h 2451015"/>
                  <a:gd name="connsiteX1-227" fmla="*/ 10522232 w 10830947"/>
                  <a:gd name="connsiteY1-228" fmla="*/ 2430680 h 2451015"/>
                  <a:gd name="connsiteX2-229" fmla="*/ 251521 w 10830947"/>
                  <a:gd name="connsiteY2-230" fmla="*/ 2451015 h 2451015"/>
                  <a:gd name="connsiteX3-231" fmla="*/ 4778 w 10830947"/>
                  <a:gd name="connsiteY3-232" fmla="*/ 2131701 h 2451015"/>
                  <a:gd name="connsiteX4-233" fmla="*/ 11188 w 10830947"/>
                  <a:gd name="connsiteY4-234" fmla="*/ 0 h 2451015"/>
                  <a:gd name="connsiteX0-235" fmla="*/ 10877504 w 10877504"/>
                  <a:gd name="connsiteY0-236" fmla="*/ 2046023 h 2451015"/>
                  <a:gd name="connsiteX1-237" fmla="*/ 10522232 w 10877504"/>
                  <a:gd name="connsiteY1-238" fmla="*/ 2430680 h 2451015"/>
                  <a:gd name="connsiteX2-239" fmla="*/ 251521 w 10877504"/>
                  <a:gd name="connsiteY2-240" fmla="*/ 2451015 h 2451015"/>
                  <a:gd name="connsiteX3-241" fmla="*/ 4778 w 10877504"/>
                  <a:gd name="connsiteY3-242" fmla="*/ 2131701 h 2451015"/>
                  <a:gd name="connsiteX4-243" fmla="*/ 11188 w 10877504"/>
                  <a:gd name="connsiteY4-244" fmla="*/ 0 h 2451015"/>
                  <a:gd name="connsiteX0-245" fmla="*/ 10861985 w 10861985"/>
                  <a:gd name="connsiteY0-246" fmla="*/ 2084821 h 2451015"/>
                  <a:gd name="connsiteX1-247" fmla="*/ 10522232 w 10861985"/>
                  <a:gd name="connsiteY1-248" fmla="*/ 2430680 h 2451015"/>
                  <a:gd name="connsiteX2-249" fmla="*/ 251521 w 10861985"/>
                  <a:gd name="connsiteY2-250" fmla="*/ 2451015 h 2451015"/>
                  <a:gd name="connsiteX3-251" fmla="*/ 4778 w 10861985"/>
                  <a:gd name="connsiteY3-252" fmla="*/ 2131701 h 2451015"/>
                  <a:gd name="connsiteX4-253" fmla="*/ 11188 w 10861985"/>
                  <a:gd name="connsiteY4-254" fmla="*/ 0 h 2451015"/>
                  <a:gd name="connsiteX0-255" fmla="*/ 10857207 w 10857207"/>
                  <a:gd name="connsiteY0-256" fmla="*/ 0 h 366194"/>
                  <a:gd name="connsiteX1-257" fmla="*/ 10517454 w 10857207"/>
                  <a:gd name="connsiteY1-258" fmla="*/ 345859 h 366194"/>
                  <a:gd name="connsiteX2-259" fmla="*/ 246743 w 10857207"/>
                  <a:gd name="connsiteY2-260" fmla="*/ 366194 h 366194"/>
                  <a:gd name="connsiteX3-261" fmla="*/ 0 w 10857207"/>
                  <a:gd name="connsiteY3-262" fmla="*/ 46880 h 366194"/>
                  <a:gd name="connsiteX0-263" fmla="*/ 10610464 w 10610464"/>
                  <a:gd name="connsiteY0-264" fmla="*/ 0 h 366194"/>
                  <a:gd name="connsiteX1-265" fmla="*/ 10270711 w 10610464"/>
                  <a:gd name="connsiteY1-266" fmla="*/ 345859 h 366194"/>
                  <a:gd name="connsiteX2-267" fmla="*/ 0 w 10610464"/>
                  <a:gd name="connsiteY2-268" fmla="*/ 366194 h 366194"/>
                  <a:gd name="connsiteX0-269" fmla="*/ 339753 w 339753"/>
                  <a:gd name="connsiteY0-270" fmla="*/ 0 h 345859"/>
                  <a:gd name="connsiteX1-271" fmla="*/ 0 w 339753"/>
                  <a:gd name="connsiteY1-272" fmla="*/ 345859 h 345859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</a:cxnLst>
                <a:rect l="l" t="t" r="r" b="b"/>
                <a:pathLst>
                  <a:path w="339753" h="345859">
                    <a:moveTo>
                      <a:pt x="339753" y="0"/>
                    </a:moveTo>
                    <a:lnTo>
                      <a:pt x="0" y="345859"/>
                    </a:lnTo>
                  </a:path>
                </a:pathLst>
              </a:custGeom>
              <a:noFill/>
              <a:ln w="28575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3" name="组合 32"/>
            <p:cNvGrpSpPr/>
            <p:nvPr/>
          </p:nvGrpSpPr>
          <p:grpSpPr>
            <a:xfrm flipH="1" flipV="1">
              <a:off x="1584402" y="1903846"/>
              <a:ext cx="9062674" cy="2137112"/>
              <a:chOff x="1584402" y="3589771"/>
              <a:chExt cx="9062674" cy="2137112"/>
            </a:xfrm>
          </p:grpSpPr>
          <p:sp>
            <p:nvSpPr>
              <p:cNvPr id="34" name="任意多边形: 形状 33"/>
              <p:cNvSpPr/>
              <p:nvPr/>
            </p:nvSpPr>
            <p:spPr>
              <a:xfrm>
                <a:off x="1652007" y="3589771"/>
                <a:ext cx="8888987" cy="2005807"/>
              </a:xfrm>
              <a:custGeom>
                <a:avLst/>
                <a:gdLst>
                  <a:gd name="connsiteX0" fmla="*/ 10856686 w 10856686"/>
                  <a:gd name="connsiteY0" fmla="*/ 4180114 h 4789714"/>
                  <a:gd name="connsiteX1" fmla="*/ 10363200 w 10856686"/>
                  <a:gd name="connsiteY1" fmla="*/ 4775200 h 4789714"/>
                  <a:gd name="connsiteX2" fmla="*/ 261257 w 10856686"/>
                  <a:gd name="connsiteY2" fmla="*/ 4789714 h 4789714"/>
                  <a:gd name="connsiteX3" fmla="*/ 14514 w 10856686"/>
                  <a:gd name="connsiteY3" fmla="*/ 4470400 h 4789714"/>
                  <a:gd name="connsiteX4" fmla="*/ 0 w 10856686"/>
                  <a:gd name="connsiteY4" fmla="*/ 0 h 4789714"/>
                  <a:gd name="connsiteX0-1" fmla="*/ 10856686 w 10856686"/>
                  <a:gd name="connsiteY0-2" fmla="*/ 4180114 h 4789714"/>
                  <a:gd name="connsiteX1-3" fmla="*/ 10363200 w 10856686"/>
                  <a:gd name="connsiteY1-4" fmla="*/ 4775200 h 4789714"/>
                  <a:gd name="connsiteX2-5" fmla="*/ 261257 w 10856686"/>
                  <a:gd name="connsiteY2-6" fmla="*/ 4789714 h 4789714"/>
                  <a:gd name="connsiteX3-7" fmla="*/ 14514 w 10856686"/>
                  <a:gd name="connsiteY3-8" fmla="*/ 4470400 h 4789714"/>
                  <a:gd name="connsiteX4-9" fmla="*/ 749 w 10856686"/>
                  <a:gd name="connsiteY4-10" fmla="*/ 1242677 h 4789714"/>
                  <a:gd name="connsiteX5" fmla="*/ 0 w 10856686"/>
                  <a:gd name="connsiteY5" fmla="*/ 0 h 4789714"/>
                  <a:gd name="connsiteX0-11" fmla="*/ 10855937 w 10855937"/>
                  <a:gd name="connsiteY0-12" fmla="*/ 2937437 h 3547037"/>
                  <a:gd name="connsiteX1-13" fmla="*/ 10362451 w 10855937"/>
                  <a:gd name="connsiteY1-14" fmla="*/ 3532523 h 3547037"/>
                  <a:gd name="connsiteX2-15" fmla="*/ 260508 w 10855937"/>
                  <a:gd name="connsiteY2-16" fmla="*/ 3547037 h 3547037"/>
                  <a:gd name="connsiteX3-17" fmla="*/ 13765 w 10855937"/>
                  <a:gd name="connsiteY3-18" fmla="*/ 3227723 h 3547037"/>
                  <a:gd name="connsiteX4-19" fmla="*/ 0 w 10855937"/>
                  <a:gd name="connsiteY4-20" fmla="*/ 0 h 3547037"/>
                  <a:gd name="connsiteX0-21" fmla="*/ 10855937 w 10855937"/>
                  <a:gd name="connsiteY0-22" fmla="*/ 2937437 h 3547037"/>
                  <a:gd name="connsiteX1-23" fmla="*/ 10362451 w 10855937"/>
                  <a:gd name="connsiteY1-24" fmla="*/ 3532523 h 3547037"/>
                  <a:gd name="connsiteX2-25" fmla="*/ 260508 w 10855937"/>
                  <a:gd name="connsiteY2-26" fmla="*/ 3547037 h 3547037"/>
                  <a:gd name="connsiteX3-27" fmla="*/ 13765 w 10855937"/>
                  <a:gd name="connsiteY3-28" fmla="*/ 3227723 h 3547037"/>
                  <a:gd name="connsiteX4-29" fmla="*/ 0 w 10855937"/>
                  <a:gd name="connsiteY4-30" fmla="*/ 0 h 3547037"/>
                  <a:gd name="connsiteX0-31" fmla="*/ 10868873 w 10868873"/>
                  <a:gd name="connsiteY0-32" fmla="*/ 2937437 h 3547037"/>
                  <a:gd name="connsiteX1-33" fmla="*/ 10375387 w 10868873"/>
                  <a:gd name="connsiteY1-34" fmla="*/ 3532523 h 3547037"/>
                  <a:gd name="connsiteX2-35" fmla="*/ 273444 w 10868873"/>
                  <a:gd name="connsiteY2-36" fmla="*/ 3547037 h 3547037"/>
                  <a:gd name="connsiteX3-37" fmla="*/ 26701 w 10868873"/>
                  <a:gd name="connsiteY3-38" fmla="*/ 3227723 h 3547037"/>
                  <a:gd name="connsiteX4-39" fmla="*/ 5177 w 10868873"/>
                  <a:gd name="connsiteY4-40" fmla="*/ 1101841 h 3547037"/>
                  <a:gd name="connsiteX5-41" fmla="*/ 12936 w 10868873"/>
                  <a:gd name="connsiteY5-42" fmla="*/ 0 h 3547037"/>
                  <a:gd name="connsiteX0-43" fmla="*/ 10868873 w 10868873"/>
                  <a:gd name="connsiteY0-44" fmla="*/ 1835596 h 2445196"/>
                  <a:gd name="connsiteX1-45" fmla="*/ 10375387 w 10868873"/>
                  <a:gd name="connsiteY1-46" fmla="*/ 2430682 h 2445196"/>
                  <a:gd name="connsiteX2-47" fmla="*/ 273444 w 10868873"/>
                  <a:gd name="connsiteY2-48" fmla="*/ 2445196 h 2445196"/>
                  <a:gd name="connsiteX3-49" fmla="*/ 26701 w 10868873"/>
                  <a:gd name="connsiteY3-50" fmla="*/ 2125882 h 2445196"/>
                  <a:gd name="connsiteX4-51" fmla="*/ 5177 w 10868873"/>
                  <a:gd name="connsiteY4-52" fmla="*/ 0 h 2445196"/>
                  <a:gd name="connsiteX0-53" fmla="*/ 10863696 w 10863696"/>
                  <a:gd name="connsiteY0-54" fmla="*/ 1835596 h 2445196"/>
                  <a:gd name="connsiteX1-55" fmla="*/ 10370210 w 10863696"/>
                  <a:gd name="connsiteY1-56" fmla="*/ 2430682 h 2445196"/>
                  <a:gd name="connsiteX2-57" fmla="*/ 268267 w 10863696"/>
                  <a:gd name="connsiteY2-58" fmla="*/ 2445196 h 2445196"/>
                  <a:gd name="connsiteX3-59" fmla="*/ 21524 w 10863696"/>
                  <a:gd name="connsiteY3-60" fmla="*/ 2125882 h 2445196"/>
                  <a:gd name="connsiteX4-61" fmla="*/ 0 w 10863696"/>
                  <a:gd name="connsiteY4-62" fmla="*/ 0 h 2445196"/>
                  <a:gd name="connsiteX0-63" fmla="*/ 10882319 w 10882319"/>
                  <a:gd name="connsiteY0-64" fmla="*/ 1835596 h 2445196"/>
                  <a:gd name="connsiteX1-65" fmla="*/ 10388833 w 10882319"/>
                  <a:gd name="connsiteY1-66" fmla="*/ 2430682 h 2445196"/>
                  <a:gd name="connsiteX2-67" fmla="*/ 286890 w 10882319"/>
                  <a:gd name="connsiteY2-68" fmla="*/ 2445196 h 2445196"/>
                  <a:gd name="connsiteX3-69" fmla="*/ 40147 w 10882319"/>
                  <a:gd name="connsiteY3-70" fmla="*/ 2125882 h 2445196"/>
                  <a:gd name="connsiteX4-71" fmla="*/ 0 w 10882319"/>
                  <a:gd name="connsiteY4-72" fmla="*/ 0 h 2445196"/>
                  <a:gd name="connsiteX0-73" fmla="*/ 10853134 w 10853134"/>
                  <a:gd name="connsiteY0-74" fmla="*/ 1841415 h 2451015"/>
                  <a:gd name="connsiteX1-75" fmla="*/ 10359648 w 10853134"/>
                  <a:gd name="connsiteY1-76" fmla="*/ 2436501 h 2451015"/>
                  <a:gd name="connsiteX2-77" fmla="*/ 257705 w 10853134"/>
                  <a:gd name="connsiteY2-78" fmla="*/ 2451015 h 2451015"/>
                  <a:gd name="connsiteX3-79" fmla="*/ 10962 w 10853134"/>
                  <a:gd name="connsiteY3-80" fmla="*/ 2131701 h 2451015"/>
                  <a:gd name="connsiteX4-81" fmla="*/ 11553 w 10853134"/>
                  <a:gd name="connsiteY4-82" fmla="*/ 0 h 2451015"/>
                  <a:gd name="connsiteX0-83" fmla="*/ 10864860 w 10864860"/>
                  <a:gd name="connsiteY0-84" fmla="*/ 1841415 h 2451015"/>
                  <a:gd name="connsiteX1-85" fmla="*/ 10371374 w 10864860"/>
                  <a:gd name="connsiteY1-86" fmla="*/ 2436501 h 2451015"/>
                  <a:gd name="connsiteX2-87" fmla="*/ 269431 w 10864860"/>
                  <a:gd name="connsiteY2-88" fmla="*/ 2451015 h 2451015"/>
                  <a:gd name="connsiteX3-89" fmla="*/ 22688 w 10864860"/>
                  <a:gd name="connsiteY3-90" fmla="*/ 2131701 h 2451015"/>
                  <a:gd name="connsiteX4-91" fmla="*/ 0 w 10864860"/>
                  <a:gd name="connsiteY4-92" fmla="*/ 0 h 2451015"/>
                  <a:gd name="connsiteX0-93" fmla="*/ 10856761 w 10856761"/>
                  <a:gd name="connsiteY0-94" fmla="*/ 1841415 h 2451015"/>
                  <a:gd name="connsiteX1-95" fmla="*/ 10363275 w 10856761"/>
                  <a:gd name="connsiteY1-96" fmla="*/ 2436501 h 2451015"/>
                  <a:gd name="connsiteX2-97" fmla="*/ 261332 w 10856761"/>
                  <a:gd name="connsiteY2-98" fmla="*/ 2451015 h 2451015"/>
                  <a:gd name="connsiteX3-99" fmla="*/ 14589 w 10856761"/>
                  <a:gd name="connsiteY3-100" fmla="*/ 2131701 h 2451015"/>
                  <a:gd name="connsiteX4-101" fmla="*/ 3540 w 10856761"/>
                  <a:gd name="connsiteY4-102" fmla="*/ 0 h 2451015"/>
                  <a:gd name="connsiteX0-103" fmla="*/ 10858803 w 10858803"/>
                  <a:gd name="connsiteY0-104" fmla="*/ 1841415 h 2451015"/>
                  <a:gd name="connsiteX1-105" fmla="*/ 10365317 w 10858803"/>
                  <a:gd name="connsiteY1-106" fmla="*/ 2436501 h 2451015"/>
                  <a:gd name="connsiteX2-107" fmla="*/ 263374 w 10858803"/>
                  <a:gd name="connsiteY2-108" fmla="*/ 2451015 h 2451015"/>
                  <a:gd name="connsiteX3-109" fmla="*/ 16631 w 10858803"/>
                  <a:gd name="connsiteY3-110" fmla="*/ 2131701 h 2451015"/>
                  <a:gd name="connsiteX4-111" fmla="*/ 5582 w 10858803"/>
                  <a:gd name="connsiteY4-112" fmla="*/ 0 h 2451015"/>
                  <a:gd name="connsiteX0-113" fmla="*/ 10854255 w 10854255"/>
                  <a:gd name="connsiteY0-114" fmla="*/ 1841415 h 2451015"/>
                  <a:gd name="connsiteX1-115" fmla="*/ 10360769 w 10854255"/>
                  <a:gd name="connsiteY1-116" fmla="*/ 2436501 h 2451015"/>
                  <a:gd name="connsiteX2-117" fmla="*/ 258826 w 10854255"/>
                  <a:gd name="connsiteY2-118" fmla="*/ 2451015 h 2451015"/>
                  <a:gd name="connsiteX3-119" fmla="*/ 12083 w 10854255"/>
                  <a:gd name="connsiteY3-120" fmla="*/ 2131701 h 2451015"/>
                  <a:gd name="connsiteX4-121" fmla="*/ 1034 w 10854255"/>
                  <a:gd name="connsiteY4-122" fmla="*/ 0 h 2451015"/>
                  <a:gd name="connsiteX0-123" fmla="*/ 10846712 w 10846712"/>
                  <a:gd name="connsiteY0-124" fmla="*/ 1841415 h 2451015"/>
                  <a:gd name="connsiteX1-125" fmla="*/ 10353226 w 10846712"/>
                  <a:gd name="connsiteY1-126" fmla="*/ 2436501 h 2451015"/>
                  <a:gd name="connsiteX2-127" fmla="*/ 251283 w 10846712"/>
                  <a:gd name="connsiteY2-128" fmla="*/ 2451015 h 2451015"/>
                  <a:gd name="connsiteX3-129" fmla="*/ 4540 w 10846712"/>
                  <a:gd name="connsiteY3-130" fmla="*/ 2131701 h 2451015"/>
                  <a:gd name="connsiteX4-131" fmla="*/ 5130 w 10846712"/>
                  <a:gd name="connsiteY4-132" fmla="*/ 0 h 2451015"/>
                  <a:gd name="connsiteX0-133" fmla="*/ 10842172 w 10842172"/>
                  <a:gd name="connsiteY0-134" fmla="*/ 1841415 h 2451015"/>
                  <a:gd name="connsiteX1-135" fmla="*/ 10348686 w 10842172"/>
                  <a:gd name="connsiteY1-136" fmla="*/ 2436501 h 2451015"/>
                  <a:gd name="connsiteX2-137" fmla="*/ 246743 w 10842172"/>
                  <a:gd name="connsiteY2-138" fmla="*/ 2451015 h 2451015"/>
                  <a:gd name="connsiteX3-139" fmla="*/ 0 w 10842172"/>
                  <a:gd name="connsiteY3-140" fmla="*/ 2131701 h 2451015"/>
                  <a:gd name="connsiteX4-141" fmla="*/ 590 w 10842172"/>
                  <a:gd name="connsiteY4-142" fmla="*/ 0 h 2451015"/>
                  <a:gd name="connsiteX0-143" fmla="*/ 10842172 w 10842172"/>
                  <a:gd name="connsiteY0-144" fmla="*/ 1841415 h 2451015"/>
                  <a:gd name="connsiteX1-145" fmla="*/ 10348686 w 10842172"/>
                  <a:gd name="connsiteY1-146" fmla="*/ 2436501 h 2451015"/>
                  <a:gd name="connsiteX2-147" fmla="*/ 246743 w 10842172"/>
                  <a:gd name="connsiteY2-148" fmla="*/ 2451015 h 2451015"/>
                  <a:gd name="connsiteX3-149" fmla="*/ 0 w 10842172"/>
                  <a:gd name="connsiteY3-150" fmla="*/ 2131701 h 2451015"/>
                  <a:gd name="connsiteX4-151" fmla="*/ 590 w 10842172"/>
                  <a:gd name="connsiteY4-152" fmla="*/ 0 h 2451015"/>
                  <a:gd name="connsiteX0-153" fmla="*/ 10842172 w 10842172"/>
                  <a:gd name="connsiteY0-154" fmla="*/ 1841415 h 2451015"/>
                  <a:gd name="connsiteX1-155" fmla="*/ 10348686 w 10842172"/>
                  <a:gd name="connsiteY1-156" fmla="*/ 2436501 h 2451015"/>
                  <a:gd name="connsiteX2-157" fmla="*/ 246743 w 10842172"/>
                  <a:gd name="connsiteY2-158" fmla="*/ 2451015 h 2451015"/>
                  <a:gd name="connsiteX3-159" fmla="*/ 0 w 10842172"/>
                  <a:gd name="connsiteY3-160" fmla="*/ 2131701 h 2451015"/>
                  <a:gd name="connsiteX4-161" fmla="*/ 6410 w 10842172"/>
                  <a:gd name="connsiteY4-162" fmla="*/ 0 h 2451015"/>
                  <a:gd name="connsiteX0-163" fmla="*/ 10842172 w 10842172"/>
                  <a:gd name="connsiteY0-164" fmla="*/ 1841415 h 2451015"/>
                  <a:gd name="connsiteX1-165" fmla="*/ 10348686 w 10842172"/>
                  <a:gd name="connsiteY1-166" fmla="*/ 2436501 h 2451015"/>
                  <a:gd name="connsiteX2-167" fmla="*/ 246743 w 10842172"/>
                  <a:gd name="connsiteY2-168" fmla="*/ 2451015 h 2451015"/>
                  <a:gd name="connsiteX3-169" fmla="*/ 0 w 10842172"/>
                  <a:gd name="connsiteY3-170" fmla="*/ 2131701 h 2451015"/>
                  <a:gd name="connsiteX4-171" fmla="*/ 6410 w 10842172"/>
                  <a:gd name="connsiteY4-172" fmla="*/ 0 h 2451015"/>
                  <a:gd name="connsiteX0-173" fmla="*/ 10846950 w 10846950"/>
                  <a:gd name="connsiteY0-174" fmla="*/ 1841415 h 2451015"/>
                  <a:gd name="connsiteX1-175" fmla="*/ 10353464 w 10846950"/>
                  <a:gd name="connsiteY1-176" fmla="*/ 2436501 h 2451015"/>
                  <a:gd name="connsiteX2-177" fmla="*/ 251521 w 10846950"/>
                  <a:gd name="connsiteY2-178" fmla="*/ 2451015 h 2451015"/>
                  <a:gd name="connsiteX3-179" fmla="*/ 4778 w 10846950"/>
                  <a:gd name="connsiteY3-180" fmla="*/ 2131701 h 2451015"/>
                  <a:gd name="connsiteX4-181" fmla="*/ 11188 w 10846950"/>
                  <a:gd name="connsiteY4-182" fmla="*/ 0 h 2451015"/>
                  <a:gd name="connsiteX0-183" fmla="*/ 10846950 w 10846950"/>
                  <a:gd name="connsiteY0-184" fmla="*/ 1841415 h 2451015"/>
                  <a:gd name="connsiteX1-185" fmla="*/ 10568788 w 10846950"/>
                  <a:gd name="connsiteY1-186" fmla="*/ 2430680 h 2451015"/>
                  <a:gd name="connsiteX2-187" fmla="*/ 251521 w 10846950"/>
                  <a:gd name="connsiteY2-188" fmla="*/ 2451015 h 2451015"/>
                  <a:gd name="connsiteX3-189" fmla="*/ 4778 w 10846950"/>
                  <a:gd name="connsiteY3-190" fmla="*/ 2131701 h 2451015"/>
                  <a:gd name="connsiteX4-191" fmla="*/ 11188 w 10846950"/>
                  <a:gd name="connsiteY4-192" fmla="*/ 0 h 2451015"/>
                  <a:gd name="connsiteX0-193" fmla="*/ 10846950 w 10846950"/>
                  <a:gd name="connsiteY0-194" fmla="*/ 1841415 h 2451015"/>
                  <a:gd name="connsiteX1-195" fmla="*/ 10522232 w 10846950"/>
                  <a:gd name="connsiteY1-196" fmla="*/ 2430680 h 2451015"/>
                  <a:gd name="connsiteX2-197" fmla="*/ 251521 w 10846950"/>
                  <a:gd name="connsiteY2-198" fmla="*/ 2451015 h 2451015"/>
                  <a:gd name="connsiteX3-199" fmla="*/ 4778 w 10846950"/>
                  <a:gd name="connsiteY3-200" fmla="*/ 2131701 h 2451015"/>
                  <a:gd name="connsiteX4-201" fmla="*/ 11188 w 10846950"/>
                  <a:gd name="connsiteY4-202" fmla="*/ 0 h 2451015"/>
                  <a:gd name="connsiteX0-203" fmla="*/ 10846950 w 10846950"/>
                  <a:gd name="connsiteY0-204" fmla="*/ 1841415 h 2451015"/>
                  <a:gd name="connsiteX1-205" fmla="*/ 10745593 w 10846950"/>
                  <a:gd name="connsiteY1-206" fmla="*/ 2046023 h 2451015"/>
                  <a:gd name="connsiteX2-207" fmla="*/ 10522232 w 10846950"/>
                  <a:gd name="connsiteY2-208" fmla="*/ 2430680 h 2451015"/>
                  <a:gd name="connsiteX3-209" fmla="*/ 251521 w 10846950"/>
                  <a:gd name="connsiteY3-210" fmla="*/ 2451015 h 2451015"/>
                  <a:gd name="connsiteX4-211" fmla="*/ 4778 w 10846950"/>
                  <a:gd name="connsiteY4-212" fmla="*/ 2131701 h 2451015"/>
                  <a:gd name="connsiteX5-213" fmla="*/ 11188 w 10846950"/>
                  <a:gd name="connsiteY5-214" fmla="*/ 0 h 2451015"/>
                  <a:gd name="connsiteX0-215" fmla="*/ 10745593 w 10745593"/>
                  <a:gd name="connsiteY0-216" fmla="*/ 2046023 h 2451015"/>
                  <a:gd name="connsiteX1-217" fmla="*/ 10522232 w 10745593"/>
                  <a:gd name="connsiteY1-218" fmla="*/ 2430680 h 2451015"/>
                  <a:gd name="connsiteX2-219" fmla="*/ 251521 w 10745593"/>
                  <a:gd name="connsiteY2-220" fmla="*/ 2451015 h 2451015"/>
                  <a:gd name="connsiteX3-221" fmla="*/ 4778 w 10745593"/>
                  <a:gd name="connsiteY3-222" fmla="*/ 2131701 h 2451015"/>
                  <a:gd name="connsiteX4-223" fmla="*/ 11188 w 10745593"/>
                  <a:gd name="connsiteY4-224" fmla="*/ 0 h 2451015"/>
                  <a:gd name="connsiteX0-225" fmla="*/ 10830947 w 10830947"/>
                  <a:gd name="connsiteY0-226" fmla="*/ 2046023 h 2451015"/>
                  <a:gd name="connsiteX1-227" fmla="*/ 10522232 w 10830947"/>
                  <a:gd name="connsiteY1-228" fmla="*/ 2430680 h 2451015"/>
                  <a:gd name="connsiteX2-229" fmla="*/ 251521 w 10830947"/>
                  <a:gd name="connsiteY2-230" fmla="*/ 2451015 h 2451015"/>
                  <a:gd name="connsiteX3-231" fmla="*/ 4778 w 10830947"/>
                  <a:gd name="connsiteY3-232" fmla="*/ 2131701 h 2451015"/>
                  <a:gd name="connsiteX4-233" fmla="*/ 11188 w 10830947"/>
                  <a:gd name="connsiteY4-234" fmla="*/ 0 h 2451015"/>
                  <a:gd name="connsiteX0-235" fmla="*/ 10877504 w 10877504"/>
                  <a:gd name="connsiteY0-236" fmla="*/ 2046023 h 2451015"/>
                  <a:gd name="connsiteX1-237" fmla="*/ 10522232 w 10877504"/>
                  <a:gd name="connsiteY1-238" fmla="*/ 2430680 h 2451015"/>
                  <a:gd name="connsiteX2-239" fmla="*/ 251521 w 10877504"/>
                  <a:gd name="connsiteY2-240" fmla="*/ 2451015 h 2451015"/>
                  <a:gd name="connsiteX3-241" fmla="*/ 4778 w 10877504"/>
                  <a:gd name="connsiteY3-242" fmla="*/ 2131701 h 2451015"/>
                  <a:gd name="connsiteX4-243" fmla="*/ 11188 w 10877504"/>
                  <a:gd name="connsiteY4-244" fmla="*/ 0 h 2451015"/>
                  <a:gd name="connsiteX0-245" fmla="*/ 10861985 w 10861985"/>
                  <a:gd name="connsiteY0-246" fmla="*/ 2084821 h 2451015"/>
                  <a:gd name="connsiteX1-247" fmla="*/ 10522232 w 10861985"/>
                  <a:gd name="connsiteY1-248" fmla="*/ 2430680 h 2451015"/>
                  <a:gd name="connsiteX2-249" fmla="*/ 251521 w 10861985"/>
                  <a:gd name="connsiteY2-250" fmla="*/ 2451015 h 2451015"/>
                  <a:gd name="connsiteX3-251" fmla="*/ 4778 w 10861985"/>
                  <a:gd name="connsiteY3-252" fmla="*/ 2131701 h 2451015"/>
                  <a:gd name="connsiteX4-253" fmla="*/ 11188 w 10861985"/>
                  <a:gd name="connsiteY4-254" fmla="*/ 0 h 2451015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0861985" h="2451015">
                    <a:moveTo>
                      <a:pt x="10861985" y="2084821"/>
                    </a:moveTo>
                    <a:lnTo>
                      <a:pt x="10522232" y="2430680"/>
                    </a:lnTo>
                    <a:lnTo>
                      <a:pt x="251521" y="2451015"/>
                    </a:lnTo>
                    <a:lnTo>
                      <a:pt x="4778" y="2131701"/>
                    </a:lnTo>
                    <a:cubicBezTo>
                      <a:pt x="-9673" y="1092163"/>
                      <a:pt x="13480" y="881310"/>
                      <a:pt x="11188" y="0"/>
                    </a:cubicBezTo>
                  </a:path>
                </a:pathLst>
              </a:custGeom>
              <a:noFill/>
              <a:ln w="1905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5" name="梯形 34"/>
              <p:cNvSpPr/>
              <p:nvPr/>
            </p:nvSpPr>
            <p:spPr>
              <a:xfrm flipV="1">
                <a:off x="2795159" y="5595578"/>
                <a:ext cx="851792" cy="131305"/>
              </a:xfrm>
              <a:prstGeom prst="trapezoid">
                <a:avLst>
                  <a:gd name="adj" fmla="val 83457"/>
                </a:avLst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6" name="梯形 35"/>
              <p:cNvSpPr/>
              <p:nvPr/>
            </p:nvSpPr>
            <p:spPr>
              <a:xfrm rot="5400000" flipV="1">
                <a:off x="1407134" y="4727547"/>
                <a:ext cx="419147" cy="64612"/>
              </a:xfrm>
              <a:prstGeom prst="trapezoid">
                <a:avLst>
                  <a:gd name="adj" fmla="val 83457"/>
                </a:avLst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7" name="梯形 4"/>
              <p:cNvSpPr/>
              <p:nvPr/>
            </p:nvSpPr>
            <p:spPr>
              <a:xfrm rot="3120575" flipV="1">
                <a:off x="1544456" y="5395003"/>
                <a:ext cx="460512" cy="64612"/>
              </a:xfrm>
              <a:custGeom>
                <a:avLst/>
                <a:gdLst>
                  <a:gd name="connsiteX0" fmla="*/ 0 w 512180"/>
                  <a:gd name="connsiteY0" fmla="*/ 78953 h 78953"/>
                  <a:gd name="connsiteX1" fmla="*/ 65892 w 512180"/>
                  <a:gd name="connsiteY1" fmla="*/ 0 h 78953"/>
                  <a:gd name="connsiteX2" fmla="*/ 446288 w 512180"/>
                  <a:gd name="connsiteY2" fmla="*/ 0 h 78953"/>
                  <a:gd name="connsiteX3" fmla="*/ 512180 w 512180"/>
                  <a:gd name="connsiteY3" fmla="*/ 78953 h 78953"/>
                  <a:gd name="connsiteX4" fmla="*/ 0 w 512180"/>
                  <a:gd name="connsiteY4" fmla="*/ 78953 h 78953"/>
                  <a:gd name="connsiteX0-1" fmla="*/ 0 w 562727"/>
                  <a:gd name="connsiteY0-2" fmla="*/ 76132 h 78953"/>
                  <a:gd name="connsiteX1-3" fmla="*/ 116439 w 562727"/>
                  <a:gd name="connsiteY1-4" fmla="*/ 0 h 78953"/>
                  <a:gd name="connsiteX2-5" fmla="*/ 496835 w 562727"/>
                  <a:gd name="connsiteY2-6" fmla="*/ 0 h 78953"/>
                  <a:gd name="connsiteX3-7" fmla="*/ 562727 w 562727"/>
                  <a:gd name="connsiteY3-8" fmla="*/ 78953 h 78953"/>
                  <a:gd name="connsiteX4-9" fmla="*/ 0 w 562727"/>
                  <a:gd name="connsiteY4-10" fmla="*/ 76132 h 78953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562727" h="78953">
                    <a:moveTo>
                      <a:pt x="0" y="76132"/>
                    </a:moveTo>
                    <a:lnTo>
                      <a:pt x="116439" y="0"/>
                    </a:lnTo>
                    <a:lnTo>
                      <a:pt x="496835" y="0"/>
                    </a:lnTo>
                    <a:lnTo>
                      <a:pt x="562727" y="78953"/>
                    </a:lnTo>
                    <a:lnTo>
                      <a:pt x="0" y="76132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8" name="椭圆 37"/>
              <p:cNvSpPr/>
              <p:nvPr/>
            </p:nvSpPr>
            <p:spPr>
              <a:xfrm>
                <a:off x="10526994" y="5210782"/>
                <a:ext cx="106082" cy="106082"/>
              </a:xfrm>
              <a:prstGeom prst="ellipse">
                <a:avLst/>
              </a:prstGeom>
              <a:noFill/>
              <a:ln w="28575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9" name="任意多边形: 形状 38"/>
              <p:cNvSpPr/>
              <p:nvPr/>
            </p:nvSpPr>
            <p:spPr>
              <a:xfrm>
                <a:off x="10443054" y="4871788"/>
                <a:ext cx="204022" cy="207689"/>
              </a:xfrm>
              <a:custGeom>
                <a:avLst/>
                <a:gdLst>
                  <a:gd name="connsiteX0" fmla="*/ 10856686 w 10856686"/>
                  <a:gd name="connsiteY0" fmla="*/ 4180114 h 4789714"/>
                  <a:gd name="connsiteX1" fmla="*/ 10363200 w 10856686"/>
                  <a:gd name="connsiteY1" fmla="*/ 4775200 h 4789714"/>
                  <a:gd name="connsiteX2" fmla="*/ 261257 w 10856686"/>
                  <a:gd name="connsiteY2" fmla="*/ 4789714 h 4789714"/>
                  <a:gd name="connsiteX3" fmla="*/ 14514 w 10856686"/>
                  <a:gd name="connsiteY3" fmla="*/ 4470400 h 4789714"/>
                  <a:gd name="connsiteX4" fmla="*/ 0 w 10856686"/>
                  <a:gd name="connsiteY4" fmla="*/ 0 h 4789714"/>
                  <a:gd name="connsiteX0-1" fmla="*/ 10856686 w 10856686"/>
                  <a:gd name="connsiteY0-2" fmla="*/ 4180114 h 4789714"/>
                  <a:gd name="connsiteX1-3" fmla="*/ 10363200 w 10856686"/>
                  <a:gd name="connsiteY1-4" fmla="*/ 4775200 h 4789714"/>
                  <a:gd name="connsiteX2-5" fmla="*/ 261257 w 10856686"/>
                  <a:gd name="connsiteY2-6" fmla="*/ 4789714 h 4789714"/>
                  <a:gd name="connsiteX3-7" fmla="*/ 14514 w 10856686"/>
                  <a:gd name="connsiteY3-8" fmla="*/ 4470400 h 4789714"/>
                  <a:gd name="connsiteX4-9" fmla="*/ 749 w 10856686"/>
                  <a:gd name="connsiteY4-10" fmla="*/ 1242677 h 4789714"/>
                  <a:gd name="connsiteX5" fmla="*/ 0 w 10856686"/>
                  <a:gd name="connsiteY5" fmla="*/ 0 h 4789714"/>
                  <a:gd name="connsiteX0-11" fmla="*/ 10855937 w 10855937"/>
                  <a:gd name="connsiteY0-12" fmla="*/ 2937437 h 3547037"/>
                  <a:gd name="connsiteX1-13" fmla="*/ 10362451 w 10855937"/>
                  <a:gd name="connsiteY1-14" fmla="*/ 3532523 h 3547037"/>
                  <a:gd name="connsiteX2-15" fmla="*/ 260508 w 10855937"/>
                  <a:gd name="connsiteY2-16" fmla="*/ 3547037 h 3547037"/>
                  <a:gd name="connsiteX3-17" fmla="*/ 13765 w 10855937"/>
                  <a:gd name="connsiteY3-18" fmla="*/ 3227723 h 3547037"/>
                  <a:gd name="connsiteX4-19" fmla="*/ 0 w 10855937"/>
                  <a:gd name="connsiteY4-20" fmla="*/ 0 h 3547037"/>
                  <a:gd name="connsiteX0-21" fmla="*/ 10855937 w 10855937"/>
                  <a:gd name="connsiteY0-22" fmla="*/ 2937437 h 3547037"/>
                  <a:gd name="connsiteX1-23" fmla="*/ 10362451 w 10855937"/>
                  <a:gd name="connsiteY1-24" fmla="*/ 3532523 h 3547037"/>
                  <a:gd name="connsiteX2-25" fmla="*/ 260508 w 10855937"/>
                  <a:gd name="connsiteY2-26" fmla="*/ 3547037 h 3547037"/>
                  <a:gd name="connsiteX3-27" fmla="*/ 13765 w 10855937"/>
                  <a:gd name="connsiteY3-28" fmla="*/ 3227723 h 3547037"/>
                  <a:gd name="connsiteX4-29" fmla="*/ 0 w 10855937"/>
                  <a:gd name="connsiteY4-30" fmla="*/ 0 h 3547037"/>
                  <a:gd name="connsiteX0-31" fmla="*/ 10868873 w 10868873"/>
                  <a:gd name="connsiteY0-32" fmla="*/ 2937437 h 3547037"/>
                  <a:gd name="connsiteX1-33" fmla="*/ 10375387 w 10868873"/>
                  <a:gd name="connsiteY1-34" fmla="*/ 3532523 h 3547037"/>
                  <a:gd name="connsiteX2-35" fmla="*/ 273444 w 10868873"/>
                  <a:gd name="connsiteY2-36" fmla="*/ 3547037 h 3547037"/>
                  <a:gd name="connsiteX3-37" fmla="*/ 26701 w 10868873"/>
                  <a:gd name="connsiteY3-38" fmla="*/ 3227723 h 3547037"/>
                  <a:gd name="connsiteX4-39" fmla="*/ 5177 w 10868873"/>
                  <a:gd name="connsiteY4-40" fmla="*/ 1101841 h 3547037"/>
                  <a:gd name="connsiteX5-41" fmla="*/ 12936 w 10868873"/>
                  <a:gd name="connsiteY5-42" fmla="*/ 0 h 3547037"/>
                  <a:gd name="connsiteX0-43" fmla="*/ 10868873 w 10868873"/>
                  <a:gd name="connsiteY0-44" fmla="*/ 1835596 h 2445196"/>
                  <a:gd name="connsiteX1-45" fmla="*/ 10375387 w 10868873"/>
                  <a:gd name="connsiteY1-46" fmla="*/ 2430682 h 2445196"/>
                  <a:gd name="connsiteX2-47" fmla="*/ 273444 w 10868873"/>
                  <a:gd name="connsiteY2-48" fmla="*/ 2445196 h 2445196"/>
                  <a:gd name="connsiteX3-49" fmla="*/ 26701 w 10868873"/>
                  <a:gd name="connsiteY3-50" fmla="*/ 2125882 h 2445196"/>
                  <a:gd name="connsiteX4-51" fmla="*/ 5177 w 10868873"/>
                  <a:gd name="connsiteY4-52" fmla="*/ 0 h 2445196"/>
                  <a:gd name="connsiteX0-53" fmla="*/ 10863696 w 10863696"/>
                  <a:gd name="connsiteY0-54" fmla="*/ 1835596 h 2445196"/>
                  <a:gd name="connsiteX1-55" fmla="*/ 10370210 w 10863696"/>
                  <a:gd name="connsiteY1-56" fmla="*/ 2430682 h 2445196"/>
                  <a:gd name="connsiteX2-57" fmla="*/ 268267 w 10863696"/>
                  <a:gd name="connsiteY2-58" fmla="*/ 2445196 h 2445196"/>
                  <a:gd name="connsiteX3-59" fmla="*/ 21524 w 10863696"/>
                  <a:gd name="connsiteY3-60" fmla="*/ 2125882 h 2445196"/>
                  <a:gd name="connsiteX4-61" fmla="*/ 0 w 10863696"/>
                  <a:gd name="connsiteY4-62" fmla="*/ 0 h 2445196"/>
                  <a:gd name="connsiteX0-63" fmla="*/ 10882319 w 10882319"/>
                  <a:gd name="connsiteY0-64" fmla="*/ 1835596 h 2445196"/>
                  <a:gd name="connsiteX1-65" fmla="*/ 10388833 w 10882319"/>
                  <a:gd name="connsiteY1-66" fmla="*/ 2430682 h 2445196"/>
                  <a:gd name="connsiteX2-67" fmla="*/ 286890 w 10882319"/>
                  <a:gd name="connsiteY2-68" fmla="*/ 2445196 h 2445196"/>
                  <a:gd name="connsiteX3-69" fmla="*/ 40147 w 10882319"/>
                  <a:gd name="connsiteY3-70" fmla="*/ 2125882 h 2445196"/>
                  <a:gd name="connsiteX4-71" fmla="*/ 0 w 10882319"/>
                  <a:gd name="connsiteY4-72" fmla="*/ 0 h 2445196"/>
                  <a:gd name="connsiteX0-73" fmla="*/ 10853134 w 10853134"/>
                  <a:gd name="connsiteY0-74" fmla="*/ 1841415 h 2451015"/>
                  <a:gd name="connsiteX1-75" fmla="*/ 10359648 w 10853134"/>
                  <a:gd name="connsiteY1-76" fmla="*/ 2436501 h 2451015"/>
                  <a:gd name="connsiteX2-77" fmla="*/ 257705 w 10853134"/>
                  <a:gd name="connsiteY2-78" fmla="*/ 2451015 h 2451015"/>
                  <a:gd name="connsiteX3-79" fmla="*/ 10962 w 10853134"/>
                  <a:gd name="connsiteY3-80" fmla="*/ 2131701 h 2451015"/>
                  <a:gd name="connsiteX4-81" fmla="*/ 11553 w 10853134"/>
                  <a:gd name="connsiteY4-82" fmla="*/ 0 h 2451015"/>
                  <a:gd name="connsiteX0-83" fmla="*/ 10864860 w 10864860"/>
                  <a:gd name="connsiteY0-84" fmla="*/ 1841415 h 2451015"/>
                  <a:gd name="connsiteX1-85" fmla="*/ 10371374 w 10864860"/>
                  <a:gd name="connsiteY1-86" fmla="*/ 2436501 h 2451015"/>
                  <a:gd name="connsiteX2-87" fmla="*/ 269431 w 10864860"/>
                  <a:gd name="connsiteY2-88" fmla="*/ 2451015 h 2451015"/>
                  <a:gd name="connsiteX3-89" fmla="*/ 22688 w 10864860"/>
                  <a:gd name="connsiteY3-90" fmla="*/ 2131701 h 2451015"/>
                  <a:gd name="connsiteX4-91" fmla="*/ 0 w 10864860"/>
                  <a:gd name="connsiteY4-92" fmla="*/ 0 h 2451015"/>
                  <a:gd name="connsiteX0-93" fmla="*/ 10856761 w 10856761"/>
                  <a:gd name="connsiteY0-94" fmla="*/ 1841415 h 2451015"/>
                  <a:gd name="connsiteX1-95" fmla="*/ 10363275 w 10856761"/>
                  <a:gd name="connsiteY1-96" fmla="*/ 2436501 h 2451015"/>
                  <a:gd name="connsiteX2-97" fmla="*/ 261332 w 10856761"/>
                  <a:gd name="connsiteY2-98" fmla="*/ 2451015 h 2451015"/>
                  <a:gd name="connsiteX3-99" fmla="*/ 14589 w 10856761"/>
                  <a:gd name="connsiteY3-100" fmla="*/ 2131701 h 2451015"/>
                  <a:gd name="connsiteX4-101" fmla="*/ 3540 w 10856761"/>
                  <a:gd name="connsiteY4-102" fmla="*/ 0 h 2451015"/>
                  <a:gd name="connsiteX0-103" fmla="*/ 10858803 w 10858803"/>
                  <a:gd name="connsiteY0-104" fmla="*/ 1841415 h 2451015"/>
                  <a:gd name="connsiteX1-105" fmla="*/ 10365317 w 10858803"/>
                  <a:gd name="connsiteY1-106" fmla="*/ 2436501 h 2451015"/>
                  <a:gd name="connsiteX2-107" fmla="*/ 263374 w 10858803"/>
                  <a:gd name="connsiteY2-108" fmla="*/ 2451015 h 2451015"/>
                  <a:gd name="connsiteX3-109" fmla="*/ 16631 w 10858803"/>
                  <a:gd name="connsiteY3-110" fmla="*/ 2131701 h 2451015"/>
                  <a:gd name="connsiteX4-111" fmla="*/ 5582 w 10858803"/>
                  <a:gd name="connsiteY4-112" fmla="*/ 0 h 2451015"/>
                  <a:gd name="connsiteX0-113" fmla="*/ 10854255 w 10854255"/>
                  <a:gd name="connsiteY0-114" fmla="*/ 1841415 h 2451015"/>
                  <a:gd name="connsiteX1-115" fmla="*/ 10360769 w 10854255"/>
                  <a:gd name="connsiteY1-116" fmla="*/ 2436501 h 2451015"/>
                  <a:gd name="connsiteX2-117" fmla="*/ 258826 w 10854255"/>
                  <a:gd name="connsiteY2-118" fmla="*/ 2451015 h 2451015"/>
                  <a:gd name="connsiteX3-119" fmla="*/ 12083 w 10854255"/>
                  <a:gd name="connsiteY3-120" fmla="*/ 2131701 h 2451015"/>
                  <a:gd name="connsiteX4-121" fmla="*/ 1034 w 10854255"/>
                  <a:gd name="connsiteY4-122" fmla="*/ 0 h 2451015"/>
                  <a:gd name="connsiteX0-123" fmla="*/ 10846712 w 10846712"/>
                  <a:gd name="connsiteY0-124" fmla="*/ 1841415 h 2451015"/>
                  <a:gd name="connsiteX1-125" fmla="*/ 10353226 w 10846712"/>
                  <a:gd name="connsiteY1-126" fmla="*/ 2436501 h 2451015"/>
                  <a:gd name="connsiteX2-127" fmla="*/ 251283 w 10846712"/>
                  <a:gd name="connsiteY2-128" fmla="*/ 2451015 h 2451015"/>
                  <a:gd name="connsiteX3-129" fmla="*/ 4540 w 10846712"/>
                  <a:gd name="connsiteY3-130" fmla="*/ 2131701 h 2451015"/>
                  <a:gd name="connsiteX4-131" fmla="*/ 5130 w 10846712"/>
                  <a:gd name="connsiteY4-132" fmla="*/ 0 h 2451015"/>
                  <a:gd name="connsiteX0-133" fmla="*/ 10842172 w 10842172"/>
                  <a:gd name="connsiteY0-134" fmla="*/ 1841415 h 2451015"/>
                  <a:gd name="connsiteX1-135" fmla="*/ 10348686 w 10842172"/>
                  <a:gd name="connsiteY1-136" fmla="*/ 2436501 h 2451015"/>
                  <a:gd name="connsiteX2-137" fmla="*/ 246743 w 10842172"/>
                  <a:gd name="connsiteY2-138" fmla="*/ 2451015 h 2451015"/>
                  <a:gd name="connsiteX3-139" fmla="*/ 0 w 10842172"/>
                  <a:gd name="connsiteY3-140" fmla="*/ 2131701 h 2451015"/>
                  <a:gd name="connsiteX4-141" fmla="*/ 590 w 10842172"/>
                  <a:gd name="connsiteY4-142" fmla="*/ 0 h 2451015"/>
                  <a:gd name="connsiteX0-143" fmla="*/ 10842172 w 10842172"/>
                  <a:gd name="connsiteY0-144" fmla="*/ 1841415 h 2451015"/>
                  <a:gd name="connsiteX1-145" fmla="*/ 10348686 w 10842172"/>
                  <a:gd name="connsiteY1-146" fmla="*/ 2436501 h 2451015"/>
                  <a:gd name="connsiteX2-147" fmla="*/ 246743 w 10842172"/>
                  <a:gd name="connsiteY2-148" fmla="*/ 2451015 h 2451015"/>
                  <a:gd name="connsiteX3-149" fmla="*/ 0 w 10842172"/>
                  <a:gd name="connsiteY3-150" fmla="*/ 2131701 h 2451015"/>
                  <a:gd name="connsiteX4-151" fmla="*/ 590 w 10842172"/>
                  <a:gd name="connsiteY4-152" fmla="*/ 0 h 2451015"/>
                  <a:gd name="connsiteX0-153" fmla="*/ 10842172 w 10842172"/>
                  <a:gd name="connsiteY0-154" fmla="*/ 1841415 h 2451015"/>
                  <a:gd name="connsiteX1-155" fmla="*/ 10348686 w 10842172"/>
                  <a:gd name="connsiteY1-156" fmla="*/ 2436501 h 2451015"/>
                  <a:gd name="connsiteX2-157" fmla="*/ 246743 w 10842172"/>
                  <a:gd name="connsiteY2-158" fmla="*/ 2451015 h 2451015"/>
                  <a:gd name="connsiteX3-159" fmla="*/ 0 w 10842172"/>
                  <a:gd name="connsiteY3-160" fmla="*/ 2131701 h 2451015"/>
                  <a:gd name="connsiteX4-161" fmla="*/ 6410 w 10842172"/>
                  <a:gd name="connsiteY4-162" fmla="*/ 0 h 2451015"/>
                  <a:gd name="connsiteX0-163" fmla="*/ 10842172 w 10842172"/>
                  <a:gd name="connsiteY0-164" fmla="*/ 1841415 h 2451015"/>
                  <a:gd name="connsiteX1-165" fmla="*/ 10348686 w 10842172"/>
                  <a:gd name="connsiteY1-166" fmla="*/ 2436501 h 2451015"/>
                  <a:gd name="connsiteX2-167" fmla="*/ 246743 w 10842172"/>
                  <a:gd name="connsiteY2-168" fmla="*/ 2451015 h 2451015"/>
                  <a:gd name="connsiteX3-169" fmla="*/ 0 w 10842172"/>
                  <a:gd name="connsiteY3-170" fmla="*/ 2131701 h 2451015"/>
                  <a:gd name="connsiteX4-171" fmla="*/ 6410 w 10842172"/>
                  <a:gd name="connsiteY4-172" fmla="*/ 0 h 2451015"/>
                  <a:gd name="connsiteX0-173" fmla="*/ 10846950 w 10846950"/>
                  <a:gd name="connsiteY0-174" fmla="*/ 1841415 h 2451015"/>
                  <a:gd name="connsiteX1-175" fmla="*/ 10353464 w 10846950"/>
                  <a:gd name="connsiteY1-176" fmla="*/ 2436501 h 2451015"/>
                  <a:gd name="connsiteX2-177" fmla="*/ 251521 w 10846950"/>
                  <a:gd name="connsiteY2-178" fmla="*/ 2451015 h 2451015"/>
                  <a:gd name="connsiteX3-179" fmla="*/ 4778 w 10846950"/>
                  <a:gd name="connsiteY3-180" fmla="*/ 2131701 h 2451015"/>
                  <a:gd name="connsiteX4-181" fmla="*/ 11188 w 10846950"/>
                  <a:gd name="connsiteY4-182" fmla="*/ 0 h 2451015"/>
                  <a:gd name="connsiteX0-183" fmla="*/ 10846950 w 10846950"/>
                  <a:gd name="connsiteY0-184" fmla="*/ 1841415 h 2451015"/>
                  <a:gd name="connsiteX1-185" fmla="*/ 10568788 w 10846950"/>
                  <a:gd name="connsiteY1-186" fmla="*/ 2430680 h 2451015"/>
                  <a:gd name="connsiteX2-187" fmla="*/ 251521 w 10846950"/>
                  <a:gd name="connsiteY2-188" fmla="*/ 2451015 h 2451015"/>
                  <a:gd name="connsiteX3-189" fmla="*/ 4778 w 10846950"/>
                  <a:gd name="connsiteY3-190" fmla="*/ 2131701 h 2451015"/>
                  <a:gd name="connsiteX4-191" fmla="*/ 11188 w 10846950"/>
                  <a:gd name="connsiteY4-192" fmla="*/ 0 h 2451015"/>
                  <a:gd name="connsiteX0-193" fmla="*/ 10846950 w 10846950"/>
                  <a:gd name="connsiteY0-194" fmla="*/ 1841415 h 2451015"/>
                  <a:gd name="connsiteX1-195" fmla="*/ 10522232 w 10846950"/>
                  <a:gd name="connsiteY1-196" fmla="*/ 2430680 h 2451015"/>
                  <a:gd name="connsiteX2-197" fmla="*/ 251521 w 10846950"/>
                  <a:gd name="connsiteY2-198" fmla="*/ 2451015 h 2451015"/>
                  <a:gd name="connsiteX3-199" fmla="*/ 4778 w 10846950"/>
                  <a:gd name="connsiteY3-200" fmla="*/ 2131701 h 2451015"/>
                  <a:gd name="connsiteX4-201" fmla="*/ 11188 w 10846950"/>
                  <a:gd name="connsiteY4-202" fmla="*/ 0 h 2451015"/>
                  <a:gd name="connsiteX0-203" fmla="*/ 10846950 w 10846950"/>
                  <a:gd name="connsiteY0-204" fmla="*/ 1841415 h 2451015"/>
                  <a:gd name="connsiteX1-205" fmla="*/ 10745593 w 10846950"/>
                  <a:gd name="connsiteY1-206" fmla="*/ 2046023 h 2451015"/>
                  <a:gd name="connsiteX2-207" fmla="*/ 10522232 w 10846950"/>
                  <a:gd name="connsiteY2-208" fmla="*/ 2430680 h 2451015"/>
                  <a:gd name="connsiteX3-209" fmla="*/ 251521 w 10846950"/>
                  <a:gd name="connsiteY3-210" fmla="*/ 2451015 h 2451015"/>
                  <a:gd name="connsiteX4-211" fmla="*/ 4778 w 10846950"/>
                  <a:gd name="connsiteY4-212" fmla="*/ 2131701 h 2451015"/>
                  <a:gd name="connsiteX5-213" fmla="*/ 11188 w 10846950"/>
                  <a:gd name="connsiteY5-214" fmla="*/ 0 h 2451015"/>
                  <a:gd name="connsiteX0-215" fmla="*/ 10745593 w 10745593"/>
                  <a:gd name="connsiteY0-216" fmla="*/ 2046023 h 2451015"/>
                  <a:gd name="connsiteX1-217" fmla="*/ 10522232 w 10745593"/>
                  <a:gd name="connsiteY1-218" fmla="*/ 2430680 h 2451015"/>
                  <a:gd name="connsiteX2-219" fmla="*/ 251521 w 10745593"/>
                  <a:gd name="connsiteY2-220" fmla="*/ 2451015 h 2451015"/>
                  <a:gd name="connsiteX3-221" fmla="*/ 4778 w 10745593"/>
                  <a:gd name="connsiteY3-222" fmla="*/ 2131701 h 2451015"/>
                  <a:gd name="connsiteX4-223" fmla="*/ 11188 w 10745593"/>
                  <a:gd name="connsiteY4-224" fmla="*/ 0 h 2451015"/>
                  <a:gd name="connsiteX0-225" fmla="*/ 10830947 w 10830947"/>
                  <a:gd name="connsiteY0-226" fmla="*/ 2046023 h 2451015"/>
                  <a:gd name="connsiteX1-227" fmla="*/ 10522232 w 10830947"/>
                  <a:gd name="connsiteY1-228" fmla="*/ 2430680 h 2451015"/>
                  <a:gd name="connsiteX2-229" fmla="*/ 251521 w 10830947"/>
                  <a:gd name="connsiteY2-230" fmla="*/ 2451015 h 2451015"/>
                  <a:gd name="connsiteX3-231" fmla="*/ 4778 w 10830947"/>
                  <a:gd name="connsiteY3-232" fmla="*/ 2131701 h 2451015"/>
                  <a:gd name="connsiteX4-233" fmla="*/ 11188 w 10830947"/>
                  <a:gd name="connsiteY4-234" fmla="*/ 0 h 2451015"/>
                  <a:gd name="connsiteX0-235" fmla="*/ 10877504 w 10877504"/>
                  <a:gd name="connsiteY0-236" fmla="*/ 2046023 h 2451015"/>
                  <a:gd name="connsiteX1-237" fmla="*/ 10522232 w 10877504"/>
                  <a:gd name="connsiteY1-238" fmla="*/ 2430680 h 2451015"/>
                  <a:gd name="connsiteX2-239" fmla="*/ 251521 w 10877504"/>
                  <a:gd name="connsiteY2-240" fmla="*/ 2451015 h 2451015"/>
                  <a:gd name="connsiteX3-241" fmla="*/ 4778 w 10877504"/>
                  <a:gd name="connsiteY3-242" fmla="*/ 2131701 h 2451015"/>
                  <a:gd name="connsiteX4-243" fmla="*/ 11188 w 10877504"/>
                  <a:gd name="connsiteY4-244" fmla="*/ 0 h 2451015"/>
                  <a:gd name="connsiteX0-245" fmla="*/ 10861985 w 10861985"/>
                  <a:gd name="connsiteY0-246" fmla="*/ 2084821 h 2451015"/>
                  <a:gd name="connsiteX1-247" fmla="*/ 10522232 w 10861985"/>
                  <a:gd name="connsiteY1-248" fmla="*/ 2430680 h 2451015"/>
                  <a:gd name="connsiteX2-249" fmla="*/ 251521 w 10861985"/>
                  <a:gd name="connsiteY2-250" fmla="*/ 2451015 h 2451015"/>
                  <a:gd name="connsiteX3-251" fmla="*/ 4778 w 10861985"/>
                  <a:gd name="connsiteY3-252" fmla="*/ 2131701 h 2451015"/>
                  <a:gd name="connsiteX4-253" fmla="*/ 11188 w 10861985"/>
                  <a:gd name="connsiteY4-254" fmla="*/ 0 h 2451015"/>
                  <a:gd name="connsiteX0-255" fmla="*/ 10857207 w 10857207"/>
                  <a:gd name="connsiteY0-256" fmla="*/ 0 h 366194"/>
                  <a:gd name="connsiteX1-257" fmla="*/ 10517454 w 10857207"/>
                  <a:gd name="connsiteY1-258" fmla="*/ 345859 h 366194"/>
                  <a:gd name="connsiteX2-259" fmla="*/ 246743 w 10857207"/>
                  <a:gd name="connsiteY2-260" fmla="*/ 366194 h 366194"/>
                  <a:gd name="connsiteX3-261" fmla="*/ 0 w 10857207"/>
                  <a:gd name="connsiteY3-262" fmla="*/ 46880 h 366194"/>
                  <a:gd name="connsiteX0-263" fmla="*/ 10610464 w 10610464"/>
                  <a:gd name="connsiteY0-264" fmla="*/ 0 h 366194"/>
                  <a:gd name="connsiteX1-265" fmla="*/ 10270711 w 10610464"/>
                  <a:gd name="connsiteY1-266" fmla="*/ 345859 h 366194"/>
                  <a:gd name="connsiteX2-267" fmla="*/ 0 w 10610464"/>
                  <a:gd name="connsiteY2-268" fmla="*/ 366194 h 366194"/>
                  <a:gd name="connsiteX0-269" fmla="*/ 339753 w 339753"/>
                  <a:gd name="connsiteY0-270" fmla="*/ 0 h 345859"/>
                  <a:gd name="connsiteX1-271" fmla="*/ 0 w 339753"/>
                  <a:gd name="connsiteY1-272" fmla="*/ 345859 h 345859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</a:cxnLst>
                <a:rect l="l" t="t" r="r" b="b"/>
                <a:pathLst>
                  <a:path w="339753" h="345859">
                    <a:moveTo>
                      <a:pt x="339753" y="0"/>
                    </a:moveTo>
                    <a:lnTo>
                      <a:pt x="0" y="345859"/>
                    </a:lnTo>
                  </a:path>
                </a:pathLst>
              </a:custGeom>
              <a:noFill/>
              <a:ln w="28575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0" name="任意多边形: 形状 39"/>
              <p:cNvSpPr/>
              <p:nvPr/>
            </p:nvSpPr>
            <p:spPr>
              <a:xfrm>
                <a:off x="10443054" y="4695388"/>
                <a:ext cx="204022" cy="207689"/>
              </a:xfrm>
              <a:custGeom>
                <a:avLst/>
                <a:gdLst>
                  <a:gd name="connsiteX0" fmla="*/ 10856686 w 10856686"/>
                  <a:gd name="connsiteY0" fmla="*/ 4180114 h 4789714"/>
                  <a:gd name="connsiteX1" fmla="*/ 10363200 w 10856686"/>
                  <a:gd name="connsiteY1" fmla="*/ 4775200 h 4789714"/>
                  <a:gd name="connsiteX2" fmla="*/ 261257 w 10856686"/>
                  <a:gd name="connsiteY2" fmla="*/ 4789714 h 4789714"/>
                  <a:gd name="connsiteX3" fmla="*/ 14514 w 10856686"/>
                  <a:gd name="connsiteY3" fmla="*/ 4470400 h 4789714"/>
                  <a:gd name="connsiteX4" fmla="*/ 0 w 10856686"/>
                  <a:gd name="connsiteY4" fmla="*/ 0 h 4789714"/>
                  <a:gd name="connsiteX0-1" fmla="*/ 10856686 w 10856686"/>
                  <a:gd name="connsiteY0-2" fmla="*/ 4180114 h 4789714"/>
                  <a:gd name="connsiteX1-3" fmla="*/ 10363200 w 10856686"/>
                  <a:gd name="connsiteY1-4" fmla="*/ 4775200 h 4789714"/>
                  <a:gd name="connsiteX2-5" fmla="*/ 261257 w 10856686"/>
                  <a:gd name="connsiteY2-6" fmla="*/ 4789714 h 4789714"/>
                  <a:gd name="connsiteX3-7" fmla="*/ 14514 w 10856686"/>
                  <a:gd name="connsiteY3-8" fmla="*/ 4470400 h 4789714"/>
                  <a:gd name="connsiteX4-9" fmla="*/ 749 w 10856686"/>
                  <a:gd name="connsiteY4-10" fmla="*/ 1242677 h 4789714"/>
                  <a:gd name="connsiteX5" fmla="*/ 0 w 10856686"/>
                  <a:gd name="connsiteY5" fmla="*/ 0 h 4789714"/>
                  <a:gd name="connsiteX0-11" fmla="*/ 10855937 w 10855937"/>
                  <a:gd name="connsiteY0-12" fmla="*/ 2937437 h 3547037"/>
                  <a:gd name="connsiteX1-13" fmla="*/ 10362451 w 10855937"/>
                  <a:gd name="connsiteY1-14" fmla="*/ 3532523 h 3547037"/>
                  <a:gd name="connsiteX2-15" fmla="*/ 260508 w 10855937"/>
                  <a:gd name="connsiteY2-16" fmla="*/ 3547037 h 3547037"/>
                  <a:gd name="connsiteX3-17" fmla="*/ 13765 w 10855937"/>
                  <a:gd name="connsiteY3-18" fmla="*/ 3227723 h 3547037"/>
                  <a:gd name="connsiteX4-19" fmla="*/ 0 w 10855937"/>
                  <a:gd name="connsiteY4-20" fmla="*/ 0 h 3547037"/>
                  <a:gd name="connsiteX0-21" fmla="*/ 10855937 w 10855937"/>
                  <a:gd name="connsiteY0-22" fmla="*/ 2937437 h 3547037"/>
                  <a:gd name="connsiteX1-23" fmla="*/ 10362451 w 10855937"/>
                  <a:gd name="connsiteY1-24" fmla="*/ 3532523 h 3547037"/>
                  <a:gd name="connsiteX2-25" fmla="*/ 260508 w 10855937"/>
                  <a:gd name="connsiteY2-26" fmla="*/ 3547037 h 3547037"/>
                  <a:gd name="connsiteX3-27" fmla="*/ 13765 w 10855937"/>
                  <a:gd name="connsiteY3-28" fmla="*/ 3227723 h 3547037"/>
                  <a:gd name="connsiteX4-29" fmla="*/ 0 w 10855937"/>
                  <a:gd name="connsiteY4-30" fmla="*/ 0 h 3547037"/>
                  <a:gd name="connsiteX0-31" fmla="*/ 10868873 w 10868873"/>
                  <a:gd name="connsiteY0-32" fmla="*/ 2937437 h 3547037"/>
                  <a:gd name="connsiteX1-33" fmla="*/ 10375387 w 10868873"/>
                  <a:gd name="connsiteY1-34" fmla="*/ 3532523 h 3547037"/>
                  <a:gd name="connsiteX2-35" fmla="*/ 273444 w 10868873"/>
                  <a:gd name="connsiteY2-36" fmla="*/ 3547037 h 3547037"/>
                  <a:gd name="connsiteX3-37" fmla="*/ 26701 w 10868873"/>
                  <a:gd name="connsiteY3-38" fmla="*/ 3227723 h 3547037"/>
                  <a:gd name="connsiteX4-39" fmla="*/ 5177 w 10868873"/>
                  <a:gd name="connsiteY4-40" fmla="*/ 1101841 h 3547037"/>
                  <a:gd name="connsiteX5-41" fmla="*/ 12936 w 10868873"/>
                  <a:gd name="connsiteY5-42" fmla="*/ 0 h 3547037"/>
                  <a:gd name="connsiteX0-43" fmla="*/ 10868873 w 10868873"/>
                  <a:gd name="connsiteY0-44" fmla="*/ 1835596 h 2445196"/>
                  <a:gd name="connsiteX1-45" fmla="*/ 10375387 w 10868873"/>
                  <a:gd name="connsiteY1-46" fmla="*/ 2430682 h 2445196"/>
                  <a:gd name="connsiteX2-47" fmla="*/ 273444 w 10868873"/>
                  <a:gd name="connsiteY2-48" fmla="*/ 2445196 h 2445196"/>
                  <a:gd name="connsiteX3-49" fmla="*/ 26701 w 10868873"/>
                  <a:gd name="connsiteY3-50" fmla="*/ 2125882 h 2445196"/>
                  <a:gd name="connsiteX4-51" fmla="*/ 5177 w 10868873"/>
                  <a:gd name="connsiteY4-52" fmla="*/ 0 h 2445196"/>
                  <a:gd name="connsiteX0-53" fmla="*/ 10863696 w 10863696"/>
                  <a:gd name="connsiteY0-54" fmla="*/ 1835596 h 2445196"/>
                  <a:gd name="connsiteX1-55" fmla="*/ 10370210 w 10863696"/>
                  <a:gd name="connsiteY1-56" fmla="*/ 2430682 h 2445196"/>
                  <a:gd name="connsiteX2-57" fmla="*/ 268267 w 10863696"/>
                  <a:gd name="connsiteY2-58" fmla="*/ 2445196 h 2445196"/>
                  <a:gd name="connsiteX3-59" fmla="*/ 21524 w 10863696"/>
                  <a:gd name="connsiteY3-60" fmla="*/ 2125882 h 2445196"/>
                  <a:gd name="connsiteX4-61" fmla="*/ 0 w 10863696"/>
                  <a:gd name="connsiteY4-62" fmla="*/ 0 h 2445196"/>
                  <a:gd name="connsiteX0-63" fmla="*/ 10882319 w 10882319"/>
                  <a:gd name="connsiteY0-64" fmla="*/ 1835596 h 2445196"/>
                  <a:gd name="connsiteX1-65" fmla="*/ 10388833 w 10882319"/>
                  <a:gd name="connsiteY1-66" fmla="*/ 2430682 h 2445196"/>
                  <a:gd name="connsiteX2-67" fmla="*/ 286890 w 10882319"/>
                  <a:gd name="connsiteY2-68" fmla="*/ 2445196 h 2445196"/>
                  <a:gd name="connsiteX3-69" fmla="*/ 40147 w 10882319"/>
                  <a:gd name="connsiteY3-70" fmla="*/ 2125882 h 2445196"/>
                  <a:gd name="connsiteX4-71" fmla="*/ 0 w 10882319"/>
                  <a:gd name="connsiteY4-72" fmla="*/ 0 h 2445196"/>
                  <a:gd name="connsiteX0-73" fmla="*/ 10853134 w 10853134"/>
                  <a:gd name="connsiteY0-74" fmla="*/ 1841415 h 2451015"/>
                  <a:gd name="connsiteX1-75" fmla="*/ 10359648 w 10853134"/>
                  <a:gd name="connsiteY1-76" fmla="*/ 2436501 h 2451015"/>
                  <a:gd name="connsiteX2-77" fmla="*/ 257705 w 10853134"/>
                  <a:gd name="connsiteY2-78" fmla="*/ 2451015 h 2451015"/>
                  <a:gd name="connsiteX3-79" fmla="*/ 10962 w 10853134"/>
                  <a:gd name="connsiteY3-80" fmla="*/ 2131701 h 2451015"/>
                  <a:gd name="connsiteX4-81" fmla="*/ 11553 w 10853134"/>
                  <a:gd name="connsiteY4-82" fmla="*/ 0 h 2451015"/>
                  <a:gd name="connsiteX0-83" fmla="*/ 10864860 w 10864860"/>
                  <a:gd name="connsiteY0-84" fmla="*/ 1841415 h 2451015"/>
                  <a:gd name="connsiteX1-85" fmla="*/ 10371374 w 10864860"/>
                  <a:gd name="connsiteY1-86" fmla="*/ 2436501 h 2451015"/>
                  <a:gd name="connsiteX2-87" fmla="*/ 269431 w 10864860"/>
                  <a:gd name="connsiteY2-88" fmla="*/ 2451015 h 2451015"/>
                  <a:gd name="connsiteX3-89" fmla="*/ 22688 w 10864860"/>
                  <a:gd name="connsiteY3-90" fmla="*/ 2131701 h 2451015"/>
                  <a:gd name="connsiteX4-91" fmla="*/ 0 w 10864860"/>
                  <a:gd name="connsiteY4-92" fmla="*/ 0 h 2451015"/>
                  <a:gd name="connsiteX0-93" fmla="*/ 10856761 w 10856761"/>
                  <a:gd name="connsiteY0-94" fmla="*/ 1841415 h 2451015"/>
                  <a:gd name="connsiteX1-95" fmla="*/ 10363275 w 10856761"/>
                  <a:gd name="connsiteY1-96" fmla="*/ 2436501 h 2451015"/>
                  <a:gd name="connsiteX2-97" fmla="*/ 261332 w 10856761"/>
                  <a:gd name="connsiteY2-98" fmla="*/ 2451015 h 2451015"/>
                  <a:gd name="connsiteX3-99" fmla="*/ 14589 w 10856761"/>
                  <a:gd name="connsiteY3-100" fmla="*/ 2131701 h 2451015"/>
                  <a:gd name="connsiteX4-101" fmla="*/ 3540 w 10856761"/>
                  <a:gd name="connsiteY4-102" fmla="*/ 0 h 2451015"/>
                  <a:gd name="connsiteX0-103" fmla="*/ 10858803 w 10858803"/>
                  <a:gd name="connsiteY0-104" fmla="*/ 1841415 h 2451015"/>
                  <a:gd name="connsiteX1-105" fmla="*/ 10365317 w 10858803"/>
                  <a:gd name="connsiteY1-106" fmla="*/ 2436501 h 2451015"/>
                  <a:gd name="connsiteX2-107" fmla="*/ 263374 w 10858803"/>
                  <a:gd name="connsiteY2-108" fmla="*/ 2451015 h 2451015"/>
                  <a:gd name="connsiteX3-109" fmla="*/ 16631 w 10858803"/>
                  <a:gd name="connsiteY3-110" fmla="*/ 2131701 h 2451015"/>
                  <a:gd name="connsiteX4-111" fmla="*/ 5582 w 10858803"/>
                  <a:gd name="connsiteY4-112" fmla="*/ 0 h 2451015"/>
                  <a:gd name="connsiteX0-113" fmla="*/ 10854255 w 10854255"/>
                  <a:gd name="connsiteY0-114" fmla="*/ 1841415 h 2451015"/>
                  <a:gd name="connsiteX1-115" fmla="*/ 10360769 w 10854255"/>
                  <a:gd name="connsiteY1-116" fmla="*/ 2436501 h 2451015"/>
                  <a:gd name="connsiteX2-117" fmla="*/ 258826 w 10854255"/>
                  <a:gd name="connsiteY2-118" fmla="*/ 2451015 h 2451015"/>
                  <a:gd name="connsiteX3-119" fmla="*/ 12083 w 10854255"/>
                  <a:gd name="connsiteY3-120" fmla="*/ 2131701 h 2451015"/>
                  <a:gd name="connsiteX4-121" fmla="*/ 1034 w 10854255"/>
                  <a:gd name="connsiteY4-122" fmla="*/ 0 h 2451015"/>
                  <a:gd name="connsiteX0-123" fmla="*/ 10846712 w 10846712"/>
                  <a:gd name="connsiteY0-124" fmla="*/ 1841415 h 2451015"/>
                  <a:gd name="connsiteX1-125" fmla="*/ 10353226 w 10846712"/>
                  <a:gd name="connsiteY1-126" fmla="*/ 2436501 h 2451015"/>
                  <a:gd name="connsiteX2-127" fmla="*/ 251283 w 10846712"/>
                  <a:gd name="connsiteY2-128" fmla="*/ 2451015 h 2451015"/>
                  <a:gd name="connsiteX3-129" fmla="*/ 4540 w 10846712"/>
                  <a:gd name="connsiteY3-130" fmla="*/ 2131701 h 2451015"/>
                  <a:gd name="connsiteX4-131" fmla="*/ 5130 w 10846712"/>
                  <a:gd name="connsiteY4-132" fmla="*/ 0 h 2451015"/>
                  <a:gd name="connsiteX0-133" fmla="*/ 10842172 w 10842172"/>
                  <a:gd name="connsiteY0-134" fmla="*/ 1841415 h 2451015"/>
                  <a:gd name="connsiteX1-135" fmla="*/ 10348686 w 10842172"/>
                  <a:gd name="connsiteY1-136" fmla="*/ 2436501 h 2451015"/>
                  <a:gd name="connsiteX2-137" fmla="*/ 246743 w 10842172"/>
                  <a:gd name="connsiteY2-138" fmla="*/ 2451015 h 2451015"/>
                  <a:gd name="connsiteX3-139" fmla="*/ 0 w 10842172"/>
                  <a:gd name="connsiteY3-140" fmla="*/ 2131701 h 2451015"/>
                  <a:gd name="connsiteX4-141" fmla="*/ 590 w 10842172"/>
                  <a:gd name="connsiteY4-142" fmla="*/ 0 h 2451015"/>
                  <a:gd name="connsiteX0-143" fmla="*/ 10842172 w 10842172"/>
                  <a:gd name="connsiteY0-144" fmla="*/ 1841415 h 2451015"/>
                  <a:gd name="connsiteX1-145" fmla="*/ 10348686 w 10842172"/>
                  <a:gd name="connsiteY1-146" fmla="*/ 2436501 h 2451015"/>
                  <a:gd name="connsiteX2-147" fmla="*/ 246743 w 10842172"/>
                  <a:gd name="connsiteY2-148" fmla="*/ 2451015 h 2451015"/>
                  <a:gd name="connsiteX3-149" fmla="*/ 0 w 10842172"/>
                  <a:gd name="connsiteY3-150" fmla="*/ 2131701 h 2451015"/>
                  <a:gd name="connsiteX4-151" fmla="*/ 590 w 10842172"/>
                  <a:gd name="connsiteY4-152" fmla="*/ 0 h 2451015"/>
                  <a:gd name="connsiteX0-153" fmla="*/ 10842172 w 10842172"/>
                  <a:gd name="connsiteY0-154" fmla="*/ 1841415 h 2451015"/>
                  <a:gd name="connsiteX1-155" fmla="*/ 10348686 w 10842172"/>
                  <a:gd name="connsiteY1-156" fmla="*/ 2436501 h 2451015"/>
                  <a:gd name="connsiteX2-157" fmla="*/ 246743 w 10842172"/>
                  <a:gd name="connsiteY2-158" fmla="*/ 2451015 h 2451015"/>
                  <a:gd name="connsiteX3-159" fmla="*/ 0 w 10842172"/>
                  <a:gd name="connsiteY3-160" fmla="*/ 2131701 h 2451015"/>
                  <a:gd name="connsiteX4-161" fmla="*/ 6410 w 10842172"/>
                  <a:gd name="connsiteY4-162" fmla="*/ 0 h 2451015"/>
                  <a:gd name="connsiteX0-163" fmla="*/ 10842172 w 10842172"/>
                  <a:gd name="connsiteY0-164" fmla="*/ 1841415 h 2451015"/>
                  <a:gd name="connsiteX1-165" fmla="*/ 10348686 w 10842172"/>
                  <a:gd name="connsiteY1-166" fmla="*/ 2436501 h 2451015"/>
                  <a:gd name="connsiteX2-167" fmla="*/ 246743 w 10842172"/>
                  <a:gd name="connsiteY2-168" fmla="*/ 2451015 h 2451015"/>
                  <a:gd name="connsiteX3-169" fmla="*/ 0 w 10842172"/>
                  <a:gd name="connsiteY3-170" fmla="*/ 2131701 h 2451015"/>
                  <a:gd name="connsiteX4-171" fmla="*/ 6410 w 10842172"/>
                  <a:gd name="connsiteY4-172" fmla="*/ 0 h 2451015"/>
                  <a:gd name="connsiteX0-173" fmla="*/ 10846950 w 10846950"/>
                  <a:gd name="connsiteY0-174" fmla="*/ 1841415 h 2451015"/>
                  <a:gd name="connsiteX1-175" fmla="*/ 10353464 w 10846950"/>
                  <a:gd name="connsiteY1-176" fmla="*/ 2436501 h 2451015"/>
                  <a:gd name="connsiteX2-177" fmla="*/ 251521 w 10846950"/>
                  <a:gd name="connsiteY2-178" fmla="*/ 2451015 h 2451015"/>
                  <a:gd name="connsiteX3-179" fmla="*/ 4778 w 10846950"/>
                  <a:gd name="connsiteY3-180" fmla="*/ 2131701 h 2451015"/>
                  <a:gd name="connsiteX4-181" fmla="*/ 11188 w 10846950"/>
                  <a:gd name="connsiteY4-182" fmla="*/ 0 h 2451015"/>
                  <a:gd name="connsiteX0-183" fmla="*/ 10846950 w 10846950"/>
                  <a:gd name="connsiteY0-184" fmla="*/ 1841415 h 2451015"/>
                  <a:gd name="connsiteX1-185" fmla="*/ 10568788 w 10846950"/>
                  <a:gd name="connsiteY1-186" fmla="*/ 2430680 h 2451015"/>
                  <a:gd name="connsiteX2-187" fmla="*/ 251521 w 10846950"/>
                  <a:gd name="connsiteY2-188" fmla="*/ 2451015 h 2451015"/>
                  <a:gd name="connsiteX3-189" fmla="*/ 4778 w 10846950"/>
                  <a:gd name="connsiteY3-190" fmla="*/ 2131701 h 2451015"/>
                  <a:gd name="connsiteX4-191" fmla="*/ 11188 w 10846950"/>
                  <a:gd name="connsiteY4-192" fmla="*/ 0 h 2451015"/>
                  <a:gd name="connsiteX0-193" fmla="*/ 10846950 w 10846950"/>
                  <a:gd name="connsiteY0-194" fmla="*/ 1841415 h 2451015"/>
                  <a:gd name="connsiteX1-195" fmla="*/ 10522232 w 10846950"/>
                  <a:gd name="connsiteY1-196" fmla="*/ 2430680 h 2451015"/>
                  <a:gd name="connsiteX2-197" fmla="*/ 251521 w 10846950"/>
                  <a:gd name="connsiteY2-198" fmla="*/ 2451015 h 2451015"/>
                  <a:gd name="connsiteX3-199" fmla="*/ 4778 w 10846950"/>
                  <a:gd name="connsiteY3-200" fmla="*/ 2131701 h 2451015"/>
                  <a:gd name="connsiteX4-201" fmla="*/ 11188 w 10846950"/>
                  <a:gd name="connsiteY4-202" fmla="*/ 0 h 2451015"/>
                  <a:gd name="connsiteX0-203" fmla="*/ 10846950 w 10846950"/>
                  <a:gd name="connsiteY0-204" fmla="*/ 1841415 h 2451015"/>
                  <a:gd name="connsiteX1-205" fmla="*/ 10745593 w 10846950"/>
                  <a:gd name="connsiteY1-206" fmla="*/ 2046023 h 2451015"/>
                  <a:gd name="connsiteX2-207" fmla="*/ 10522232 w 10846950"/>
                  <a:gd name="connsiteY2-208" fmla="*/ 2430680 h 2451015"/>
                  <a:gd name="connsiteX3-209" fmla="*/ 251521 w 10846950"/>
                  <a:gd name="connsiteY3-210" fmla="*/ 2451015 h 2451015"/>
                  <a:gd name="connsiteX4-211" fmla="*/ 4778 w 10846950"/>
                  <a:gd name="connsiteY4-212" fmla="*/ 2131701 h 2451015"/>
                  <a:gd name="connsiteX5-213" fmla="*/ 11188 w 10846950"/>
                  <a:gd name="connsiteY5-214" fmla="*/ 0 h 2451015"/>
                  <a:gd name="connsiteX0-215" fmla="*/ 10745593 w 10745593"/>
                  <a:gd name="connsiteY0-216" fmla="*/ 2046023 h 2451015"/>
                  <a:gd name="connsiteX1-217" fmla="*/ 10522232 w 10745593"/>
                  <a:gd name="connsiteY1-218" fmla="*/ 2430680 h 2451015"/>
                  <a:gd name="connsiteX2-219" fmla="*/ 251521 w 10745593"/>
                  <a:gd name="connsiteY2-220" fmla="*/ 2451015 h 2451015"/>
                  <a:gd name="connsiteX3-221" fmla="*/ 4778 w 10745593"/>
                  <a:gd name="connsiteY3-222" fmla="*/ 2131701 h 2451015"/>
                  <a:gd name="connsiteX4-223" fmla="*/ 11188 w 10745593"/>
                  <a:gd name="connsiteY4-224" fmla="*/ 0 h 2451015"/>
                  <a:gd name="connsiteX0-225" fmla="*/ 10830947 w 10830947"/>
                  <a:gd name="connsiteY0-226" fmla="*/ 2046023 h 2451015"/>
                  <a:gd name="connsiteX1-227" fmla="*/ 10522232 w 10830947"/>
                  <a:gd name="connsiteY1-228" fmla="*/ 2430680 h 2451015"/>
                  <a:gd name="connsiteX2-229" fmla="*/ 251521 w 10830947"/>
                  <a:gd name="connsiteY2-230" fmla="*/ 2451015 h 2451015"/>
                  <a:gd name="connsiteX3-231" fmla="*/ 4778 w 10830947"/>
                  <a:gd name="connsiteY3-232" fmla="*/ 2131701 h 2451015"/>
                  <a:gd name="connsiteX4-233" fmla="*/ 11188 w 10830947"/>
                  <a:gd name="connsiteY4-234" fmla="*/ 0 h 2451015"/>
                  <a:gd name="connsiteX0-235" fmla="*/ 10877504 w 10877504"/>
                  <a:gd name="connsiteY0-236" fmla="*/ 2046023 h 2451015"/>
                  <a:gd name="connsiteX1-237" fmla="*/ 10522232 w 10877504"/>
                  <a:gd name="connsiteY1-238" fmla="*/ 2430680 h 2451015"/>
                  <a:gd name="connsiteX2-239" fmla="*/ 251521 w 10877504"/>
                  <a:gd name="connsiteY2-240" fmla="*/ 2451015 h 2451015"/>
                  <a:gd name="connsiteX3-241" fmla="*/ 4778 w 10877504"/>
                  <a:gd name="connsiteY3-242" fmla="*/ 2131701 h 2451015"/>
                  <a:gd name="connsiteX4-243" fmla="*/ 11188 w 10877504"/>
                  <a:gd name="connsiteY4-244" fmla="*/ 0 h 2451015"/>
                  <a:gd name="connsiteX0-245" fmla="*/ 10861985 w 10861985"/>
                  <a:gd name="connsiteY0-246" fmla="*/ 2084821 h 2451015"/>
                  <a:gd name="connsiteX1-247" fmla="*/ 10522232 w 10861985"/>
                  <a:gd name="connsiteY1-248" fmla="*/ 2430680 h 2451015"/>
                  <a:gd name="connsiteX2-249" fmla="*/ 251521 w 10861985"/>
                  <a:gd name="connsiteY2-250" fmla="*/ 2451015 h 2451015"/>
                  <a:gd name="connsiteX3-251" fmla="*/ 4778 w 10861985"/>
                  <a:gd name="connsiteY3-252" fmla="*/ 2131701 h 2451015"/>
                  <a:gd name="connsiteX4-253" fmla="*/ 11188 w 10861985"/>
                  <a:gd name="connsiteY4-254" fmla="*/ 0 h 2451015"/>
                  <a:gd name="connsiteX0-255" fmla="*/ 10857207 w 10857207"/>
                  <a:gd name="connsiteY0-256" fmla="*/ 0 h 366194"/>
                  <a:gd name="connsiteX1-257" fmla="*/ 10517454 w 10857207"/>
                  <a:gd name="connsiteY1-258" fmla="*/ 345859 h 366194"/>
                  <a:gd name="connsiteX2-259" fmla="*/ 246743 w 10857207"/>
                  <a:gd name="connsiteY2-260" fmla="*/ 366194 h 366194"/>
                  <a:gd name="connsiteX3-261" fmla="*/ 0 w 10857207"/>
                  <a:gd name="connsiteY3-262" fmla="*/ 46880 h 366194"/>
                  <a:gd name="connsiteX0-263" fmla="*/ 10610464 w 10610464"/>
                  <a:gd name="connsiteY0-264" fmla="*/ 0 h 366194"/>
                  <a:gd name="connsiteX1-265" fmla="*/ 10270711 w 10610464"/>
                  <a:gd name="connsiteY1-266" fmla="*/ 345859 h 366194"/>
                  <a:gd name="connsiteX2-267" fmla="*/ 0 w 10610464"/>
                  <a:gd name="connsiteY2-268" fmla="*/ 366194 h 366194"/>
                  <a:gd name="connsiteX0-269" fmla="*/ 339753 w 339753"/>
                  <a:gd name="connsiteY0-270" fmla="*/ 0 h 345859"/>
                  <a:gd name="connsiteX1-271" fmla="*/ 0 w 339753"/>
                  <a:gd name="connsiteY1-272" fmla="*/ 345859 h 345859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</a:cxnLst>
                <a:rect l="l" t="t" r="r" b="b"/>
                <a:pathLst>
                  <a:path w="339753" h="345859">
                    <a:moveTo>
                      <a:pt x="339753" y="0"/>
                    </a:moveTo>
                    <a:lnTo>
                      <a:pt x="0" y="345859"/>
                    </a:lnTo>
                  </a:path>
                </a:pathLst>
              </a:custGeom>
              <a:noFill/>
              <a:ln w="28575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1" name="任意多边形: 形状 40"/>
              <p:cNvSpPr/>
              <p:nvPr/>
            </p:nvSpPr>
            <p:spPr>
              <a:xfrm>
                <a:off x="10443054" y="4518989"/>
                <a:ext cx="204022" cy="207689"/>
              </a:xfrm>
              <a:custGeom>
                <a:avLst/>
                <a:gdLst>
                  <a:gd name="connsiteX0" fmla="*/ 10856686 w 10856686"/>
                  <a:gd name="connsiteY0" fmla="*/ 4180114 h 4789714"/>
                  <a:gd name="connsiteX1" fmla="*/ 10363200 w 10856686"/>
                  <a:gd name="connsiteY1" fmla="*/ 4775200 h 4789714"/>
                  <a:gd name="connsiteX2" fmla="*/ 261257 w 10856686"/>
                  <a:gd name="connsiteY2" fmla="*/ 4789714 h 4789714"/>
                  <a:gd name="connsiteX3" fmla="*/ 14514 w 10856686"/>
                  <a:gd name="connsiteY3" fmla="*/ 4470400 h 4789714"/>
                  <a:gd name="connsiteX4" fmla="*/ 0 w 10856686"/>
                  <a:gd name="connsiteY4" fmla="*/ 0 h 4789714"/>
                  <a:gd name="connsiteX0-1" fmla="*/ 10856686 w 10856686"/>
                  <a:gd name="connsiteY0-2" fmla="*/ 4180114 h 4789714"/>
                  <a:gd name="connsiteX1-3" fmla="*/ 10363200 w 10856686"/>
                  <a:gd name="connsiteY1-4" fmla="*/ 4775200 h 4789714"/>
                  <a:gd name="connsiteX2-5" fmla="*/ 261257 w 10856686"/>
                  <a:gd name="connsiteY2-6" fmla="*/ 4789714 h 4789714"/>
                  <a:gd name="connsiteX3-7" fmla="*/ 14514 w 10856686"/>
                  <a:gd name="connsiteY3-8" fmla="*/ 4470400 h 4789714"/>
                  <a:gd name="connsiteX4-9" fmla="*/ 749 w 10856686"/>
                  <a:gd name="connsiteY4-10" fmla="*/ 1242677 h 4789714"/>
                  <a:gd name="connsiteX5" fmla="*/ 0 w 10856686"/>
                  <a:gd name="connsiteY5" fmla="*/ 0 h 4789714"/>
                  <a:gd name="connsiteX0-11" fmla="*/ 10855937 w 10855937"/>
                  <a:gd name="connsiteY0-12" fmla="*/ 2937437 h 3547037"/>
                  <a:gd name="connsiteX1-13" fmla="*/ 10362451 w 10855937"/>
                  <a:gd name="connsiteY1-14" fmla="*/ 3532523 h 3547037"/>
                  <a:gd name="connsiteX2-15" fmla="*/ 260508 w 10855937"/>
                  <a:gd name="connsiteY2-16" fmla="*/ 3547037 h 3547037"/>
                  <a:gd name="connsiteX3-17" fmla="*/ 13765 w 10855937"/>
                  <a:gd name="connsiteY3-18" fmla="*/ 3227723 h 3547037"/>
                  <a:gd name="connsiteX4-19" fmla="*/ 0 w 10855937"/>
                  <a:gd name="connsiteY4-20" fmla="*/ 0 h 3547037"/>
                  <a:gd name="connsiteX0-21" fmla="*/ 10855937 w 10855937"/>
                  <a:gd name="connsiteY0-22" fmla="*/ 2937437 h 3547037"/>
                  <a:gd name="connsiteX1-23" fmla="*/ 10362451 w 10855937"/>
                  <a:gd name="connsiteY1-24" fmla="*/ 3532523 h 3547037"/>
                  <a:gd name="connsiteX2-25" fmla="*/ 260508 w 10855937"/>
                  <a:gd name="connsiteY2-26" fmla="*/ 3547037 h 3547037"/>
                  <a:gd name="connsiteX3-27" fmla="*/ 13765 w 10855937"/>
                  <a:gd name="connsiteY3-28" fmla="*/ 3227723 h 3547037"/>
                  <a:gd name="connsiteX4-29" fmla="*/ 0 w 10855937"/>
                  <a:gd name="connsiteY4-30" fmla="*/ 0 h 3547037"/>
                  <a:gd name="connsiteX0-31" fmla="*/ 10868873 w 10868873"/>
                  <a:gd name="connsiteY0-32" fmla="*/ 2937437 h 3547037"/>
                  <a:gd name="connsiteX1-33" fmla="*/ 10375387 w 10868873"/>
                  <a:gd name="connsiteY1-34" fmla="*/ 3532523 h 3547037"/>
                  <a:gd name="connsiteX2-35" fmla="*/ 273444 w 10868873"/>
                  <a:gd name="connsiteY2-36" fmla="*/ 3547037 h 3547037"/>
                  <a:gd name="connsiteX3-37" fmla="*/ 26701 w 10868873"/>
                  <a:gd name="connsiteY3-38" fmla="*/ 3227723 h 3547037"/>
                  <a:gd name="connsiteX4-39" fmla="*/ 5177 w 10868873"/>
                  <a:gd name="connsiteY4-40" fmla="*/ 1101841 h 3547037"/>
                  <a:gd name="connsiteX5-41" fmla="*/ 12936 w 10868873"/>
                  <a:gd name="connsiteY5-42" fmla="*/ 0 h 3547037"/>
                  <a:gd name="connsiteX0-43" fmla="*/ 10868873 w 10868873"/>
                  <a:gd name="connsiteY0-44" fmla="*/ 1835596 h 2445196"/>
                  <a:gd name="connsiteX1-45" fmla="*/ 10375387 w 10868873"/>
                  <a:gd name="connsiteY1-46" fmla="*/ 2430682 h 2445196"/>
                  <a:gd name="connsiteX2-47" fmla="*/ 273444 w 10868873"/>
                  <a:gd name="connsiteY2-48" fmla="*/ 2445196 h 2445196"/>
                  <a:gd name="connsiteX3-49" fmla="*/ 26701 w 10868873"/>
                  <a:gd name="connsiteY3-50" fmla="*/ 2125882 h 2445196"/>
                  <a:gd name="connsiteX4-51" fmla="*/ 5177 w 10868873"/>
                  <a:gd name="connsiteY4-52" fmla="*/ 0 h 2445196"/>
                  <a:gd name="connsiteX0-53" fmla="*/ 10863696 w 10863696"/>
                  <a:gd name="connsiteY0-54" fmla="*/ 1835596 h 2445196"/>
                  <a:gd name="connsiteX1-55" fmla="*/ 10370210 w 10863696"/>
                  <a:gd name="connsiteY1-56" fmla="*/ 2430682 h 2445196"/>
                  <a:gd name="connsiteX2-57" fmla="*/ 268267 w 10863696"/>
                  <a:gd name="connsiteY2-58" fmla="*/ 2445196 h 2445196"/>
                  <a:gd name="connsiteX3-59" fmla="*/ 21524 w 10863696"/>
                  <a:gd name="connsiteY3-60" fmla="*/ 2125882 h 2445196"/>
                  <a:gd name="connsiteX4-61" fmla="*/ 0 w 10863696"/>
                  <a:gd name="connsiteY4-62" fmla="*/ 0 h 2445196"/>
                  <a:gd name="connsiteX0-63" fmla="*/ 10882319 w 10882319"/>
                  <a:gd name="connsiteY0-64" fmla="*/ 1835596 h 2445196"/>
                  <a:gd name="connsiteX1-65" fmla="*/ 10388833 w 10882319"/>
                  <a:gd name="connsiteY1-66" fmla="*/ 2430682 h 2445196"/>
                  <a:gd name="connsiteX2-67" fmla="*/ 286890 w 10882319"/>
                  <a:gd name="connsiteY2-68" fmla="*/ 2445196 h 2445196"/>
                  <a:gd name="connsiteX3-69" fmla="*/ 40147 w 10882319"/>
                  <a:gd name="connsiteY3-70" fmla="*/ 2125882 h 2445196"/>
                  <a:gd name="connsiteX4-71" fmla="*/ 0 w 10882319"/>
                  <a:gd name="connsiteY4-72" fmla="*/ 0 h 2445196"/>
                  <a:gd name="connsiteX0-73" fmla="*/ 10853134 w 10853134"/>
                  <a:gd name="connsiteY0-74" fmla="*/ 1841415 h 2451015"/>
                  <a:gd name="connsiteX1-75" fmla="*/ 10359648 w 10853134"/>
                  <a:gd name="connsiteY1-76" fmla="*/ 2436501 h 2451015"/>
                  <a:gd name="connsiteX2-77" fmla="*/ 257705 w 10853134"/>
                  <a:gd name="connsiteY2-78" fmla="*/ 2451015 h 2451015"/>
                  <a:gd name="connsiteX3-79" fmla="*/ 10962 w 10853134"/>
                  <a:gd name="connsiteY3-80" fmla="*/ 2131701 h 2451015"/>
                  <a:gd name="connsiteX4-81" fmla="*/ 11553 w 10853134"/>
                  <a:gd name="connsiteY4-82" fmla="*/ 0 h 2451015"/>
                  <a:gd name="connsiteX0-83" fmla="*/ 10864860 w 10864860"/>
                  <a:gd name="connsiteY0-84" fmla="*/ 1841415 h 2451015"/>
                  <a:gd name="connsiteX1-85" fmla="*/ 10371374 w 10864860"/>
                  <a:gd name="connsiteY1-86" fmla="*/ 2436501 h 2451015"/>
                  <a:gd name="connsiteX2-87" fmla="*/ 269431 w 10864860"/>
                  <a:gd name="connsiteY2-88" fmla="*/ 2451015 h 2451015"/>
                  <a:gd name="connsiteX3-89" fmla="*/ 22688 w 10864860"/>
                  <a:gd name="connsiteY3-90" fmla="*/ 2131701 h 2451015"/>
                  <a:gd name="connsiteX4-91" fmla="*/ 0 w 10864860"/>
                  <a:gd name="connsiteY4-92" fmla="*/ 0 h 2451015"/>
                  <a:gd name="connsiteX0-93" fmla="*/ 10856761 w 10856761"/>
                  <a:gd name="connsiteY0-94" fmla="*/ 1841415 h 2451015"/>
                  <a:gd name="connsiteX1-95" fmla="*/ 10363275 w 10856761"/>
                  <a:gd name="connsiteY1-96" fmla="*/ 2436501 h 2451015"/>
                  <a:gd name="connsiteX2-97" fmla="*/ 261332 w 10856761"/>
                  <a:gd name="connsiteY2-98" fmla="*/ 2451015 h 2451015"/>
                  <a:gd name="connsiteX3-99" fmla="*/ 14589 w 10856761"/>
                  <a:gd name="connsiteY3-100" fmla="*/ 2131701 h 2451015"/>
                  <a:gd name="connsiteX4-101" fmla="*/ 3540 w 10856761"/>
                  <a:gd name="connsiteY4-102" fmla="*/ 0 h 2451015"/>
                  <a:gd name="connsiteX0-103" fmla="*/ 10858803 w 10858803"/>
                  <a:gd name="connsiteY0-104" fmla="*/ 1841415 h 2451015"/>
                  <a:gd name="connsiteX1-105" fmla="*/ 10365317 w 10858803"/>
                  <a:gd name="connsiteY1-106" fmla="*/ 2436501 h 2451015"/>
                  <a:gd name="connsiteX2-107" fmla="*/ 263374 w 10858803"/>
                  <a:gd name="connsiteY2-108" fmla="*/ 2451015 h 2451015"/>
                  <a:gd name="connsiteX3-109" fmla="*/ 16631 w 10858803"/>
                  <a:gd name="connsiteY3-110" fmla="*/ 2131701 h 2451015"/>
                  <a:gd name="connsiteX4-111" fmla="*/ 5582 w 10858803"/>
                  <a:gd name="connsiteY4-112" fmla="*/ 0 h 2451015"/>
                  <a:gd name="connsiteX0-113" fmla="*/ 10854255 w 10854255"/>
                  <a:gd name="connsiteY0-114" fmla="*/ 1841415 h 2451015"/>
                  <a:gd name="connsiteX1-115" fmla="*/ 10360769 w 10854255"/>
                  <a:gd name="connsiteY1-116" fmla="*/ 2436501 h 2451015"/>
                  <a:gd name="connsiteX2-117" fmla="*/ 258826 w 10854255"/>
                  <a:gd name="connsiteY2-118" fmla="*/ 2451015 h 2451015"/>
                  <a:gd name="connsiteX3-119" fmla="*/ 12083 w 10854255"/>
                  <a:gd name="connsiteY3-120" fmla="*/ 2131701 h 2451015"/>
                  <a:gd name="connsiteX4-121" fmla="*/ 1034 w 10854255"/>
                  <a:gd name="connsiteY4-122" fmla="*/ 0 h 2451015"/>
                  <a:gd name="connsiteX0-123" fmla="*/ 10846712 w 10846712"/>
                  <a:gd name="connsiteY0-124" fmla="*/ 1841415 h 2451015"/>
                  <a:gd name="connsiteX1-125" fmla="*/ 10353226 w 10846712"/>
                  <a:gd name="connsiteY1-126" fmla="*/ 2436501 h 2451015"/>
                  <a:gd name="connsiteX2-127" fmla="*/ 251283 w 10846712"/>
                  <a:gd name="connsiteY2-128" fmla="*/ 2451015 h 2451015"/>
                  <a:gd name="connsiteX3-129" fmla="*/ 4540 w 10846712"/>
                  <a:gd name="connsiteY3-130" fmla="*/ 2131701 h 2451015"/>
                  <a:gd name="connsiteX4-131" fmla="*/ 5130 w 10846712"/>
                  <a:gd name="connsiteY4-132" fmla="*/ 0 h 2451015"/>
                  <a:gd name="connsiteX0-133" fmla="*/ 10842172 w 10842172"/>
                  <a:gd name="connsiteY0-134" fmla="*/ 1841415 h 2451015"/>
                  <a:gd name="connsiteX1-135" fmla="*/ 10348686 w 10842172"/>
                  <a:gd name="connsiteY1-136" fmla="*/ 2436501 h 2451015"/>
                  <a:gd name="connsiteX2-137" fmla="*/ 246743 w 10842172"/>
                  <a:gd name="connsiteY2-138" fmla="*/ 2451015 h 2451015"/>
                  <a:gd name="connsiteX3-139" fmla="*/ 0 w 10842172"/>
                  <a:gd name="connsiteY3-140" fmla="*/ 2131701 h 2451015"/>
                  <a:gd name="connsiteX4-141" fmla="*/ 590 w 10842172"/>
                  <a:gd name="connsiteY4-142" fmla="*/ 0 h 2451015"/>
                  <a:gd name="connsiteX0-143" fmla="*/ 10842172 w 10842172"/>
                  <a:gd name="connsiteY0-144" fmla="*/ 1841415 h 2451015"/>
                  <a:gd name="connsiteX1-145" fmla="*/ 10348686 w 10842172"/>
                  <a:gd name="connsiteY1-146" fmla="*/ 2436501 h 2451015"/>
                  <a:gd name="connsiteX2-147" fmla="*/ 246743 w 10842172"/>
                  <a:gd name="connsiteY2-148" fmla="*/ 2451015 h 2451015"/>
                  <a:gd name="connsiteX3-149" fmla="*/ 0 w 10842172"/>
                  <a:gd name="connsiteY3-150" fmla="*/ 2131701 h 2451015"/>
                  <a:gd name="connsiteX4-151" fmla="*/ 590 w 10842172"/>
                  <a:gd name="connsiteY4-152" fmla="*/ 0 h 2451015"/>
                  <a:gd name="connsiteX0-153" fmla="*/ 10842172 w 10842172"/>
                  <a:gd name="connsiteY0-154" fmla="*/ 1841415 h 2451015"/>
                  <a:gd name="connsiteX1-155" fmla="*/ 10348686 w 10842172"/>
                  <a:gd name="connsiteY1-156" fmla="*/ 2436501 h 2451015"/>
                  <a:gd name="connsiteX2-157" fmla="*/ 246743 w 10842172"/>
                  <a:gd name="connsiteY2-158" fmla="*/ 2451015 h 2451015"/>
                  <a:gd name="connsiteX3-159" fmla="*/ 0 w 10842172"/>
                  <a:gd name="connsiteY3-160" fmla="*/ 2131701 h 2451015"/>
                  <a:gd name="connsiteX4-161" fmla="*/ 6410 w 10842172"/>
                  <a:gd name="connsiteY4-162" fmla="*/ 0 h 2451015"/>
                  <a:gd name="connsiteX0-163" fmla="*/ 10842172 w 10842172"/>
                  <a:gd name="connsiteY0-164" fmla="*/ 1841415 h 2451015"/>
                  <a:gd name="connsiteX1-165" fmla="*/ 10348686 w 10842172"/>
                  <a:gd name="connsiteY1-166" fmla="*/ 2436501 h 2451015"/>
                  <a:gd name="connsiteX2-167" fmla="*/ 246743 w 10842172"/>
                  <a:gd name="connsiteY2-168" fmla="*/ 2451015 h 2451015"/>
                  <a:gd name="connsiteX3-169" fmla="*/ 0 w 10842172"/>
                  <a:gd name="connsiteY3-170" fmla="*/ 2131701 h 2451015"/>
                  <a:gd name="connsiteX4-171" fmla="*/ 6410 w 10842172"/>
                  <a:gd name="connsiteY4-172" fmla="*/ 0 h 2451015"/>
                  <a:gd name="connsiteX0-173" fmla="*/ 10846950 w 10846950"/>
                  <a:gd name="connsiteY0-174" fmla="*/ 1841415 h 2451015"/>
                  <a:gd name="connsiteX1-175" fmla="*/ 10353464 w 10846950"/>
                  <a:gd name="connsiteY1-176" fmla="*/ 2436501 h 2451015"/>
                  <a:gd name="connsiteX2-177" fmla="*/ 251521 w 10846950"/>
                  <a:gd name="connsiteY2-178" fmla="*/ 2451015 h 2451015"/>
                  <a:gd name="connsiteX3-179" fmla="*/ 4778 w 10846950"/>
                  <a:gd name="connsiteY3-180" fmla="*/ 2131701 h 2451015"/>
                  <a:gd name="connsiteX4-181" fmla="*/ 11188 w 10846950"/>
                  <a:gd name="connsiteY4-182" fmla="*/ 0 h 2451015"/>
                  <a:gd name="connsiteX0-183" fmla="*/ 10846950 w 10846950"/>
                  <a:gd name="connsiteY0-184" fmla="*/ 1841415 h 2451015"/>
                  <a:gd name="connsiteX1-185" fmla="*/ 10568788 w 10846950"/>
                  <a:gd name="connsiteY1-186" fmla="*/ 2430680 h 2451015"/>
                  <a:gd name="connsiteX2-187" fmla="*/ 251521 w 10846950"/>
                  <a:gd name="connsiteY2-188" fmla="*/ 2451015 h 2451015"/>
                  <a:gd name="connsiteX3-189" fmla="*/ 4778 w 10846950"/>
                  <a:gd name="connsiteY3-190" fmla="*/ 2131701 h 2451015"/>
                  <a:gd name="connsiteX4-191" fmla="*/ 11188 w 10846950"/>
                  <a:gd name="connsiteY4-192" fmla="*/ 0 h 2451015"/>
                  <a:gd name="connsiteX0-193" fmla="*/ 10846950 w 10846950"/>
                  <a:gd name="connsiteY0-194" fmla="*/ 1841415 h 2451015"/>
                  <a:gd name="connsiteX1-195" fmla="*/ 10522232 w 10846950"/>
                  <a:gd name="connsiteY1-196" fmla="*/ 2430680 h 2451015"/>
                  <a:gd name="connsiteX2-197" fmla="*/ 251521 w 10846950"/>
                  <a:gd name="connsiteY2-198" fmla="*/ 2451015 h 2451015"/>
                  <a:gd name="connsiteX3-199" fmla="*/ 4778 w 10846950"/>
                  <a:gd name="connsiteY3-200" fmla="*/ 2131701 h 2451015"/>
                  <a:gd name="connsiteX4-201" fmla="*/ 11188 w 10846950"/>
                  <a:gd name="connsiteY4-202" fmla="*/ 0 h 2451015"/>
                  <a:gd name="connsiteX0-203" fmla="*/ 10846950 w 10846950"/>
                  <a:gd name="connsiteY0-204" fmla="*/ 1841415 h 2451015"/>
                  <a:gd name="connsiteX1-205" fmla="*/ 10745593 w 10846950"/>
                  <a:gd name="connsiteY1-206" fmla="*/ 2046023 h 2451015"/>
                  <a:gd name="connsiteX2-207" fmla="*/ 10522232 w 10846950"/>
                  <a:gd name="connsiteY2-208" fmla="*/ 2430680 h 2451015"/>
                  <a:gd name="connsiteX3-209" fmla="*/ 251521 w 10846950"/>
                  <a:gd name="connsiteY3-210" fmla="*/ 2451015 h 2451015"/>
                  <a:gd name="connsiteX4-211" fmla="*/ 4778 w 10846950"/>
                  <a:gd name="connsiteY4-212" fmla="*/ 2131701 h 2451015"/>
                  <a:gd name="connsiteX5-213" fmla="*/ 11188 w 10846950"/>
                  <a:gd name="connsiteY5-214" fmla="*/ 0 h 2451015"/>
                  <a:gd name="connsiteX0-215" fmla="*/ 10745593 w 10745593"/>
                  <a:gd name="connsiteY0-216" fmla="*/ 2046023 h 2451015"/>
                  <a:gd name="connsiteX1-217" fmla="*/ 10522232 w 10745593"/>
                  <a:gd name="connsiteY1-218" fmla="*/ 2430680 h 2451015"/>
                  <a:gd name="connsiteX2-219" fmla="*/ 251521 w 10745593"/>
                  <a:gd name="connsiteY2-220" fmla="*/ 2451015 h 2451015"/>
                  <a:gd name="connsiteX3-221" fmla="*/ 4778 w 10745593"/>
                  <a:gd name="connsiteY3-222" fmla="*/ 2131701 h 2451015"/>
                  <a:gd name="connsiteX4-223" fmla="*/ 11188 w 10745593"/>
                  <a:gd name="connsiteY4-224" fmla="*/ 0 h 2451015"/>
                  <a:gd name="connsiteX0-225" fmla="*/ 10830947 w 10830947"/>
                  <a:gd name="connsiteY0-226" fmla="*/ 2046023 h 2451015"/>
                  <a:gd name="connsiteX1-227" fmla="*/ 10522232 w 10830947"/>
                  <a:gd name="connsiteY1-228" fmla="*/ 2430680 h 2451015"/>
                  <a:gd name="connsiteX2-229" fmla="*/ 251521 w 10830947"/>
                  <a:gd name="connsiteY2-230" fmla="*/ 2451015 h 2451015"/>
                  <a:gd name="connsiteX3-231" fmla="*/ 4778 w 10830947"/>
                  <a:gd name="connsiteY3-232" fmla="*/ 2131701 h 2451015"/>
                  <a:gd name="connsiteX4-233" fmla="*/ 11188 w 10830947"/>
                  <a:gd name="connsiteY4-234" fmla="*/ 0 h 2451015"/>
                  <a:gd name="connsiteX0-235" fmla="*/ 10877504 w 10877504"/>
                  <a:gd name="connsiteY0-236" fmla="*/ 2046023 h 2451015"/>
                  <a:gd name="connsiteX1-237" fmla="*/ 10522232 w 10877504"/>
                  <a:gd name="connsiteY1-238" fmla="*/ 2430680 h 2451015"/>
                  <a:gd name="connsiteX2-239" fmla="*/ 251521 w 10877504"/>
                  <a:gd name="connsiteY2-240" fmla="*/ 2451015 h 2451015"/>
                  <a:gd name="connsiteX3-241" fmla="*/ 4778 w 10877504"/>
                  <a:gd name="connsiteY3-242" fmla="*/ 2131701 h 2451015"/>
                  <a:gd name="connsiteX4-243" fmla="*/ 11188 w 10877504"/>
                  <a:gd name="connsiteY4-244" fmla="*/ 0 h 2451015"/>
                  <a:gd name="connsiteX0-245" fmla="*/ 10861985 w 10861985"/>
                  <a:gd name="connsiteY0-246" fmla="*/ 2084821 h 2451015"/>
                  <a:gd name="connsiteX1-247" fmla="*/ 10522232 w 10861985"/>
                  <a:gd name="connsiteY1-248" fmla="*/ 2430680 h 2451015"/>
                  <a:gd name="connsiteX2-249" fmla="*/ 251521 w 10861985"/>
                  <a:gd name="connsiteY2-250" fmla="*/ 2451015 h 2451015"/>
                  <a:gd name="connsiteX3-251" fmla="*/ 4778 w 10861985"/>
                  <a:gd name="connsiteY3-252" fmla="*/ 2131701 h 2451015"/>
                  <a:gd name="connsiteX4-253" fmla="*/ 11188 w 10861985"/>
                  <a:gd name="connsiteY4-254" fmla="*/ 0 h 2451015"/>
                  <a:gd name="connsiteX0-255" fmla="*/ 10857207 w 10857207"/>
                  <a:gd name="connsiteY0-256" fmla="*/ 0 h 366194"/>
                  <a:gd name="connsiteX1-257" fmla="*/ 10517454 w 10857207"/>
                  <a:gd name="connsiteY1-258" fmla="*/ 345859 h 366194"/>
                  <a:gd name="connsiteX2-259" fmla="*/ 246743 w 10857207"/>
                  <a:gd name="connsiteY2-260" fmla="*/ 366194 h 366194"/>
                  <a:gd name="connsiteX3-261" fmla="*/ 0 w 10857207"/>
                  <a:gd name="connsiteY3-262" fmla="*/ 46880 h 366194"/>
                  <a:gd name="connsiteX0-263" fmla="*/ 10610464 w 10610464"/>
                  <a:gd name="connsiteY0-264" fmla="*/ 0 h 366194"/>
                  <a:gd name="connsiteX1-265" fmla="*/ 10270711 w 10610464"/>
                  <a:gd name="connsiteY1-266" fmla="*/ 345859 h 366194"/>
                  <a:gd name="connsiteX2-267" fmla="*/ 0 w 10610464"/>
                  <a:gd name="connsiteY2-268" fmla="*/ 366194 h 366194"/>
                  <a:gd name="connsiteX0-269" fmla="*/ 339753 w 339753"/>
                  <a:gd name="connsiteY0-270" fmla="*/ 0 h 345859"/>
                  <a:gd name="connsiteX1-271" fmla="*/ 0 w 339753"/>
                  <a:gd name="connsiteY1-272" fmla="*/ 345859 h 345859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</a:cxnLst>
                <a:rect l="l" t="t" r="r" b="b"/>
                <a:pathLst>
                  <a:path w="339753" h="345859">
                    <a:moveTo>
                      <a:pt x="339753" y="0"/>
                    </a:moveTo>
                    <a:lnTo>
                      <a:pt x="0" y="345859"/>
                    </a:lnTo>
                  </a:path>
                </a:pathLst>
              </a:custGeom>
              <a:noFill/>
              <a:ln w="28575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2" name="任意多边形: 形状 41"/>
              <p:cNvSpPr/>
              <p:nvPr/>
            </p:nvSpPr>
            <p:spPr>
              <a:xfrm>
                <a:off x="10443054" y="4342590"/>
                <a:ext cx="204022" cy="207689"/>
              </a:xfrm>
              <a:custGeom>
                <a:avLst/>
                <a:gdLst>
                  <a:gd name="connsiteX0" fmla="*/ 10856686 w 10856686"/>
                  <a:gd name="connsiteY0" fmla="*/ 4180114 h 4789714"/>
                  <a:gd name="connsiteX1" fmla="*/ 10363200 w 10856686"/>
                  <a:gd name="connsiteY1" fmla="*/ 4775200 h 4789714"/>
                  <a:gd name="connsiteX2" fmla="*/ 261257 w 10856686"/>
                  <a:gd name="connsiteY2" fmla="*/ 4789714 h 4789714"/>
                  <a:gd name="connsiteX3" fmla="*/ 14514 w 10856686"/>
                  <a:gd name="connsiteY3" fmla="*/ 4470400 h 4789714"/>
                  <a:gd name="connsiteX4" fmla="*/ 0 w 10856686"/>
                  <a:gd name="connsiteY4" fmla="*/ 0 h 4789714"/>
                  <a:gd name="connsiteX0-1" fmla="*/ 10856686 w 10856686"/>
                  <a:gd name="connsiteY0-2" fmla="*/ 4180114 h 4789714"/>
                  <a:gd name="connsiteX1-3" fmla="*/ 10363200 w 10856686"/>
                  <a:gd name="connsiteY1-4" fmla="*/ 4775200 h 4789714"/>
                  <a:gd name="connsiteX2-5" fmla="*/ 261257 w 10856686"/>
                  <a:gd name="connsiteY2-6" fmla="*/ 4789714 h 4789714"/>
                  <a:gd name="connsiteX3-7" fmla="*/ 14514 w 10856686"/>
                  <a:gd name="connsiteY3-8" fmla="*/ 4470400 h 4789714"/>
                  <a:gd name="connsiteX4-9" fmla="*/ 749 w 10856686"/>
                  <a:gd name="connsiteY4-10" fmla="*/ 1242677 h 4789714"/>
                  <a:gd name="connsiteX5" fmla="*/ 0 w 10856686"/>
                  <a:gd name="connsiteY5" fmla="*/ 0 h 4789714"/>
                  <a:gd name="connsiteX0-11" fmla="*/ 10855937 w 10855937"/>
                  <a:gd name="connsiteY0-12" fmla="*/ 2937437 h 3547037"/>
                  <a:gd name="connsiteX1-13" fmla="*/ 10362451 w 10855937"/>
                  <a:gd name="connsiteY1-14" fmla="*/ 3532523 h 3547037"/>
                  <a:gd name="connsiteX2-15" fmla="*/ 260508 w 10855937"/>
                  <a:gd name="connsiteY2-16" fmla="*/ 3547037 h 3547037"/>
                  <a:gd name="connsiteX3-17" fmla="*/ 13765 w 10855937"/>
                  <a:gd name="connsiteY3-18" fmla="*/ 3227723 h 3547037"/>
                  <a:gd name="connsiteX4-19" fmla="*/ 0 w 10855937"/>
                  <a:gd name="connsiteY4-20" fmla="*/ 0 h 3547037"/>
                  <a:gd name="connsiteX0-21" fmla="*/ 10855937 w 10855937"/>
                  <a:gd name="connsiteY0-22" fmla="*/ 2937437 h 3547037"/>
                  <a:gd name="connsiteX1-23" fmla="*/ 10362451 w 10855937"/>
                  <a:gd name="connsiteY1-24" fmla="*/ 3532523 h 3547037"/>
                  <a:gd name="connsiteX2-25" fmla="*/ 260508 w 10855937"/>
                  <a:gd name="connsiteY2-26" fmla="*/ 3547037 h 3547037"/>
                  <a:gd name="connsiteX3-27" fmla="*/ 13765 w 10855937"/>
                  <a:gd name="connsiteY3-28" fmla="*/ 3227723 h 3547037"/>
                  <a:gd name="connsiteX4-29" fmla="*/ 0 w 10855937"/>
                  <a:gd name="connsiteY4-30" fmla="*/ 0 h 3547037"/>
                  <a:gd name="connsiteX0-31" fmla="*/ 10868873 w 10868873"/>
                  <a:gd name="connsiteY0-32" fmla="*/ 2937437 h 3547037"/>
                  <a:gd name="connsiteX1-33" fmla="*/ 10375387 w 10868873"/>
                  <a:gd name="connsiteY1-34" fmla="*/ 3532523 h 3547037"/>
                  <a:gd name="connsiteX2-35" fmla="*/ 273444 w 10868873"/>
                  <a:gd name="connsiteY2-36" fmla="*/ 3547037 h 3547037"/>
                  <a:gd name="connsiteX3-37" fmla="*/ 26701 w 10868873"/>
                  <a:gd name="connsiteY3-38" fmla="*/ 3227723 h 3547037"/>
                  <a:gd name="connsiteX4-39" fmla="*/ 5177 w 10868873"/>
                  <a:gd name="connsiteY4-40" fmla="*/ 1101841 h 3547037"/>
                  <a:gd name="connsiteX5-41" fmla="*/ 12936 w 10868873"/>
                  <a:gd name="connsiteY5-42" fmla="*/ 0 h 3547037"/>
                  <a:gd name="connsiteX0-43" fmla="*/ 10868873 w 10868873"/>
                  <a:gd name="connsiteY0-44" fmla="*/ 1835596 h 2445196"/>
                  <a:gd name="connsiteX1-45" fmla="*/ 10375387 w 10868873"/>
                  <a:gd name="connsiteY1-46" fmla="*/ 2430682 h 2445196"/>
                  <a:gd name="connsiteX2-47" fmla="*/ 273444 w 10868873"/>
                  <a:gd name="connsiteY2-48" fmla="*/ 2445196 h 2445196"/>
                  <a:gd name="connsiteX3-49" fmla="*/ 26701 w 10868873"/>
                  <a:gd name="connsiteY3-50" fmla="*/ 2125882 h 2445196"/>
                  <a:gd name="connsiteX4-51" fmla="*/ 5177 w 10868873"/>
                  <a:gd name="connsiteY4-52" fmla="*/ 0 h 2445196"/>
                  <a:gd name="connsiteX0-53" fmla="*/ 10863696 w 10863696"/>
                  <a:gd name="connsiteY0-54" fmla="*/ 1835596 h 2445196"/>
                  <a:gd name="connsiteX1-55" fmla="*/ 10370210 w 10863696"/>
                  <a:gd name="connsiteY1-56" fmla="*/ 2430682 h 2445196"/>
                  <a:gd name="connsiteX2-57" fmla="*/ 268267 w 10863696"/>
                  <a:gd name="connsiteY2-58" fmla="*/ 2445196 h 2445196"/>
                  <a:gd name="connsiteX3-59" fmla="*/ 21524 w 10863696"/>
                  <a:gd name="connsiteY3-60" fmla="*/ 2125882 h 2445196"/>
                  <a:gd name="connsiteX4-61" fmla="*/ 0 w 10863696"/>
                  <a:gd name="connsiteY4-62" fmla="*/ 0 h 2445196"/>
                  <a:gd name="connsiteX0-63" fmla="*/ 10882319 w 10882319"/>
                  <a:gd name="connsiteY0-64" fmla="*/ 1835596 h 2445196"/>
                  <a:gd name="connsiteX1-65" fmla="*/ 10388833 w 10882319"/>
                  <a:gd name="connsiteY1-66" fmla="*/ 2430682 h 2445196"/>
                  <a:gd name="connsiteX2-67" fmla="*/ 286890 w 10882319"/>
                  <a:gd name="connsiteY2-68" fmla="*/ 2445196 h 2445196"/>
                  <a:gd name="connsiteX3-69" fmla="*/ 40147 w 10882319"/>
                  <a:gd name="connsiteY3-70" fmla="*/ 2125882 h 2445196"/>
                  <a:gd name="connsiteX4-71" fmla="*/ 0 w 10882319"/>
                  <a:gd name="connsiteY4-72" fmla="*/ 0 h 2445196"/>
                  <a:gd name="connsiteX0-73" fmla="*/ 10853134 w 10853134"/>
                  <a:gd name="connsiteY0-74" fmla="*/ 1841415 h 2451015"/>
                  <a:gd name="connsiteX1-75" fmla="*/ 10359648 w 10853134"/>
                  <a:gd name="connsiteY1-76" fmla="*/ 2436501 h 2451015"/>
                  <a:gd name="connsiteX2-77" fmla="*/ 257705 w 10853134"/>
                  <a:gd name="connsiteY2-78" fmla="*/ 2451015 h 2451015"/>
                  <a:gd name="connsiteX3-79" fmla="*/ 10962 w 10853134"/>
                  <a:gd name="connsiteY3-80" fmla="*/ 2131701 h 2451015"/>
                  <a:gd name="connsiteX4-81" fmla="*/ 11553 w 10853134"/>
                  <a:gd name="connsiteY4-82" fmla="*/ 0 h 2451015"/>
                  <a:gd name="connsiteX0-83" fmla="*/ 10864860 w 10864860"/>
                  <a:gd name="connsiteY0-84" fmla="*/ 1841415 h 2451015"/>
                  <a:gd name="connsiteX1-85" fmla="*/ 10371374 w 10864860"/>
                  <a:gd name="connsiteY1-86" fmla="*/ 2436501 h 2451015"/>
                  <a:gd name="connsiteX2-87" fmla="*/ 269431 w 10864860"/>
                  <a:gd name="connsiteY2-88" fmla="*/ 2451015 h 2451015"/>
                  <a:gd name="connsiteX3-89" fmla="*/ 22688 w 10864860"/>
                  <a:gd name="connsiteY3-90" fmla="*/ 2131701 h 2451015"/>
                  <a:gd name="connsiteX4-91" fmla="*/ 0 w 10864860"/>
                  <a:gd name="connsiteY4-92" fmla="*/ 0 h 2451015"/>
                  <a:gd name="connsiteX0-93" fmla="*/ 10856761 w 10856761"/>
                  <a:gd name="connsiteY0-94" fmla="*/ 1841415 h 2451015"/>
                  <a:gd name="connsiteX1-95" fmla="*/ 10363275 w 10856761"/>
                  <a:gd name="connsiteY1-96" fmla="*/ 2436501 h 2451015"/>
                  <a:gd name="connsiteX2-97" fmla="*/ 261332 w 10856761"/>
                  <a:gd name="connsiteY2-98" fmla="*/ 2451015 h 2451015"/>
                  <a:gd name="connsiteX3-99" fmla="*/ 14589 w 10856761"/>
                  <a:gd name="connsiteY3-100" fmla="*/ 2131701 h 2451015"/>
                  <a:gd name="connsiteX4-101" fmla="*/ 3540 w 10856761"/>
                  <a:gd name="connsiteY4-102" fmla="*/ 0 h 2451015"/>
                  <a:gd name="connsiteX0-103" fmla="*/ 10858803 w 10858803"/>
                  <a:gd name="connsiteY0-104" fmla="*/ 1841415 h 2451015"/>
                  <a:gd name="connsiteX1-105" fmla="*/ 10365317 w 10858803"/>
                  <a:gd name="connsiteY1-106" fmla="*/ 2436501 h 2451015"/>
                  <a:gd name="connsiteX2-107" fmla="*/ 263374 w 10858803"/>
                  <a:gd name="connsiteY2-108" fmla="*/ 2451015 h 2451015"/>
                  <a:gd name="connsiteX3-109" fmla="*/ 16631 w 10858803"/>
                  <a:gd name="connsiteY3-110" fmla="*/ 2131701 h 2451015"/>
                  <a:gd name="connsiteX4-111" fmla="*/ 5582 w 10858803"/>
                  <a:gd name="connsiteY4-112" fmla="*/ 0 h 2451015"/>
                  <a:gd name="connsiteX0-113" fmla="*/ 10854255 w 10854255"/>
                  <a:gd name="connsiteY0-114" fmla="*/ 1841415 h 2451015"/>
                  <a:gd name="connsiteX1-115" fmla="*/ 10360769 w 10854255"/>
                  <a:gd name="connsiteY1-116" fmla="*/ 2436501 h 2451015"/>
                  <a:gd name="connsiteX2-117" fmla="*/ 258826 w 10854255"/>
                  <a:gd name="connsiteY2-118" fmla="*/ 2451015 h 2451015"/>
                  <a:gd name="connsiteX3-119" fmla="*/ 12083 w 10854255"/>
                  <a:gd name="connsiteY3-120" fmla="*/ 2131701 h 2451015"/>
                  <a:gd name="connsiteX4-121" fmla="*/ 1034 w 10854255"/>
                  <a:gd name="connsiteY4-122" fmla="*/ 0 h 2451015"/>
                  <a:gd name="connsiteX0-123" fmla="*/ 10846712 w 10846712"/>
                  <a:gd name="connsiteY0-124" fmla="*/ 1841415 h 2451015"/>
                  <a:gd name="connsiteX1-125" fmla="*/ 10353226 w 10846712"/>
                  <a:gd name="connsiteY1-126" fmla="*/ 2436501 h 2451015"/>
                  <a:gd name="connsiteX2-127" fmla="*/ 251283 w 10846712"/>
                  <a:gd name="connsiteY2-128" fmla="*/ 2451015 h 2451015"/>
                  <a:gd name="connsiteX3-129" fmla="*/ 4540 w 10846712"/>
                  <a:gd name="connsiteY3-130" fmla="*/ 2131701 h 2451015"/>
                  <a:gd name="connsiteX4-131" fmla="*/ 5130 w 10846712"/>
                  <a:gd name="connsiteY4-132" fmla="*/ 0 h 2451015"/>
                  <a:gd name="connsiteX0-133" fmla="*/ 10842172 w 10842172"/>
                  <a:gd name="connsiteY0-134" fmla="*/ 1841415 h 2451015"/>
                  <a:gd name="connsiteX1-135" fmla="*/ 10348686 w 10842172"/>
                  <a:gd name="connsiteY1-136" fmla="*/ 2436501 h 2451015"/>
                  <a:gd name="connsiteX2-137" fmla="*/ 246743 w 10842172"/>
                  <a:gd name="connsiteY2-138" fmla="*/ 2451015 h 2451015"/>
                  <a:gd name="connsiteX3-139" fmla="*/ 0 w 10842172"/>
                  <a:gd name="connsiteY3-140" fmla="*/ 2131701 h 2451015"/>
                  <a:gd name="connsiteX4-141" fmla="*/ 590 w 10842172"/>
                  <a:gd name="connsiteY4-142" fmla="*/ 0 h 2451015"/>
                  <a:gd name="connsiteX0-143" fmla="*/ 10842172 w 10842172"/>
                  <a:gd name="connsiteY0-144" fmla="*/ 1841415 h 2451015"/>
                  <a:gd name="connsiteX1-145" fmla="*/ 10348686 w 10842172"/>
                  <a:gd name="connsiteY1-146" fmla="*/ 2436501 h 2451015"/>
                  <a:gd name="connsiteX2-147" fmla="*/ 246743 w 10842172"/>
                  <a:gd name="connsiteY2-148" fmla="*/ 2451015 h 2451015"/>
                  <a:gd name="connsiteX3-149" fmla="*/ 0 w 10842172"/>
                  <a:gd name="connsiteY3-150" fmla="*/ 2131701 h 2451015"/>
                  <a:gd name="connsiteX4-151" fmla="*/ 590 w 10842172"/>
                  <a:gd name="connsiteY4-152" fmla="*/ 0 h 2451015"/>
                  <a:gd name="connsiteX0-153" fmla="*/ 10842172 w 10842172"/>
                  <a:gd name="connsiteY0-154" fmla="*/ 1841415 h 2451015"/>
                  <a:gd name="connsiteX1-155" fmla="*/ 10348686 w 10842172"/>
                  <a:gd name="connsiteY1-156" fmla="*/ 2436501 h 2451015"/>
                  <a:gd name="connsiteX2-157" fmla="*/ 246743 w 10842172"/>
                  <a:gd name="connsiteY2-158" fmla="*/ 2451015 h 2451015"/>
                  <a:gd name="connsiteX3-159" fmla="*/ 0 w 10842172"/>
                  <a:gd name="connsiteY3-160" fmla="*/ 2131701 h 2451015"/>
                  <a:gd name="connsiteX4-161" fmla="*/ 6410 w 10842172"/>
                  <a:gd name="connsiteY4-162" fmla="*/ 0 h 2451015"/>
                  <a:gd name="connsiteX0-163" fmla="*/ 10842172 w 10842172"/>
                  <a:gd name="connsiteY0-164" fmla="*/ 1841415 h 2451015"/>
                  <a:gd name="connsiteX1-165" fmla="*/ 10348686 w 10842172"/>
                  <a:gd name="connsiteY1-166" fmla="*/ 2436501 h 2451015"/>
                  <a:gd name="connsiteX2-167" fmla="*/ 246743 w 10842172"/>
                  <a:gd name="connsiteY2-168" fmla="*/ 2451015 h 2451015"/>
                  <a:gd name="connsiteX3-169" fmla="*/ 0 w 10842172"/>
                  <a:gd name="connsiteY3-170" fmla="*/ 2131701 h 2451015"/>
                  <a:gd name="connsiteX4-171" fmla="*/ 6410 w 10842172"/>
                  <a:gd name="connsiteY4-172" fmla="*/ 0 h 2451015"/>
                  <a:gd name="connsiteX0-173" fmla="*/ 10846950 w 10846950"/>
                  <a:gd name="connsiteY0-174" fmla="*/ 1841415 h 2451015"/>
                  <a:gd name="connsiteX1-175" fmla="*/ 10353464 w 10846950"/>
                  <a:gd name="connsiteY1-176" fmla="*/ 2436501 h 2451015"/>
                  <a:gd name="connsiteX2-177" fmla="*/ 251521 w 10846950"/>
                  <a:gd name="connsiteY2-178" fmla="*/ 2451015 h 2451015"/>
                  <a:gd name="connsiteX3-179" fmla="*/ 4778 w 10846950"/>
                  <a:gd name="connsiteY3-180" fmla="*/ 2131701 h 2451015"/>
                  <a:gd name="connsiteX4-181" fmla="*/ 11188 w 10846950"/>
                  <a:gd name="connsiteY4-182" fmla="*/ 0 h 2451015"/>
                  <a:gd name="connsiteX0-183" fmla="*/ 10846950 w 10846950"/>
                  <a:gd name="connsiteY0-184" fmla="*/ 1841415 h 2451015"/>
                  <a:gd name="connsiteX1-185" fmla="*/ 10568788 w 10846950"/>
                  <a:gd name="connsiteY1-186" fmla="*/ 2430680 h 2451015"/>
                  <a:gd name="connsiteX2-187" fmla="*/ 251521 w 10846950"/>
                  <a:gd name="connsiteY2-188" fmla="*/ 2451015 h 2451015"/>
                  <a:gd name="connsiteX3-189" fmla="*/ 4778 w 10846950"/>
                  <a:gd name="connsiteY3-190" fmla="*/ 2131701 h 2451015"/>
                  <a:gd name="connsiteX4-191" fmla="*/ 11188 w 10846950"/>
                  <a:gd name="connsiteY4-192" fmla="*/ 0 h 2451015"/>
                  <a:gd name="connsiteX0-193" fmla="*/ 10846950 w 10846950"/>
                  <a:gd name="connsiteY0-194" fmla="*/ 1841415 h 2451015"/>
                  <a:gd name="connsiteX1-195" fmla="*/ 10522232 w 10846950"/>
                  <a:gd name="connsiteY1-196" fmla="*/ 2430680 h 2451015"/>
                  <a:gd name="connsiteX2-197" fmla="*/ 251521 w 10846950"/>
                  <a:gd name="connsiteY2-198" fmla="*/ 2451015 h 2451015"/>
                  <a:gd name="connsiteX3-199" fmla="*/ 4778 w 10846950"/>
                  <a:gd name="connsiteY3-200" fmla="*/ 2131701 h 2451015"/>
                  <a:gd name="connsiteX4-201" fmla="*/ 11188 w 10846950"/>
                  <a:gd name="connsiteY4-202" fmla="*/ 0 h 2451015"/>
                  <a:gd name="connsiteX0-203" fmla="*/ 10846950 w 10846950"/>
                  <a:gd name="connsiteY0-204" fmla="*/ 1841415 h 2451015"/>
                  <a:gd name="connsiteX1-205" fmla="*/ 10745593 w 10846950"/>
                  <a:gd name="connsiteY1-206" fmla="*/ 2046023 h 2451015"/>
                  <a:gd name="connsiteX2-207" fmla="*/ 10522232 w 10846950"/>
                  <a:gd name="connsiteY2-208" fmla="*/ 2430680 h 2451015"/>
                  <a:gd name="connsiteX3-209" fmla="*/ 251521 w 10846950"/>
                  <a:gd name="connsiteY3-210" fmla="*/ 2451015 h 2451015"/>
                  <a:gd name="connsiteX4-211" fmla="*/ 4778 w 10846950"/>
                  <a:gd name="connsiteY4-212" fmla="*/ 2131701 h 2451015"/>
                  <a:gd name="connsiteX5-213" fmla="*/ 11188 w 10846950"/>
                  <a:gd name="connsiteY5-214" fmla="*/ 0 h 2451015"/>
                  <a:gd name="connsiteX0-215" fmla="*/ 10745593 w 10745593"/>
                  <a:gd name="connsiteY0-216" fmla="*/ 2046023 h 2451015"/>
                  <a:gd name="connsiteX1-217" fmla="*/ 10522232 w 10745593"/>
                  <a:gd name="connsiteY1-218" fmla="*/ 2430680 h 2451015"/>
                  <a:gd name="connsiteX2-219" fmla="*/ 251521 w 10745593"/>
                  <a:gd name="connsiteY2-220" fmla="*/ 2451015 h 2451015"/>
                  <a:gd name="connsiteX3-221" fmla="*/ 4778 w 10745593"/>
                  <a:gd name="connsiteY3-222" fmla="*/ 2131701 h 2451015"/>
                  <a:gd name="connsiteX4-223" fmla="*/ 11188 w 10745593"/>
                  <a:gd name="connsiteY4-224" fmla="*/ 0 h 2451015"/>
                  <a:gd name="connsiteX0-225" fmla="*/ 10830947 w 10830947"/>
                  <a:gd name="connsiteY0-226" fmla="*/ 2046023 h 2451015"/>
                  <a:gd name="connsiteX1-227" fmla="*/ 10522232 w 10830947"/>
                  <a:gd name="connsiteY1-228" fmla="*/ 2430680 h 2451015"/>
                  <a:gd name="connsiteX2-229" fmla="*/ 251521 w 10830947"/>
                  <a:gd name="connsiteY2-230" fmla="*/ 2451015 h 2451015"/>
                  <a:gd name="connsiteX3-231" fmla="*/ 4778 w 10830947"/>
                  <a:gd name="connsiteY3-232" fmla="*/ 2131701 h 2451015"/>
                  <a:gd name="connsiteX4-233" fmla="*/ 11188 w 10830947"/>
                  <a:gd name="connsiteY4-234" fmla="*/ 0 h 2451015"/>
                  <a:gd name="connsiteX0-235" fmla="*/ 10877504 w 10877504"/>
                  <a:gd name="connsiteY0-236" fmla="*/ 2046023 h 2451015"/>
                  <a:gd name="connsiteX1-237" fmla="*/ 10522232 w 10877504"/>
                  <a:gd name="connsiteY1-238" fmla="*/ 2430680 h 2451015"/>
                  <a:gd name="connsiteX2-239" fmla="*/ 251521 w 10877504"/>
                  <a:gd name="connsiteY2-240" fmla="*/ 2451015 h 2451015"/>
                  <a:gd name="connsiteX3-241" fmla="*/ 4778 w 10877504"/>
                  <a:gd name="connsiteY3-242" fmla="*/ 2131701 h 2451015"/>
                  <a:gd name="connsiteX4-243" fmla="*/ 11188 w 10877504"/>
                  <a:gd name="connsiteY4-244" fmla="*/ 0 h 2451015"/>
                  <a:gd name="connsiteX0-245" fmla="*/ 10861985 w 10861985"/>
                  <a:gd name="connsiteY0-246" fmla="*/ 2084821 h 2451015"/>
                  <a:gd name="connsiteX1-247" fmla="*/ 10522232 w 10861985"/>
                  <a:gd name="connsiteY1-248" fmla="*/ 2430680 h 2451015"/>
                  <a:gd name="connsiteX2-249" fmla="*/ 251521 w 10861985"/>
                  <a:gd name="connsiteY2-250" fmla="*/ 2451015 h 2451015"/>
                  <a:gd name="connsiteX3-251" fmla="*/ 4778 w 10861985"/>
                  <a:gd name="connsiteY3-252" fmla="*/ 2131701 h 2451015"/>
                  <a:gd name="connsiteX4-253" fmla="*/ 11188 w 10861985"/>
                  <a:gd name="connsiteY4-254" fmla="*/ 0 h 2451015"/>
                  <a:gd name="connsiteX0-255" fmla="*/ 10857207 w 10857207"/>
                  <a:gd name="connsiteY0-256" fmla="*/ 0 h 366194"/>
                  <a:gd name="connsiteX1-257" fmla="*/ 10517454 w 10857207"/>
                  <a:gd name="connsiteY1-258" fmla="*/ 345859 h 366194"/>
                  <a:gd name="connsiteX2-259" fmla="*/ 246743 w 10857207"/>
                  <a:gd name="connsiteY2-260" fmla="*/ 366194 h 366194"/>
                  <a:gd name="connsiteX3-261" fmla="*/ 0 w 10857207"/>
                  <a:gd name="connsiteY3-262" fmla="*/ 46880 h 366194"/>
                  <a:gd name="connsiteX0-263" fmla="*/ 10610464 w 10610464"/>
                  <a:gd name="connsiteY0-264" fmla="*/ 0 h 366194"/>
                  <a:gd name="connsiteX1-265" fmla="*/ 10270711 w 10610464"/>
                  <a:gd name="connsiteY1-266" fmla="*/ 345859 h 366194"/>
                  <a:gd name="connsiteX2-267" fmla="*/ 0 w 10610464"/>
                  <a:gd name="connsiteY2-268" fmla="*/ 366194 h 366194"/>
                  <a:gd name="connsiteX0-269" fmla="*/ 339753 w 339753"/>
                  <a:gd name="connsiteY0-270" fmla="*/ 0 h 345859"/>
                  <a:gd name="connsiteX1-271" fmla="*/ 0 w 339753"/>
                  <a:gd name="connsiteY1-272" fmla="*/ 345859 h 345859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</a:cxnLst>
                <a:rect l="l" t="t" r="r" b="b"/>
                <a:pathLst>
                  <a:path w="339753" h="345859">
                    <a:moveTo>
                      <a:pt x="339753" y="0"/>
                    </a:moveTo>
                    <a:lnTo>
                      <a:pt x="0" y="345859"/>
                    </a:lnTo>
                  </a:path>
                </a:pathLst>
              </a:custGeom>
              <a:noFill/>
              <a:ln w="28575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2" name="矩形 1"/>
          <p:cNvSpPr/>
          <p:nvPr/>
        </p:nvSpPr>
        <p:spPr>
          <a:xfrm>
            <a:off x="1819662" y="3143433"/>
            <a:ext cx="8662738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Clr>
                <a:schemeClr val="tx2"/>
              </a:buClr>
            </a:pPr>
            <a:r>
              <a:rPr lang="zh-CN" alt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出栈</a:t>
            </a:r>
            <a:r>
              <a:rPr lang="pt-BR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Pop</a:t>
            </a:r>
            <a:r>
              <a:rPr lang="zh-CN" alt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就是从链接栈的栈顶删除一个元素结点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r>
              <a:rPr lang="zh-CN" alt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先将栈顶元素取出放到</a:t>
            </a:r>
            <a:r>
              <a:rPr lang="pt-BR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zh-CN" alt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中，然后使栈顶指针</a:t>
            </a:r>
            <a:r>
              <a:rPr lang="pt-BR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top</a:t>
            </a:r>
            <a:r>
              <a:rPr lang="zh-CN" alt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指向原栈顶结点的后继结点，然后物理上删除该结点。当</a:t>
            </a:r>
            <a:r>
              <a:rPr lang="pt-BR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top</a:t>
            </a:r>
            <a:r>
              <a:rPr lang="zh-CN" alt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为空时，链接栈为空。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Clr>
                <a:schemeClr val="tx2"/>
              </a:buClr>
            </a:pPr>
            <a:r>
              <a:rPr lang="zh-CN" alt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删除链接栈时使用析构函数</a:t>
            </a:r>
            <a:r>
              <a:rPr lang="pt-BR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~LinkStack</a:t>
            </a:r>
            <a:r>
              <a:rPr lang="zh-CN" alt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来完成，</a:t>
            </a:r>
            <a:r>
              <a:rPr lang="pt-BR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~LinkStack</a:t>
            </a:r>
            <a:r>
              <a:rPr lang="zh-CN" alt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的工作是将所有元素出栈。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1435520" y="2106995"/>
            <a:ext cx="1723549" cy="461665"/>
          </a:xfrm>
          <a:prstGeom prst="rect">
            <a:avLst/>
          </a:prstGeom>
          <a:solidFill>
            <a:srgbClr val="0070C0"/>
          </a:solidFill>
        </p:spPr>
        <p:txBody>
          <a:bodyPr wrap="none">
            <a:spAutoFit/>
          </a:bodyPr>
          <a:lstStyle/>
          <a:p>
            <a:pPr lvl="0"/>
            <a:r>
              <a:rPr lang="zh-CN" altLang="pt-BR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出</a:t>
            </a:r>
            <a:r>
              <a:rPr lang="zh-CN" altLang="pt-BR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栈操作  </a:t>
            </a:r>
            <a:endParaRPr lang="en-US" altLang="zh-CN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3"/>
          <p:cNvSpPr txBox="1">
            <a:spLocks noChangeArrowheads="1"/>
          </p:cNvSpPr>
          <p:nvPr/>
        </p:nvSpPr>
        <p:spPr>
          <a:xfrm>
            <a:off x="4593575" y="951862"/>
            <a:ext cx="6152269" cy="57089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2755" indent="-452755">
              <a:spcBef>
                <a:spcPts val="600"/>
              </a:spcBef>
              <a:buClr>
                <a:srgbClr val="7030A0"/>
              </a:buClr>
              <a:buNone/>
            </a:pP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//</a:t>
            </a:r>
            <a:r>
              <a:rPr lang="zh-CN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实现构造函数</a:t>
            </a:r>
            <a:endParaRPr lang="zh-CN" alt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2755" indent="-452755">
              <a:spcBef>
                <a:spcPts val="600"/>
              </a:spcBef>
              <a:buClr>
                <a:srgbClr val="7030A0"/>
              </a:buClr>
              <a:buNone/>
            </a:pP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template&lt;class T&gt;</a:t>
            </a:r>
            <a:endParaRPr lang="en-US" altLang="zh-C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2755" indent="-452755">
              <a:spcBef>
                <a:spcPts val="600"/>
              </a:spcBef>
              <a:buClr>
                <a:srgbClr val="7030A0"/>
              </a:buClr>
              <a:buNone/>
            </a:pPr>
            <a:r>
              <a:rPr lang="en-US" altLang="zh-CN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LinkStack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&lt;T&gt;::</a:t>
            </a:r>
            <a:r>
              <a:rPr lang="en-US" altLang="zh-CN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LinkStack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endParaRPr lang="en-US" altLang="zh-C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2755" indent="-452755">
              <a:spcBef>
                <a:spcPts val="600"/>
              </a:spcBef>
              <a:buClr>
                <a:srgbClr val="7030A0"/>
              </a:buClr>
              <a:buNone/>
            </a:pP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US" altLang="zh-C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2755" indent="-452755">
              <a:spcBef>
                <a:spcPts val="600"/>
              </a:spcBef>
              <a:buClr>
                <a:srgbClr val="7030A0"/>
              </a:buClr>
              <a:buNone/>
            </a:pP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top=NULL;</a:t>
            </a:r>
            <a:endParaRPr lang="en-US" altLang="zh-C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2755" indent="-452755">
              <a:spcBef>
                <a:spcPts val="600"/>
              </a:spcBef>
              <a:buClr>
                <a:srgbClr val="7030A0"/>
              </a:buClr>
              <a:buNone/>
            </a:pP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size=0;</a:t>
            </a:r>
            <a:endParaRPr lang="en-US" altLang="zh-C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2755" indent="-452755">
              <a:spcBef>
                <a:spcPts val="600"/>
              </a:spcBef>
              <a:buClr>
                <a:srgbClr val="7030A0"/>
              </a:buClr>
              <a:buNone/>
            </a:pP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US" altLang="zh-C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2755" indent="-452755">
              <a:spcBef>
                <a:spcPts val="600"/>
              </a:spcBef>
              <a:buClr>
                <a:srgbClr val="7030A0"/>
              </a:buClr>
              <a:buNone/>
            </a:pP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//</a:t>
            </a:r>
            <a:r>
              <a:rPr lang="zh-CN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实现析构函数</a:t>
            </a:r>
            <a:endParaRPr lang="zh-CN" alt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2755" indent="-452755">
              <a:spcBef>
                <a:spcPts val="600"/>
              </a:spcBef>
              <a:buClr>
                <a:srgbClr val="7030A0"/>
              </a:buClr>
              <a:buNone/>
            </a:pP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template&lt;class T&gt;</a:t>
            </a:r>
            <a:endParaRPr lang="en-US" altLang="zh-C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2755" indent="-452755">
              <a:spcBef>
                <a:spcPts val="600"/>
              </a:spcBef>
              <a:buClr>
                <a:srgbClr val="7030A0"/>
              </a:buClr>
              <a:buNone/>
            </a:pPr>
            <a:r>
              <a:rPr lang="en-US" altLang="zh-CN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LinkStack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&lt;T&gt;::~</a:t>
            </a:r>
            <a:r>
              <a:rPr lang="en-US" altLang="zh-CN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LinkStack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endParaRPr lang="en-US" altLang="zh-C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2755" indent="-452755">
              <a:spcBef>
                <a:spcPts val="600"/>
              </a:spcBef>
              <a:buClr>
                <a:srgbClr val="7030A0"/>
              </a:buClr>
              <a:buNone/>
            </a:pP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US" altLang="zh-C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2755" indent="-452755">
              <a:spcBef>
                <a:spcPts val="600"/>
              </a:spcBef>
              <a:buClr>
                <a:srgbClr val="7030A0"/>
              </a:buClr>
              <a:buNone/>
            </a:pP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T x;</a:t>
            </a:r>
            <a:endParaRPr lang="en-US" altLang="zh-C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2755" indent="-452755">
              <a:spcBef>
                <a:spcPts val="600"/>
              </a:spcBef>
              <a:buClr>
                <a:srgbClr val="7030A0"/>
              </a:buClr>
              <a:buNone/>
            </a:pP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while(top!=NULL)	//</a:t>
            </a:r>
            <a:r>
              <a:rPr lang="zh-CN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栈非空则元素依次出栈</a:t>
            </a:r>
            <a:endParaRPr lang="zh-CN" alt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2755" indent="-452755">
              <a:spcBef>
                <a:spcPts val="600"/>
              </a:spcBef>
              <a:buClr>
                <a:srgbClr val="7030A0"/>
              </a:buClr>
              <a:buNone/>
            </a:pPr>
            <a:r>
              <a:rPr lang="zh-CN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Pop(x);</a:t>
            </a:r>
            <a:endParaRPr lang="en-US" altLang="zh-C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2755" indent="-452755">
              <a:spcBef>
                <a:spcPts val="600"/>
              </a:spcBef>
              <a:buClr>
                <a:srgbClr val="7030A0"/>
              </a:buClr>
              <a:buNone/>
            </a:pP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US" altLang="zh-C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549001" y="555626"/>
            <a:ext cx="3565799" cy="876848"/>
            <a:chOff x="326687" y="247818"/>
            <a:chExt cx="4861582" cy="725466"/>
          </a:xfrm>
        </p:grpSpPr>
        <p:sp>
          <p:nvSpPr>
            <p:cNvPr id="4" name="文本框 3"/>
            <p:cNvSpPr txBox="1"/>
            <p:nvPr/>
          </p:nvSpPr>
          <p:spPr bwMode="auto">
            <a:xfrm>
              <a:off x="1416685" y="412399"/>
              <a:ext cx="2936607" cy="38196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400" kern="0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栈接链的实现</a:t>
              </a:r>
              <a:endParaRPr lang="zh-CN" altLang="en-US" sz="2400" kern="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5" name="组合 4"/>
            <p:cNvGrpSpPr/>
            <p:nvPr/>
          </p:nvGrpSpPr>
          <p:grpSpPr>
            <a:xfrm>
              <a:off x="326687" y="247818"/>
              <a:ext cx="4861582" cy="725466"/>
              <a:chOff x="326687" y="247818"/>
              <a:chExt cx="4861582" cy="725466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349799" y="247818"/>
                <a:ext cx="4791980" cy="261575"/>
                <a:chOff x="349799" y="247818"/>
                <a:chExt cx="4791980" cy="261575"/>
              </a:xfrm>
            </p:grpSpPr>
            <p:cxnSp>
              <p:nvCxnSpPr>
                <p:cNvPr id="21" name="直接连接符 20"/>
                <p:cNvCxnSpPr/>
                <p:nvPr/>
              </p:nvCxnSpPr>
              <p:spPr>
                <a:xfrm>
                  <a:off x="638117" y="248864"/>
                  <a:ext cx="3287537" cy="0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直接连接符 21"/>
                <p:cNvCxnSpPr/>
                <p:nvPr/>
              </p:nvCxnSpPr>
              <p:spPr>
                <a:xfrm>
                  <a:off x="4824514" y="335707"/>
                  <a:ext cx="313542" cy="173686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直接连接符 22"/>
                <p:cNvCxnSpPr/>
                <p:nvPr/>
              </p:nvCxnSpPr>
              <p:spPr>
                <a:xfrm>
                  <a:off x="4084534" y="335707"/>
                  <a:ext cx="737870" cy="0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直接连接符 23"/>
                <p:cNvCxnSpPr/>
                <p:nvPr/>
              </p:nvCxnSpPr>
              <p:spPr>
                <a:xfrm>
                  <a:off x="3927764" y="248864"/>
                  <a:ext cx="156771" cy="86843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" name="任意多边形: 形状 28"/>
                <p:cNvSpPr/>
                <p:nvPr/>
              </p:nvSpPr>
              <p:spPr>
                <a:xfrm>
                  <a:off x="349799" y="247818"/>
                  <a:ext cx="4791980" cy="257189"/>
                </a:xfrm>
                <a:custGeom>
                  <a:avLst/>
                  <a:gdLst>
                    <a:gd name="connsiteX0" fmla="*/ 0 w 5405438"/>
                    <a:gd name="connsiteY0" fmla="*/ 233362 h 366712"/>
                    <a:gd name="connsiteX1" fmla="*/ 328613 w 5405438"/>
                    <a:gd name="connsiteY1" fmla="*/ 0 h 366712"/>
                    <a:gd name="connsiteX2" fmla="*/ 4043363 w 5405438"/>
                    <a:gd name="connsiteY2" fmla="*/ 0 h 366712"/>
                    <a:gd name="connsiteX3" fmla="*/ 4214813 w 5405438"/>
                    <a:gd name="connsiteY3" fmla="*/ 123825 h 366712"/>
                    <a:gd name="connsiteX4" fmla="*/ 5048250 w 5405438"/>
                    <a:gd name="connsiteY4" fmla="*/ 123825 h 366712"/>
                    <a:gd name="connsiteX5" fmla="*/ 5405438 w 5405438"/>
                    <a:gd name="connsiteY5" fmla="*/ 366712 h 3667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405438" h="366712">
                      <a:moveTo>
                        <a:pt x="0" y="233362"/>
                      </a:moveTo>
                      <a:lnTo>
                        <a:pt x="328613" y="0"/>
                      </a:lnTo>
                      <a:lnTo>
                        <a:pt x="4043363" y="0"/>
                      </a:lnTo>
                      <a:lnTo>
                        <a:pt x="4214813" y="123825"/>
                      </a:lnTo>
                      <a:lnTo>
                        <a:pt x="5048250" y="123825"/>
                      </a:lnTo>
                      <a:lnTo>
                        <a:pt x="5405438" y="366712"/>
                      </a:lnTo>
                    </a:path>
                  </a:pathLst>
                </a:cu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endPara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6" name="任意多边形: 形状 29"/>
                <p:cNvSpPr/>
                <p:nvPr/>
              </p:nvSpPr>
              <p:spPr>
                <a:xfrm flipV="1">
                  <a:off x="737468" y="249336"/>
                  <a:ext cx="3029477" cy="84093"/>
                </a:xfrm>
                <a:custGeom>
                  <a:avLst/>
                  <a:gdLst>
                    <a:gd name="connsiteX0" fmla="*/ 0 w 4221480"/>
                    <a:gd name="connsiteY0" fmla="*/ 236220 h 236220"/>
                    <a:gd name="connsiteX1" fmla="*/ 320040 w 4221480"/>
                    <a:gd name="connsiteY1" fmla="*/ 0 h 236220"/>
                    <a:gd name="connsiteX2" fmla="*/ 4053840 w 4221480"/>
                    <a:gd name="connsiteY2" fmla="*/ 0 h 236220"/>
                    <a:gd name="connsiteX3" fmla="*/ 4221480 w 4221480"/>
                    <a:gd name="connsiteY3" fmla="*/ 137160 h 236220"/>
                    <a:gd name="connsiteX4" fmla="*/ 152400 w 4221480"/>
                    <a:gd name="connsiteY4" fmla="*/ 129540 h 236220"/>
                    <a:gd name="connsiteX0-1" fmla="*/ 167640 w 4069080"/>
                    <a:gd name="connsiteY0-2" fmla="*/ 0 h 137160"/>
                    <a:gd name="connsiteX1-3" fmla="*/ 3901440 w 4069080"/>
                    <a:gd name="connsiteY1-4" fmla="*/ 0 h 137160"/>
                    <a:gd name="connsiteX2-5" fmla="*/ 4069080 w 4069080"/>
                    <a:gd name="connsiteY2-6" fmla="*/ 137160 h 137160"/>
                    <a:gd name="connsiteX3-7" fmla="*/ 0 w 4069080"/>
                    <a:gd name="connsiteY3-8" fmla="*/ 129540 h 137160"/>
                    <a:gd name="connsiteX0-9" fmla="*/ 167640 w 4069080"/>
                    <a:gd name="connsiteY0-10" fmla="*/ 0 h 137160"/>
                    <a:gd name="connsiteX1-11" fmla="*/ 3901440 w 4069080"/>
                    <a:gd name="connsiteY1-12" fmla="*/ 0 h 137160"/>
                    <a:gd name="connsiteX2-13" fmla="*/ 4069080 w 4069080"/>
                    <a:gd name="connsiteY2-14" fmla="*/ 137160 h 137160"/>
                    <a:gd name="connsiteX3-15" fmla="*/ 0 w 4069080"/>
                    <a:gd name="connsiteY3-16" fmla="*/ 129540 h 137160"/>
                    <a:gd name="connsiteX4-17" fmla="*/ 167640 w 4069080"/>
                    <a:gd name="connsiteY4-18" fmla="*/ 0 h 137160"/>
                    <a:gd name="connsiteX0-19" fmla="*/ 167640 w 4069080"/>
                    <a:gd name="connsiteY0-20" fmla="*/ 0 h 137160"/>
                    <a:gd name="connsiteX1-21" fmla="*/ 3901440 w 4069080"/>
                    <a:gd name="connsiteY1-22" fmla="*/ 0 h 137160"/>
                    <a:gd name="connsiteX2-23" fmla="*/ 4069080 w 4069080"/>
                    <a:gd name="connsiteY2-24" fmla="*/ 137160 h 137160"/>
                    <a:gd name="connsiteX3-25" fmla="*/ 0 w 4069080"/>
                    <a:gd name="connsiteY3-26" fmla="*/ 135212 h 137160"/>
                    <a:gd name="connsiteX4-27" fmla="*/ 167640 w 4069080"/>
                    <a:gd name="connsiteY4-28" fmla="*/ 0 h 137160"/>
                    <a:gd name="connsiteX0-29" fmla="*/ 167640 w 4069080"/>
                    <a:gd name="connsiteY0-30" fmla="*/ 0 h 142773"/>
                    <a:gd name="connsiteX1-31" fmla="*/ 3901440 w 4069080"/>
                    <a:gd name="connsiteY1-32" fmla="*/ 0 h 142773"/>
                    <a:gd name="connsiteX2-33" fmla="*/ 4069080 w 4069080"/>
                    <a:gd name="connsiteY2-34" fmla="*/ 137160 h 142773"/>
                    <a:gd name="connsiteX3-35" fmla="*/ 0 w 4069080"/>
                    <a:gd name="connsiteY3-36" fmla="*/ 142773 h 142773"/>
                    <a:gd name="connsiteX4-37" fmla="*/ 167640 w 4069080"/>
                    <a:gd name="connsiteY4-38" fmla="*/ 0 h 142773"/>
                    <a:gd name="connsiteX0-39" fmla="*/ 167640 w 4069080"/>
                    <a:gd name="connsiteY0-40" fmla="*/ 0 h 142773"/>
                    <a:gd name="connsiteX1-41" fmla="*/ 3901440 w 4069080"/>
                    <a:gd name="connsiteY1-42" fmla="*/ 0 h 142773"/>
                    <a:gd name="connsiteX2-43" fmla="*/ 4069080 w 4069080"/>
                    <a:gd name="connsiteY2-44" fmla="*/ 140940 h 142773"/>
                    <a:gd name="connsiteX3-45" fmla="*/ 0 w 4069080"/>
                    <a:gd name="connsiteY3-46" fmla="*/ 142773 h 142773"/>
                    <a:gd name="connsiteX4-47" fmla="*/ 167640 w 4069080"/>
                    <a:gd name="connsiteY4-48" fmla="*/ 0 h 142773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17" y="connsiteY4-18"/>
                    </a:cxn>
                  </a:cxnLst>
                  <a:rect l="l" t="t" r="r" b="b"/>
                  <a:pathLst>
                    <a:path w="4069080" h="142773">
                      <a:moveTo>
                        <a:pt x="167640" y="0"/>
                      </a:moveTo>
                      <a:lnTo>
                        <a:pt x="3901440" y="0"/>
                      </a:lnTo>
                      <a:lnTo>
                        <a:pt x="4069080" y="140940"/>
                      </a:lnTo>
                      <a:lnTo>
                        <a:pt x="0" y="142773"/>
                      </a:lnTo>
                      <a:lnTo>
                        <a:pt x="167640" y="0"/>
                      </a:lnTo>
                      <a:close/>
                    </a:path>
                  </a:pathLst>
                </a:custGeom>
                <a:solidFill>
                  <a:srgbClr val="0070C0"/>
                </a:solidFill>
                <a:ln w="254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endPara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7" name="组合 6"/>
              <p:cNvGrpSpPr/>
              <p:nvPr/>
            </p:nvGrpSpPr>
            <p:grpSpPr>
              <a:xfrm>
                <a:off x="349799" y="711709"/>
                <a:ext cx="4815092" cy="261575"/>
                <a:chOff x="358852" y="925118"/>
                <a:chExt cx="4815092" cy="261575"/>
              </a:xfrm>
            </p:grpSpPr>
            <p:cxnSp>
              <p:nvCxnSpPr>
                <p:cNvPr id="14" name="直接连接符 13"/>
                <p:cNvCxnSpPr/>
                <p:nvPr/>
              </p:nvCxnSpPr>
              <p:spPr>
                <a:xfrm flipH="1" flipV="1">
                  <a:off x="1574976" y="1185647"/>
                  <a:ext cx="3287537" cy="0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直接连接符 14"/>
                <p:cNvCxnSpPr/>
                <p:nvPr/>
              </p:nvCxnSpPr>
              <p:spPr>
                <a:xfrm flipH="1" flipV="1">
                  <a:off x="362574" y="925118"/>
                  <a:ext cx="313542" cy="173686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直接连接符 15"/>
                <p:cNvCxnSpPr/>
                <p:nvPr/>
              </p:nvCxnSpPr>
              <p:spPr>
                <a:xfrm flipV="1">
                  <a:off x="4860402" y="1011961"/>
                  <a:ext cx="313542" cy="173686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直接连接符 16"/>
                <p:cNvCxnSpPr/>
                <p:nvPr/>
              </p:nvCxnSpPr>
              <p:spPr>
                <a:xfrm flipH="1" flipV="1">
                  <a:off x="678226" y="1098804"/>
                  <a:ext cx="737870" cy="0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直接连接符 17"/>
                <p:cNvCxnSpPr/>
                <p:nvPr/>
              </p:nvCxnSpPr>
              <p:spPr>
                <a:xfrm flipH="1" flipV="1">
                  <a:off x="1416096" y="1098804"/>
                  <a:ext cx="156771" cy="86843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" name="任意多边形: 形状 22"/>
                <p:cNvSpPr/>
                <p:nvPr/>
              </p:nvSpPr>
              <p:spPr>
                <a:xfrm flipH="1" flipV="1">
                  <a:off x="358852" y="929504"/>
                  <a:ext cx="4791980" cy="257189"/>
                </a:xfrm>
                <a:custGeom>
                  <a:avLst/>
                  <a:gdLst>
                    <a:gd name="connsiteX0" fmla="*/ 0 w 5405438"/>
                    <a:gd name="connsiteY0" fmla="*/ 233362 h 366712"/>
                    <a:gd name="connsiteX1" fmla="*/ 328613 w 5405438"/>
                    <a:gd name="connsiteY1" fmla="*/ 0 h 366712"/>
                    <a:gd name="connsiteX2" fmla="*/ 4043363 w 5405438"/>
                    <a:gd name="connsiteY2" fmla="*/ 0 h 366712"/>
                    <a:gd name="connsiteX3" fmla="*/ 4214813 w 5405438"/>
                    <a:gd name="connsiteY3" fmla="*/ 123825 h 366712"/>
                    <a:gd name="connsiteX4" fmla="*/ 5048250 w 5405438"/>
                    <a:gd name="connsiteY4" fmla="*/ 123825 h 366712"/>
                    <a:gd name="connsiteX5" fmla="*/ 5405438 w 5405438"/>
                    <a:gd name="connsiteY5" fmla="*/ 366712 h 3667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405438" h="366712">
                      <a:moveTo>
                        <a:pt x="0" y="233362"/>
                      </a:moveTo>
                      <a:lnTo>
                        <a:pt x="328613" y="0"/>
                      </a:lnTo>
                      <a:lnTo>
                        <a:pt x="4043363" y="0"/>
                      </a:lnTo>
                      <a:lnTo>
                        <a:pt x="4214813" y="123825"/>
                      </a:lnTo>
                      <a:lnTo>
                        <a:pt x="5048250" y="123825"/>
                      </a:lnTo>
                      <a:lnTo>
                        <a:pt x="5405438" y="366712"/>
                      </a:lnTo>
                    </a:path>
                  </a:pathLst>
                </a:cu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endParaRPr lang="zh-CN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0" name="任意多边形: 形状 23"/>
                <p:cNvSpPr/>
                <p:nvPr/>
              </p:nvSpPr>
              <p:spPr>
                <a:xfrm flipH="1">
                  <a:off x="1733685" y="1101082"/>
                  <a:ext cx="3029477" cy="84093"/>
                </a:xfrm>
                <a:custGeom>
                  <a:avLst/>
                  <a:gdLst>
                    <a:gd name="connsiteX0" fmla="*/ 0 w 4221480"/>
                    <a:gd name="connsiteY0" fmla="*/ 236220 h 236220"/>
                    <a:gd name="connsiteX1" fmla="*/ 320040 w 4221480"/>
                    <a:gd name="connsiteY1" fmla="*/ 0 h 236220"/>
                    <a:gd name="connsiteX2" fmla="*/ 4053840 w 4221480"/>
                    <a:gd name="connsiteY2" fmla="*/ 0 h 236220"/>
                    <a:gd name="connsiteX3" fmla="*/ 4221480 w 4221480"/>
                    <a:gd name="connsiteY3" fmla="*/ 137160 h 236220"/>
                    <a:gd name="connsiteX4" fmla="*/ 152400 w 4221480"/>
                    <a:gd name="connsiteY4" fmla="*/ 129540 h 236220"/>
                    <a:gd name="connsiteX0-1" fmla="*/ 167640 w 4069080"/>
                    <a:gd name="connsiteY0-2" fmla="*/ 0 h 137160"/>
                    <a:gd name="connsiteX1-3" fmla="*/ 3901440 w 4069080"/>
                    <a:gd name="connsiteY1-4" fmla="*/ 0 h 137160"/>
                    <a:gd name="connsiteX2-5" fmla="*/ 4069080 w 4069080"/>
                    <a:gd name="connsiteY2-6" fmla="*/ 137160 h 137160"/>
                    <a:gd name="connsiteX3-7" fmla="*/ 0 w 4069080"/>
                    <a:gd name="connsiteY3-8" fmla="*/ 129540 h 137160"/>
                    <a:gd name="connsiteX0-9" fmla="*/ 167640 w 4069080"/>
                    <a:gd name="connsiteY0-10" fmla="*/ 0 h 137160"/>
                    <a:gd name="connsiteX1-11" fmla="*/ 3901440 w 4069080"/>
                    <a:gd name="connsiteY1-12" fmla="*/ 0 h 137160"/>
                    <a:gd name="connsiteX2-13" fmla="*/ 4069080 w 4069080"/>
                    <a:gd name="connsiteY2-14" fmla="*/ 137160 h 137160"/>
                    <a:gd name="connsiteX3-15" fmla="*/ 0 w 4069080"/>
                    <a:gd name="connsiteY3-16" fmla="*/ 129540 h 137160"/>
                    <a:gd name="connsiteX4-17" fmla="*/ 167640 w 4069080"/>
                    <a:gd name="connsiteY4-18" fmla="*/ 0 h 137160"/>
                    <a:gd name="connsiteX0-19" fmla="*/ 167640 w 4069080"/>
                    <a:gd name="connsiteY0-20" fmla="*/ 0 h 137160"/>
                    <a:gd name="connsiteX1-21" fmla="*/ 3901440 w 4069080"/>
                    <a:gd name="connsiteY1-22" fmla="*/ 0 h 137160"/>
                    <a:gd name="connsiteX2-23" fmla="*/ 4069080 w 4069080"/>
                    <a:gd name="connsiteY2-24" fmla="*/ 137160 h 137160"/>
                    <a:gd name="connsiteX3-25" fmla="*/ 0 w 4069080"/>
                    <a:gd name="connsiteY3-26" fmla="*/ 135212 h 137160"/>
                    <a:gd name="connsiteX4-27" fmla="*/ 167640 w 4069080"/>
                    <a:gd name="connsiteY4-28" fmla="*/ 0 h 137160"/>
                    <a:gd name="connsiteX0-29" fmla="*/ 167640 w 4069080"/>
                    <a:gd name="connsiteY0-30" fmla="*/ 0 h 142773"/>
                    <a:gd name="connsiteX1-31" fmla="*/ 3901440 w 4069080"/>
                    <a:gd name="connsiteY1-32" fmla="*/ 0 h 142773"/>
                    <a:gd name="connsiteX2-33" fmla="*/ 4069080 w 4069080"/>
                    <a:gd name="connsiteY2-34" fmla="*/ 137160 h 142773"/>
                    <a:gd name="connsiteX3-35" fmla="*/ 0 w 4069080"/>
                    <a:gd name="connsiteY3-36" fmla="*/ 142773 h 142773"/>
                    <a:gd name="connsiteX4-37" fmla="*/ 167640 w 4069080"/>
                    <a:gd name="connsiteY4-38" fmla="*/ 0 h 142773"/>
                    <a:gd name="connsiteX0-39" fmla="*/ 167640 w 4069080"/>
                    <a:gd name="connsiteY0-40" fmla="*/ 0 h 142773"/>
                    <a:gd name="connsiteX1-41" fmla="*/ 3901440 w 4069080"/>
                    <a:gd name="connsiteY1-42" fmla="*/ 0 h 142773"/>
                    <a:gd name="connsiteX2-43" fmla="*/ 4069080 w 4069080"/>
                    <a:gd name="connsiteY2-44" fmla="*/ 140940 h 142773"/>
                    <a:gd name="connsiteX3-45" fmla="*/ 0 w 4069080"/>
                    <a:gd name="connsiteY3-46" fmla="*/ 142773 h 142773"/>
                    <a:gd name="connsiteX4-47" fmla="*/ 167640 w 4069080"/>
                    <a:gd name="connsiteY4-48" fmla="*/ 0 h 142773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17" y="connsiteY4-18"/>
                    </a:cxn>
                  </a:cxnLst>
                  <a:rect l="l" t="t" r="r" b="b"/>
                  <a:pathLst>
                    <a:path w="4069080" h="142773">
                      <a:moveTo>
                        <a:pt x="167640" y="0"/>
                      </a:moveTo>
                      <a:lnTo>
                        <a:pt x="3901440" y="0"/>
                      </a:lnTo>
                      <a:lnTo>
                        <a:pt x="4069080" y="140940"/>
                      </a:lnTo>
                      <a:lnTo>
                        <a:pt x="0" y="142773"/>
                      </a:lnTo>
                      <a:lnTo>
                        <a:pt x="167640" y="0"/>
                      </a:lnTo>
                      <a:close/>
                    </a:path>
                  </a:pathLst>
                </a:custGeom>
                <a:solidFill>
                  <a:srgbClr val="0070C0"/>
                </a:solidFill>
                <a:ln w="254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endPara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" name="组合 7"/>
              <p:cNvGrpSpPr/>
              <p:nvPr/>
            </p:nvGrpSpPr>
            <p:grpSpPr>
              <a:xfrm>
                <a:off x="5138963" y="489126"/>
                <a:ext cx="49306" cy="329693"/>
                <a:chOff x="5138963" y="489126"/>
                <a:chExt cx="49306" cy="329693"/>
              </a:xfrm>
            </p:grpSpPr>
            <p:sp>
              <p:nvSpPr>
                <p:cNvPr id="12" name="椭圆 11"/>
                <p:cNvSpPr/>
                <p:nvPr/>
              </p:nvSpPr>
              <p:spPr>
                <a:xfrm>
                  <a:off x="5138963" y="769513"/>
                  <a:ext cx="49306" cy="49306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3" name="椭圆 12"/>
                <p:cNvSpPr/>
                <p:nvPr/>
              </p:nvSpPr>
              <p:spPr>
                <a:xfrm>
                  <a:off x="5138963" y="489126"/>
                  <a:ext cx="49306" cy="49306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9" name="组合 8"/>
              <p:cNvGrpSpPr/>
              <p:nvPr/>
            </p:nvGrpSpPr>
            <p:grpSpPr>
              <a:xfrm>
                <a:off x="326687" y="399838"/>
                <a:ext cx="49306" cy="329693"/>
                <a:chOff x="5138963" y="489126"/>
                <a:chExt cx="49306" cy="329693"/>
              </a:xfrm>
            </p:grpSpPr>
            <p:sp>
              <p:nvSpPr>
                <p:cNvPr id="10" name="椭圆 9"/>
                <p:cNvSpPr/>
                <p:nvPr/>
              </p:nvSpPr>
              <p:spPr>
                <a:xfrm>
                  <a:off x="5138963" y="769513"/>
                  <a:ext cx="49306" cy="49306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1" name="椭圆 10"/>
                <p:cNvSpPr/>
                <p:nvPr/>
              </p:nvSpPr>
              <p:spPr>
                <a:xfrm>
                  <a:off x="5138963" y="489126"/>
                  <a:ext cx="49306" cy="49306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</p:grpSp>
      </p:grpSp>
      <p:grpSp>
        <p:nvGrpSpPr>
          <p:cNvPr id="27" name="组合 26"/>
          <p:cNvGrpSpPr/>
          <p:nvPr/>
        </p:nvGrpSpPr>
        <p:grpSpPr>
          <a:xfrm>
            <a:off x="1284411" y="2369801"/>
            <a:ext cx="2660616" cy="2647992"/>
            <a:chOff x="6929120" y="2200155"/>
            <a:chExt cx="4333229" cy="3459162"/>
          </a:xfrm>
        </p:grpSpPr>
        <p:sp>
          <p:nvSpPr>
            <p:cNvPr id="28" name="Rectangle 3"/>
            <p:cNvSpPr txBox="1">
              <a:spLocks noChangeArrowheads="1"/>
            </p:cNvSpPr>
            <p:nvPr/>
          </p:nvSpPr>
          <p:spPr>
            <a:xfrm>
              <a:off x="7682727" y="2663999"/>
              <a:ext cx="3579622" cy="2307375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50000"/>
                </a:lnSpc>
                <a:buNone/>
              </a:pP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【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描述</a:t>
              </a: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2】</a:t>
              </a:r>
              <a:endPara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0" indent="0">
                <a:lnSpc>
                  <a:spcPct val="150000"/>
                </a:lnSpc>
                <a:buNone/>
              </a:pP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链接栈基本</a:t>
              </a:r>
              <a:endPara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0" indent="0">
                <a:lnSpc>
                  <a:spcPct val="150000"/>
                </a:lnSpc>
                <a:buNone/>
              </a:pP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操作的实现。</a:t>
              </a:r>
              <a:endPara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30" name="组合 29"/>
            <p:cNvGrpSpPr/>
            <p:nvPr/>
          </p:nvGrpSpPr>
          <p:grpSpPr>
            <a:xfrm rot="16200000">
              <a:off x="7350669" y="1778606"/>
              <a:ext cx="3459162" cy="4302259"/>
              <a:chOff x="1280369" y="2576747"/>
              <a:chExt cx="2118361" cy="2634666"/>
            </a:xfrm>
            <a:solidFill>
              <a:srgbClr val="0070C0"/>
            </a:solidFill>
          </p:grpSpPr>
          <p:sp>
            <p:nvSpPr>
              <p:cNvPr id="31" name="任意多边形: 形状 49"/>
              <p:cNvSpPr/>
              <p:nvPr/>
            </p:nvSpPr>
            <p:spPr>
              <a:xfrm>
                <a:off x="1280369" y="2576747"/>
                <a:ext cx="2118361" cy="2627523"/>
              </a:xfrm>
              <a:custGeom>
                <a:avLst/>
                <a:gdLst>
                  <a:gd name="connsiteX0" fmla="*/ 332541 w 3112654"/>
                  <a:gd name="connsiteY0" fmla="*/ 70245 h 3860800"/>
                  <a:gd name="connsiteX1" fmla="*/ 56633 w 3112654"/>
                  <a:gd name="connsiteY1" fmla="*/ 346153 h 3860800"/>
                  <a:gd name="connsiteX2" fmla="*/ 56633 w 3112654"/>
                  <a:gd name="connsiteY2" fmla="*/ 3519097 h 3860800"/>
                  <a:gd name="connsiteX3" fmla="*/ 328091 w 3112654"/>
                  <a:gd name="connsiteY3" fmla="*/ 3790555 h 3860800"/>
                  <a:gd name="connsiteX4" fmla="*/ 2503301 w 3112654"/>
                  <a:gd name="connsiteY4" fmla="*/ 3790555 h 3860800"/>
                  <a:gd name="connsiteX5" fmla="*/ 2569970 w 3112654"/>
                  <a:gd name="connsiteY5" fmla="*/ 3723887 h 3860800"/>
                  <a:gd name="connsiteX6" fmla="*/ 2771447 w 3112654"/>
                  <a:gd name="connsiteY6" fmla="*/ 3723887 h 3860800"/>
                  <a:gd name="connsiteX7" fmla="*/ 2976475 w 3112654"/>
                  <a:gd name="connsiteY7" fmla="*/ 3518858 h 3860800"/>
                  <a:gd name="connsiteX8" fmla="*/ 2976475 w 3112654"/>
                  <a:gd name="connsiteY8" fmla="*/ 3328794 h 3860800"/>
                  <a:gd name="connsiteX9" fmla="*/ 3056021 w 3112654"/>
                  <a:gd name="connsiteY9" fmla="*/ 3249248 h 3860800"/>
                  <a:gd name="connsiteX10" fmla="*/ 3056021 w 3112654"/>
                  <a:gd name="connsiteY10" fmla="*/ 346153 h 3860800"/>
                  <a:gd name="connsiteX11" fmla="*/ 2780113 w 3112654"/>
                  <a:gd name="connsiteY11" fmla="*/ 70245 h 3860800"/>
                  <a:gd name="connsiteX12" fmla="*/ 286327 w 3112654"/>
                  <a:gd name="connsiteY12" fmla="*/ 0 h 3860800"/>
                  <a:gd name="connsiteX13" fmla="*/ 2826327 w 3112654"/>
                  <a:gd name="connsiteY13" fmla="*/ 0 h 3860800"/>
                  <a:gd name="connsiteX14" fmla="*/ 3112654 w 3112654"/>
                  <a:gd name="connsiteY14" fmla="*/ 286327 h 3860800"/>
                  <a:gd name="connsiteX15" fmla="*/ 3112654 w 3112654"/>
                  <a:gd name="connsiteY15" fmla="*/ 3299051 h 3860800"/>
                  <a:gd name="connsiteX16" fmla="*/ 3030104 w 3112654"/>
                  <a:gd name="connsiteY16" fmla="*/ 3381601 h 3860800"/>
                  <a:gd name="connsiteX17" fmla="*/ 3030104 w 3112654"/>
                  <a:gd name="connsiteY17" fmla="*/ 3578843 h 3860800"/>
                  <a:gd name="connsiteX18" fmla="*/ 2817333 w 3112654"/>
                  <a:gd name="connsiteY18" fmla="*/ 3791614 h 3860800"/>
                  <a:gd name="connsiteX19" fmla="*/ 2608248 w 3112654"/>
                  <a:gd name="connsiteY19" fmla="*/ 3791614 h 3860800"/>
                  <a:gd name="connsiteX20" fmla="*/ 2539062 w 3112654"/>
                  <a:gd name="connsiteY20" fmla="*/ 3860800 h 3860800"/>
                  <a:gd name="connsiteX21" fmla="*/ 281709 w 3112654"/>
                  <a:gd name="connsiteY21" fmla="*/ 3860800 h 3860800"/>
                  <a:gd name="connsiteX22" fmla="*/ 0 w 3112654"/>
                  <a:gd name="connsiteY22" fmla="*/ 3579091 h 3860800"/>
                  <a:gd name="connsiteX23" fmla="*/ 0 w 3112654"/>
                  <a:gd name="connsiteY23" fmla="*/ 286327 h 3860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112654" h="3860800">
                    <a:moveTo>
                      <a:pt x="332541" y="70245"/>
                    </a:moveTo>
                    <a:lnTo>
                      <a:pt x="56633" y="346153"/>
                    </a:lnTo>
                    <a:lnTo>
                      <a:pt x="56633" y="3519097"/>
                    </a:lnTo>
                    <a:lnTo>
                      <a:pt x="328091" y="3790555"/>
                    </a:lnTo>
                    <a:lnTo>
                      <a:pt x="2503301" y="3790555"/>
                    </a:lnTo>
                    <a:lnTo>
                      <a:pt x="2569970" y="3723887"/>
                    </a:lnTo>
                    <a:lnTo>
                      <a:pt x="2771447" y="3723887"/>
                    </a:lnTo>
                    <a:lnTo>
                      <a:pt x="2976475" y="3518858"/>
                    </a:lnTo>
                    <a:lnTo>
                      <a:pt x="2976475" y="3328794"/>
                    </a:lnTo>
                    <a:lnTo>
                      <a:pt x="3056021" y="3249248"/>
                    </a:lnTo>
                    <a:lnTo>
                      <a:pt x="3056021" y="346153"/>
                    </a:lnTo>
                    <a:lnTo>
                      <a:pt x="2780113" y="70245"/>
                    </a:lnTo>
                    <a:close/>
                    <a:moveTo>
                      <a:pt x="286327" y="0"/>
                    </a:moveTo>
                    <a:lnTo>
                      <a:pt x="2826327" y="0"/>
                    </a:lnTo>
                    <a:lnTo>
                      <a:pt x="3112654" y="286327"/>
                    </a:lnTo>
                    <a:lnTo>
                      <a:pt x="3112654" y="3299051"/>
                    </a:lnTo>
                    <a:lnTo>
                      <a:pt x="3030104" y="3381601"/>
                    </a:lnTo>
                    <a:lnTo>
                      <a:pt x="3030104" y="3578843"/>
                    </a:lnTo>
                    <a:lnTo>
                      <a:pt x="2817333" y="3791614"/>
                    </a:lnTo>
                    <a:lnTo>
                      <a:pt x="2608248" y="3791614"/>
                    </a:lnTo>
                    <a:lnTo>
                      <a:pt x="2539062" y="3860800"/>
                    </a:lnTo>
                    <a:lnTo>
                      <a:pt x="281709" y="3860800"/>
                    </a:lnTo>
                    <a:lnTo>
                      <a:pt x="0" y="3579091"/>
                    </a:lnTo>
                    <a:lnTo>
                      <a:pt x="0" y="286327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" name="任意多边形: 形状 50"/>
              <p:cNvSpPr/>
              <p:nvPr/>
            </p:nvSpPr>
            <p:spPr>
              <a:xfrm>
                <a:off x="3114675" y="4951727"/>
                <a:ext cx="274529" cy="259686"/>
              </a:xfrm>
              <a:custGeom>
                <a:avLst/>
                <a:gdLst>
                  <a:gd name="connsiteX0" fmla="*/ 46078 w 501232"/>
                  <a:gd name="connsiteY0" fmla="*/ 428413 h 474132"/>
                  <a:gd name="connsiteX1" fmla="*/ 278194 w 501232"/>
                  <a:gd name="connsiteY1" fmla="*/ 428413 h 474132"/>
                  <a:gd name="connsiteX2" fmla="*/ 278195 w 501232"/>
                  <a:gd name="connsiteY2" fmla="*/ 428413 h 474132"/>
                  <a:gd name="connsiteX3" fmla="*/ 343105 w 501232"/>
                  <a:gd name="connsiteY3" fmla="*/ 428413 h 474132"/>
                  <a:gd name="connsiteX4" fmla="*/ 297026 w 501232"/>
                  <a:gd name="connsiteY4" fmla="*/ 474132 h 474132"/>
                  <a:gd name="connsiteX5" fmla="*/ 243509 w 501232"/>
                  <a:gd name="connsiteY5" fmla="*/ 474132 h 474132"/>
                  <a:gd name="connsiteX6" fmla="*/ 243508 w 501232"/>
                  <a:gd name="connsiteY6" fmla="*/ 474132 h 474132"/>
                  <a:gd name="connsiteX7" fmla="*/ 0 w 501232"/>
                  <a:gd name="connsiteY7" fmla="*/ 474132 h 474132"/>
                  <a:gd name="connsiteX8" fmla="*/ 455512 w 501232"/>
                  <a:gd name="connsiteY8" fmla="*/ 252478 h 474132"/>
                  <a:gd name="connsiteX9" fmla="*/ 455512 w 501232"/>
                  <a:gd name="connsiteY9" fmla="*/ 316883 h 474132"/>
                  <a:gd name="connsiteX10" fmla="*/ 343105 w 501232"/>
                  <a:gd name="connsiteY10" fmla="*/ 428412 h 474132"/>
                  <a:gd name="connsiteX11" fmla="*/ 278194 w 501232"/>
                  <a:gd name="connsiteY11" fmla="*/ 428412 h 474132"/>
                  <a:gd name="connsiteX12" fmla="*/ 501232 w 501232"/>
                  <a:gd name="connsiteY12" fmla="*/ 0 h 474132"/>
                  <a:gd name="connsiteX13" fmla="*/ 501232 w 501232"/>
                  <a:gd name="connsiteY13" fmla="*/ 222758 h 474132"/>
                  <a:gd name="connsiteX14" fmla="*/ 501232 w 501232"/>
                  <a:gd name="connsiteY14" fmla="*/ 271521 h 474132"/>
                  <a:gd name="connsiteX15" fmla="*/ 455513 w 501232"/>
                  <a:gd name="connsiteY15" fmla="*/ 316883 h 474132"/>
                  <a:gd name="connsiteX16" fmla="*/ 455513 w 501232"/>
                  <a:gd name="connsiteY16" fmla="*/ 252478 h 474132"/>
                  <a:gd name="connsiteX17" fmla="*/ 455513 w 501232"/>
                  <a:gd name="connsiteY17" fmla="*/ 45363 h 4741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1232" h="474132">
                    <a:moveTo>
                      <a:pt x="46078" y="428413"/>
                    </a:moveTo>
                    <a:lnTo>
                      <a:pt x="278194" y="428413"/>
                    </a:lnTo>
                    <a:lnTo>
                      <a:pt x="278195" y="428413"/>
                    </a:lnTo>
                    <a:lnTo>
                      <a:pt x="343105" y="428413"/>
                    </a:lnTo>
                    <a:lnTo>
                      <a:pt x="297026" y="474132"/>
                    </a:lnTo>
                    <a:lnTo>
                      <a:pt x="243509" y="474132"/>
                    </a:lnTo>
                    <a:lnTo>
                      <a:pt x="243508" y="474132"/>
                    </a:lnTo>
                    <a:lnTo>
                      <a:pt x="0" y="474132"/>
                    </a:lnTo>
                    <a:close/>
                    <a:moveTo>
                      <a:pt x="455512" y="252478"/>
                    </a:moveTo>
                    <a:lnTo>
                      <a:pt x="455512" y="316883"/>
                    </a:lnTo>
                    <a:lnTo>
                      <a:pt x="343105" y="428412"/>
                    </a:lnTo>
                    <a:lnTo>
                      <a:pt x="278194" y="428412"/>
                    </a:lnTo>
                    <a:close/>
                    <a:moveTo>
                      <a:pt x="501232" y="0"/>
                    </a:moveTo>
                    <a:lnTo>
                      <a:pt x="501232" y="222758"/>
                    </a:lnTo>
                    <a:lnTo>
                      <a:pt x="501232" y="271521"/>
                    </a:lnTo>
                    <a:lnTo>
                      <a:pt x="455513" y="316883"/>
                    </a:lnTo>
                    <a:lnTo>
                      <a:pt x="455513" y="252478"/>
                    </a:lnTo>
                    <a:lnTo>
                      <a:pt x="455513" y="4536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</p:grpSp>
      <p:grpSp>
        <p:nvGrpSpPr>
          <p:cNvPr id="33" name="组合 2"/>
          <p:cNvGrpSpPr/>
          <p:nvPr/>
        </p:nvGrpSpPr>
        <p:grpSpPr>
          <a:xfrm>
            <a:off x="4189898" y="661856"/>
            <a:ext cx="6782902" cy="6196144"/>
            <a:chOff x="3898055" y="821440"/>
            <a:chExt cx="4123816" cy="5053302"/>
          </a:xfrm>
        </p:grpSpPr>
        <p:sp>
          <p:nvSpPr>
            <p:cNvPr id="34" name="半闭框 3"/>
            <p:cNvSpPr/>
            <p:nvPr/>
          </p:nvSpPr>
          <p:spPr>
            <a:xfrm>
              <a:off x="4025308" y="935162"/>
              <a:ext cx="514350" cy="640192"/>
            </a:xfrm>
            <a:prstGeom prst="halfFrame">
              <a:avLst>
                <a:gd name="adj1" fmla="val 7407"/>
                <a:gd name="adj2" fmla="val 7407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5" name="半闭框 4"/>
            <p:cNvSpPr/>
            <p:nvPr/>
          </p:nvSpPr>
          <p:spPr>
            <a:xfrm rot="10800000">
              <a:off x="7507521" y="5234550"/>
              <a:ext cx="514350" cy="640192"/>
            </a:xfrm>
            <a:prstGeom prst="halfFrame">
              <a:avLst>
                <a:gd name="adj1" fmla="val 7407"/>
                <a:gd name="adj2" fmla="val 7407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6" name="矩形 5"/>
            <p:cNvSpPr/>
            <p:nvPr/>
          </p:nvSpPr>
          <p:spPr>
            <a:xfrm>
              <a:off x="3970338" y="891596"/>
              <a:ext cx="3954462" cy="4873168"/>
            </a:xfrm>
            <a:prstGeom prst="rect">
              <a:avLst/>
            </a:prstGeom>
            <a:noFill/>
            <a:ln w="190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7" name="半闭框 6"/>
            <p:cNvSpPr/>
            <p:nvPr/>
          </p:nvSpPr>
          <p:spPr>
            <a:xfrm>
              <a:off x="3898055" y="821440"/>
              <a:ext cx="1237994" cy="1076285"/>
            </a:xfrm>
            <a:prstGeom prst="halfFrame">
              <a:avLst>
                <a:gd name="adj1" fmla="val 2544"/>
                <a:gd name="adj2" fmla="val 2289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8" name="直角三角形 7"/>
            <p:cNvSpPr/>
            <p:nvPr/>
          </p:nvSpPr>
          <p:spPr>
            <a:xfrm flipH="1">
              <a:off x="7645502" y="5282333"/>
              <a:ext cx="238386" cy="431600"/>
            </a:xfrm>
            <a:prstGeom prst="rtTriangl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878466" y="2102409"/>
            <a:ext cx="6747672" cy="4148556"/>
            <a:chOff x="3867681" y="2060845"/>
            <a:chExt cx="4636346" cy="4148556"/>
          </a:xfrm>
        </p:grpSpPr>
        <p:sp>
          <p:nvSpPr>
            <p:cNvPr id="29" name="Rectangle 3"/>
            <p:cNvSpPr txBox="1">
              <a:spLocks noChangeArrowheads="1"/>
            </p:cNvSpPr>
            <p:nvPr/>
          </p:nvSpPr>
          <p:spPr>
            <a:xfrm>
              <a:off x="4586102" y="2828514"/>
              <a:ext cx="3385643" cy="3380887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452755" indent="-452755">
                <a:lnSpc>
                  <a:spcPct val="100000"/>
                </a:lnSpc>
                <a:spcBef>
                  <a:spcPts val="600"/>
                </a:spcBef>
                <a:buClr>
                  <a:srgbClr val="7030A0"/>
                </a:buClr>
                <a:buNone/>
              </a:pPr>
              <a:r>
                <a: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//</a:t>
              </a:r>
              <a:r>
                <a:rPr lang="zh-CN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实现判断栈是否为空</a:t>
              </a:r>
              <a:endPara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452755" indent="-452755">
                <a:lnSpc>
                  <a:spcPct val="100000"/>
                </a:lnSpc>
                <a:spcBef>
                  <a:spcPts val="600"/>
                </a:spcBef>
                <a:buClr>
                  <a:srgbClr val="7030A0"/>
                </a:buClr>
                <a:buNone/>
              </a:pPr>
              <a:r>
                <a: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template&lt;class T&gt;</a:t>
              </a:r>
              <a:endPara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452755" indent="-452755">
                <a:lnSpc>
                  <a:spcPct val="100000"/>
                </a:lnSpc>
                <a:spcBef>
                  <a:spcPts val="600"/>
                </a:spcBef>
                <a:buClr>
                  <a:srgbClr val="7030A0"/>
                </a:buClr>
                <a:buNone/>
              </a:pPr>
              <a:r>
                <a: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bool </a:t>
              </a:r>
              <a:r>
                <a:rPr lang="en-US" altLang="zh-CN" sz="2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LinkStack</a:t>
              </a:r>
              <a:r>
                <a: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&lt;T&gt;::</a:t>
              </a:r>
              <a:r>
                <a:rPr lang="en-US" altLang="zh-CN" sz="2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IsEmpty</a:t>
              </a:r>
              <a:r>
                <a: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() const</a:t>
              </a:r>
              <a:endPara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452755" indent="-452755">
                <a:lnSpc>
                  <a:spcPct val="100000"/>
                </a:lnSpc>
                <a:spcBef>
                  <a:spcPts val="600"/>
                </a:spcBef>
                <a:buClr>
                  <a:srgbClr val="7030A0"/>
                </a:buClr>
                <a:buNone/>
              </a:pPr>
              <a:r>
                <a: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{</a:t>
              </a:r>
              <a:endPara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452755" indent="-452755">
                <a:lnSpc>
                  <a:spcPct val="100000"/>
                </a:lnSpc>
                <a:spcBef>
                  <a:spcPts val="600"/>
                </a:spcBef>
                <a:buClr>
                  <a:srgbClr val="7030A0"/>
                </a:buClr>
                <a:buNone/>
              </a:pPr>
              <a:r>
                <a: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	return top==NULL;</a:t>
              </a:r>
              <a:endPara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452755" indent="-452755">
                <a:lnSpc>
                  <a:spcPct val="100000"/>
                </a:lnSpc>
                <a:spcBef>
                  <a:spcPts val="600"/>
                </a:spcBef>
                <a:buClr>
                  <a:srgbClr val="7030A0"/>
                </a:buClr>
                <a:buNone/>
              </a:pPr>
              <a:r>
                <a: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}</a:t>
              </a:r>
              <a:endPara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3" name="组合 2"/>
            <p:cNvGrpSpPr/>
            <p:nvPr/>
          </p:nvGrpSpPr>
          <p:grpSpPr>
            <a:xfrm>
              <a:off x="3867681" y="2060845"/>
              <a:ext cx="4636346" cy="3949868"/>
              <a:chOff x="3898055" y="821440"/>
              <a:chExt cx="4123816" cy="5053302"/>
            </a:xfrm>
          </p:grpSpPr>
          <p:sp>
            <p:nvSpPr>
              <p:cNvPr id="4" name="半闭框 3"/>
              <p:cNvSpPr/>
              <p:nvPr/>
            </p:nvSpPr>
            <p:spPr>
              <a:xfrm>
                <a:off x="4025308" y="935162"/>
                <a:ext cx="514350" cy="640192"/>
              </a:xfrm>
              <a:prstGeom prst="halfFrame">
                <a:avLst>
                  <a:gd name="adj1" fmla="val 7407"/>
                  <a:gd name="adj2" fmla="val 7407"/>
                </a:avLst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" name="半闭框 4"/>
              <p:cNvSpPr/>
              <p:nvPr/>
            </p:nvSpPr>
            <p:spPr>
              <a:xfrm rot="10800000">
                <a:off x="7507521" y="5234550"/>
                <a:ext cx="514350" cy="640192"/>
              </a:xfrm>
              <a:prstGeom prst="halfFrame">
                <a:avLst>
                  <a:gd name="adj1" fmla="val 7407"/>
                  <a:gd name="adj2" fmla="val 7407"/>
                </a:avLst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" name="矩形 5"/>
              <p:cNvSpPr/>
              <p:nvPr/>
            </p:nvSpPr>
            <p:spPr>
              <a:xfrm>
                <a:off x="3970338" y="891596"/>
                <a:ext cx="3954462" cy="4873168"/>
              </a:xfrm>
              <a:prstGeom prst="rect">
                <a:avLst/>
              </a:prstGeom>
              <a:noFill/>
              <a:ln w="1905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" name="半闭框 6"/>
              <p:cNvSpPr/>
              <p:nvPr/>
            </p:nvSpPr>
            <p:spPr>
              <a:xfrm>
                <a:off x="3898055" y="821440"/>
                <a:ext cx="1237994" cy="1076285"/>
              </a:xfrm>
              <a:prstGeom prst="halfFrame">
                <a:avLst>
                  <a:gd name="adj1" fmla="val 2544"/>
                  <a:gd name="adj2" fmla="val 2289"/>
                </a:avLst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" name="直角三角形 7"/>
              <p:cNvSpPr/>
              <p:nvPr/>
            </p:nvSpPr>
            <p:spPr>
              <a:xfrm flipH="1">
                <a:off x="7645502" y="5282333"/>
                <a:ext cx="238386" cy="431600"/>
              </a:xfrm>
              <a:prstGeom prst="rtTriangl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10" name="组合 9"/>
          <p:cNvGrpSpPr/>
          <p:nvPr/>
        </p:nvGrpSpPr>
        <p:grpSpPr>
          <a:xfrm>
            <a:off x="549001" y="555626"/>
            <a:ext cx="3565799" cy="876848"/>
            <a:chOff x="326687" y="247818"/>
            <a:chExt cx="4861582" cy="725466"/>
          </a:xfrm>
        </p:grpSpPr>
        <p:sp>
          <p:nvSpPr>
            <p:cNvPr id="11" name="文本框 10"/>
            <p:cNvSpPr txBox="1"/>
            <p:nvPr/>
          </p:nvSpPr>
          <p:spPr bwMode="auto">
            <a:xfrm>
              <a:off x="1416685" y="412399"/>
              <a:ext cx="2936607" cy="38196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400" kern="0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栈接链的实现</a:t>
              </a:r>
              <a:endParaRPr lang="zh-CN" altLang="en-US" sz="2400" kern="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2" name="组合 11"/>
            <p:cNvGrpSpPr/>
            <p:nvPr/>
          </p:nvGrpSpPr>
          <p:grpSpPr>
            <a:xfrm>
              <a:off x="326687" y="247818"/>
              <a:ext cx="4861582" cy="725466"/>
              <a:chOff x="326687" y="247818"/>
              <a:chExt cx="4861582" cy="725466"/>
            </a:xfrm>
          </p:grpSpPr>
          <p:grpSp>
            <p:nvGrpSpPr>
              <p:cNvPr id="13" name="组合 12"/>
              <p:cNvGrpSpPr/>
              <p:nvPr/>
            </p:nvGrpSpPr>
            <p:grpSpPr>
              <a:xfrm>
                <a:off x="349799" y="247818"/>
                <a:ext cx="4791980" cy="261575"/>
                <a:chOff x="349799" y="247818"/>
                <a:chExt cx="4791980" cy="261575"/>
              </a:xfrm>
            </p:grpSpPr>
            <p:cxnSp>
              <p:nvCxnSpPr>
                <p:cNvPr id="28" name="直接连接符 27"/>
                <p:cNvCxnSpPr/>
                <p:nvPr/>
              </p:nvCxnSpPr>
              <p:spPr>
                <a:xfrm>
                  <a:off x="638117" y="248864"/>
                  <a:ext cx="3287537" cy="0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直接连接符 29"/>
                <p:cNvCxnSpPr/>
                <p:nvPr/>
              </p:nvCxnSpPr>
              <p:spPr>
                <a:xfrm>
                  <a:off x="4824514" y="335707"/>
                  <a:ext cx="313542" cy="173686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直接连接符 30"/>
                <p:cNvCxnSpPr/>
                <p:nvPr/>
              </p:nvCxnSpPr>
              <p:spPr>
                <a:xfrm>
                  <a:off x="4084534" y="335707"/>
                  <a:ext cx="737870" cy="0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直接连接符 31"/>
                <p:cNvCxnSpPr/>
                <p:nvPr/>
              </p:nvCxnSpPr>
              <p:spPr>
                <a:xfrm>
                  <a:off x="3927764" y="248864"/>
                  <a:ext cx="156771" cy="86843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3" name="任意多边形: 形状 28"/>
                <p:cNvSpPr/>
                <p:nvPr/>
              </p:nvSpPr>
              <p:spPr>
                <a:xfrm>
                  <a:off x="349799" y="247818"/>
                  <a:ext cx="4791980" cy="257189"/>
                </a:xfrm>
                <a:custGeom>
                  <a:avLst/>
                  <a:gdLst>
                    <a:gd name="connsiteX0" fmla="*/ 0 w 5405438"/>
                    <a:gd name="connsiteY0" fmla="*/ 233362 h 366712"/>
                    <a:gd name="connsiteX1" fmla="*/ 328613 w 5405438"/>
                    <a:gd name="connsiteY1" fmla="*/ 0 h 366712"/>
                    <a:gd name="connsiteX2" fmla="*/ 4043363 w 5405438"/>
                    <a:gd name="connsiteY2" fmla="*/ 0 h 366712"/>
                    <a:gd name="connsiteX3" fmla="*/ 4214813 w 5405438"/>
                    <a:gd name="connsiteY3" fmla="*/ 123825 h 366712"/>
                    <a:gd name="connsiteX4" fmla="*/ 5048250 w 5405438"/>
                    <a:gd name="connsiteY4" fmla="*/ 123825 h 366712"/>
                    <a:gd name="connsiteX5" fmla="*/ 5405438 w 5405438"/>
                    <a:gd name="connsiteY5" fmla="*/ 366712 h 3667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405438" h="366712">
                      <a:moveTo>
                        <a:pt x="0" y="233362"/>
                      </a:moveTo>
                      <a:lnTo>
                        <a:pt x="328613" y="0"/>
                      </a:lnTo>
                      <a:lnTo>
                        <a:pt x="4043363" y="0"/>
                      </a:lnTo>
                      <a:lnTo>
                        <a:pt x="4214813" y="123825"/>
                      </a:lnTo>
                      <a:lnTo>
                        <a:pt x="5048250" y="123825"/>
                      </a:lnTo>
                      <a:lnTo>
                        <a:pt x="5405438" y="366712"/>
                      </a:lnTo>
                    </a:path>
                  </a:pathLst>
                </a:cu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endPara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4" name="任意多边形: 形状 29"/>
                <p:cNvSpPr/>
                <p:nvPr/>
              </p:nvSpPr>
              <p:spPr>
                <a:xfrm flipV="1">
                  <a:off x="737468" y="249336"/>
                  <a:ext cx="3029477" cy="84093"/>
                </a:xfrm>
                <a:custGeom>
                  <a:avLst/>
                  <a:gdLst>
                    <a:gd name="connsiteX0" fmla="*/ 0 w 4221480"/>
                    <a:gd name="connsiteY0" fmla="*/ 236220 h 236220"/>
                    <a:gd name="connsiteX1" fmla="*/ 320040 w 4221480"/>
                    <a:gd name="connsiteY1" fmla="*/ 0 h 236220"/>
                    <a:gd name="connsiteX2" fmla="*/ 4053840 w 4221480"/>
                    <a:gd name="connsiteY2" fmla="*/ 0 h 236220"/>
                    <a:gd name="connsiteX3" fmla="*/ 4221480 w 4221480"/>
                    <a:gd name="connsiteY3" fmla="*/ 137160 h 236220"/>
                    <a:gd name="connsiteX4" fmla="*/ 152400 w 4221480"/>
                    <a:gd name="connsiteY4" fmla="*/ 129540 h 236220"/>
                    <a:gd name="connsiteX0-1" fmla="*/ 167640 w 4069080"/>
                    <a:gd name="connsiteY0-2" fmla="*/ 0 h 137160"/>
                    <a:gd name="connsiteX1-3" fmla="*/ 3901440 w 4069080"/>
                    <a:gd name="connsiteY1-4" fmla="*/ 0 h 137160"/>
                    <a:gd name="connsiteX2-5" fmla="*/ 4069080 w 4069080"/>
                    <a:gd name="connsiteY2-6" fmla="*/ 137160 h 137160"/>
                    <a:gd name="connsiteX3-7" fmla="*/ 0 w 4069080"/>
                    <a:gd name="connsiteY3-8" fmla="*/ 129540 h 137160"/>
                    <a:gd name="connsiteX0-9" fmla="*/ 167640 w 4069080"/>
                    <a:gd name="connsiteY0-10" fmla="*/ 0 h 137160"/>
                    <a:gd name="connsiteX1-11" fmla="*/ 3901440 w 4069080"/>
                    <a:gd name="connsiteY1-12" fmla="*/ 0 h 137160"/>
                    <a:gd name="connsiteX2-13" fmla="*/ 4069080 w 4069080"/>
                    <a:gd name="connsiteY2-14" fmla="*/ 137160 h 137160"/>
                    <a:gd name="connsiteX3-15" fmla="*/ 0 w 4069080"/>
                    <a:gd name="connsiteY3-16" fmla="*/ 129540 h 137160"/>
                    <a:gd name="connsiteX4-17" fmla="*/ 167640 w 4069080"/>
                    <a:gd name="connsiteY4-18" fmla="*/ 0 h 137160"/>
                    <a:gd name="connsiteX0-19" fmla="*/ 167640 w 4069080"/>
                    <a:gd name="connsiteY0-20" fmla="*/ 0 h 137160"/>
                    <a:gd name="connsiteX1-21" fmla="*/ 3901440 w 4069080"/>
                    <a:gd name="connsiteY1-22" fmla="*/ 0 h 137160"/>
                    <a:gd name="connsiteX2-23" fmla="*/ 4069080 w 4069080"/>
                    <a:gd name="connsiteY2-24" fmla="*/ 137160 h 137160"/>
                    <a:gd name="connsiteX3-25" fmla="*/ 0 w 4069080"/>
                    <a:gd name="connsiteY3-26" fmla="*/ 135212 h 137160"/>
                    <a:gd name="connsiteX4-27" fmla="*/ 167640 w 4069080"/>
                    <a:gd name="connsiteY4-28" fmla="*/ 0 h 137160"/>
                    <a:gd name="connsiteX0-29" fmla="*/ 167640 w 4069080"/>
                    <a:gd name="connsiteY0-30" fmla="*/ 0 h 142773"/>
                    <a:gd name="connsiteX1-31" fmla="*/ 3901440 w 4069080"/>
                    <a:gd name="connsiteY1-32" fmla="*/ 0 h 142773"/>
                    <a:gd name="connsiteX2-33" fmla="*/ 4069080 w 4069080"/>
                    <a:gd name="connsiteY2-34" fmla="*/ 137160 h 142773"/>
                    <a:gd name="connsiteX3-35" fmla="*/ 0 w 4069080"/>
                    <a:gd name="connsiteY3-36" fmla="*/ 142773 h 142773"/>
                    <a:gd name="connsiteX4-37" fmla="*/ 167640 w 4069080"/>
                    <a:gd name="connsiteY4-38" fmla="*/ 0 h 142773"/>
                    <a:gd name="connsiteX0-39" fmla="*/ 167640 w 4069080"/>
                    <a:gd name="connsiteY0-40" fmla="*/ 0 h 142773"/>
                    <a:gd name="connsiteX1-41" fmla="*/ 3901440 w 4069080"/>
                    <a:gd name="connsiteY1-42" fmla="*/ 0 h 142773"/>
                    <a:gd name="connsiteX2-43" fmla="*/ 4069080 w 4069080"/>
                    <a:gd name="connsiteY2-44" fmla="*/ 140940 h 142773"/>
                    <a:gd name="connsiteX3-45" fmla="*/ 0 w 4069080"/>
                    <a:gd name="connsiteY3-46" fmla="*/ 142773 h 142773"/>
                    <a:gd name="connsiteX4-47" fmla="*/ 167640 w 4069080"/>
                    <a:gd name="connsiteY4-48" fmla="*/ 0 h 142773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17" y="connsiteY4-18"/>
                    </a:cxn>
                  </a:cxnLst>
                  <a:rect l="l" t="t" r="r" b="b"/>
                  <a:pathLst>
                    <a:path w="4069080" h="142773">
                      <a:moveTo>
                        <a:pt x="167640" y="0"/>
                      </a:moveTo>
                      <a:lnTo>
                        <a:pt x="3901440" y="0"/>
                      </a:lnTo>
                      <a:lnTo>
                        <a:pt x="4069080" y="140940"/>
                      </a:lnTo>
                      <a:lnTo>
                        <a:pt x="0" y="142773"/>
                      </a:lnTo>
                      <a:lnTo>
                        <a:pt x="167640" y="0"/>
                      </a:lnTo>
                      <a:close/>
                    </a:path>
                  </a:pathLst>
                </a:custGeom>
                <a:solidFill>
                  <a:srgbClr val="0070C0"/>
                </a:solidFill>
                <a:ln w="254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endPara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4" name="组合 13"/>
              <p:cNvGrpSpPr/>
              <p:nvPr/>
            </p:nvGrpSpPr>
            <p:grpSpPr>
              <a:xfrm>
                <a:off x="349799" y="711709"/>
                <a:ext cx="4815092" cy="261575"/>
                <a:chOff x="358852" y="925118"/>
                <a:chExt cx="4815092" cy="261575"/>
              </a:xfrm>
            </p:grpSpPr>
            <p:cxnSp>
              <p:nvCxnSpPr>
                <p:cNvPr id="21" name="直接连接符 20"/>
                <p:cNvCxnSpPr/>
                <p:nvPr/>
              </p:nvCxnSpPr>
              <p:spPr>
                <a:xfrm flipH="1" flipV="1">
                  <a:off x="1574976" y="1185647"/>
                  <a:ext cx="3287537" cy="0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直接连接符 21"/>
                <p:cNvCxnSpPr/>
                <p:nvPr/>
              </p:nvCxnSpPr>
              <p:spPr>
                <a:xfrm flipH="1" flipV="1">
                  <a:off x="362574" y="925118"/>
                  <a:ext cx="313542" cy="173686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直接连接符 22"/>
                <p:cNvCxnSpPr/>
                <p:nvPr/>
              </p:nvCxnSpPr>
              <p:spPr>
                <a:xfrm flipV="1">
                  <a:off x="4860402" y="1011961"/>
                  <a:ext cx="313542" cy="173686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直接连接符 23"/>
                <p:cNvCxnSpPr/>
                <p:nvPr/>
              </p:nvCxnSpPr>
              <p:spPr>
                <a:xfrm flipH="1" flipV="1">
                  <a:off x="678226" y="1098804"/>
                  <a:ext cx="737870" cy="0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直接连接符 24"/>
                <p:cNvCxnSpPr/>
                <p:nvPr/>
              </p:nvCxnSpPr>
              <p:spPr>
                <a:xfrm flipH="1" flipV="1">
                  <a:off x="1416096" y="1098804"/>
                  <a:ext cx="156771" cy="86843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6" name="任意多边形: 形状 22"/>
                <p:cNvSpPr/>
                <p:nvPr/>
              </p:nvSpPr>
              <p:spPr>
                <a:xfrm flipH="1" flipV="1">
                  <a:off x="358852" y="929504"/>
                  <a:ext cx="4791980" cy="257189"/>
                </a:xfrm>
                <a:custGeom>
                  <a:avLst/>
                  <a:gdLst>
                    <a:gd name="connsiteX0" fmla="*/ 0 w 5405438"/>
                    <a:gd name="connsiteY0" fmla="*/ 233362 h 366712"/>
                    <a:gd name="connsiteX1" fmla="*/ 328613 w 5405438"/>
                    <a:gd name="connsiteY1" fmla="*/ 0 h 366712"/>
                    <a:gd name="connsiteX2" fmla="*/ 4043363 w 5405438"/>
                    <a:gd name="connsiteY2" fmla="*/ 0 h 366712"/>
                    <a:gd name="connsiteX3" fmla="*/ 4214813 w 5405438"/>
                    <a:gd name="connsiteY3" fmla="*/ 123825 h 366712"/>
                    <a:gd name="connsiteX4" fmla="*/ 5048250 w 5405438"/>
                    <a:gd name="connsiteY4" fmla="*/ 123825 h 366712"/>
                    <a:gd name="connsiteX5" fmla="*/ 5405438 w 5405438"/>
                    <a:gd name="connsiteY5" fmla="*/ 366712 h 3667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405438" h="366712">
                      <a:moveTo>
                        <a:pt x="0" y="233362"/>
                      </a:moveTo>
                      <a:lnTo>
                        <a:pt x="328613" y="0"/>
                      </a:lnTo>
                      <a:lnTo>
                        <a:pt x="4043363" y="0"/>
                      </a:lnTo>
                      <a:lnTo>
                        <a:pt x="4214813" y="123825"/>
                      </a:lnTo>
                      <a:lnTo>
                        <a:pt x="5048250" y="123825"/>
                      </a:lnTo>
                      <a:lnTo>
                        <a:pt x="5405438" y="366712"/>
                      </a:lnTo>
                    </a:path>
                  </a:pathLst>
                </a:cu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endParaRPr lang="zh-CN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7" name="任意多边形: 形状 23"/>
                <p:cNvSpPr/>
                <p:nvPr/>
              </p:nvSpPr>
              <p:spPr>
                <a:xfrm flipH="1">
                  <a:off x="1733685" y="1101082"/>
                  <a:ext cx="3029477" cy="84093"/>
                </a:xfrm>
                <a:custGeom>
                  <a:avLst/>
                  <a:gdLst>
                    <a:gd name="connsiteX0" fmla="*/ 0 w 4221480"/>
                    <a:gd name="connsiteY0" fmla="*/ 236220 h 236220"/>
                    <a:gd name="connsiteX1" fmla="*/ 320040 w 4221480"/>
                    <a:gd name="connsiteY1" fmla="*/ 0 h 236220"/>
                    <a:gd name="connsiteX2" fmla="*/ 4053840 w 4221480"/>
                    <a:gd name="connsiteY2" fmla="*/ 0 h 236220"/>
                    <a:gd name="connsiteX3" fmla="*/ 4221480 w 4221480"/>
                    <a:gd name="connsiteY3" fmla="*/ 137160 h 236220"/>
                    <a:gd name="connsiteX4" fmla="*/ 152400 w 4221480"/>
                    <a:gd name="connsiteY4" fmla="*/ 129540 h 236220"/>
                    <a:gd name="connsiteX0-1" fmla="*/ 167640 w 4069080"/>
                    <a:gd name="connsiteY0-2" fmla="*/ 0 h 137160"/>
                    <a:gd name="connsiteX1-3" fmla="*/ 3901440 w 4069080"/>
                    <a:gd name="connsiteY1-4" fmla="*/ 0 h 137160"/>
                    <a:gd name="connsiteX2-5" fmla="*/ 4069080 w 4069080"/>
                    <a:gd name="connsiteY2-6" fmla="*/ 137160 h 137160"/>
                    <a:gd name="connsiteX3-7" fmla="*/ 0 w 4069080"/>
                    <a:gd name="connsiteY3-8" fmla="*/ 129540 h 137160"/>
                    <a:gd name="connsiteX0-9" fmla="*/ 167640 w 4069080"/>
                    <a:gd name="connsiteY0-10" fmla="*/ 0 h 137160"/>
                    <a:gd name="connsiteX1-11" fmla="*/ 3901440 w 4069080"/>
                    <a:gd name="connsiteY1-12" fmla="*/ 0 h 137160"/>
                    <a:gd name="connsiteX2-13" fmla="*/ 4069080 w 4069080"/>
                    <a:gd name="connsiteY2-14" fmla="*/ 137160 h 137160"/>
                    <a:gd name="connsiteX3-15" fmla="*/ 0 w 4069080"/>
                    <a:gd name="connsiteY3-16" fmla="*/ 129540 h 137160"/>
                    <a:gd name="connsiteX4-17" fmla="*/ 167640 w 4069080"/>
                    <a:gd name="connsiteY4-18" fmla="*/ 0 h 137160"/>
                    <a:gd name="connsiteX0-19" fmla="*/ 167640 w 4069080"/>
                    <a:gd name="connsiteY0-20" fmla="*/ 0 h 137160"/>
                    <a:gd name="connsiteX1-21" fmla="*/ 3901440 w 4069080"/>
                    <a:gd name="connsiteY1-22" fmla="*/ 0 h 137160"/>
                    <a:gd name="connsiteX2-23" fmla="*/ 4069080 w 4069080"/>
                    <a:gd name="connsiteY2-24" fmla="*/ 137160 h 137160"/>
                    <a:gd name="connsiteX3-25" fmla="*/ 0 w 4069080"/>
                    <a:gd name="connsiteY3-26" fmla="*/ 135212 h 137160"/>
                    <a:gd name="connsiteX4-27" fmla="*/ 167640 w 4069080"/>
                    <a:gd name="connsiteY4-28" fmla="*/ 0 h 137160"/>
                    <a:gd name="connsiteX0-29" fmla="*/ 167640 w 4069080"/>
                    <a:gd name="connsiteY0-30" fmla="*/ 0 h 142773"/>
                    <a:gd name="connsiteX1-31" fmla="*/ 3901440 w 4069080"/>
                    <a:gd name="connsiteY1-32" fmla="*/ 0 h 142773"/>
                    <a:gd name="connsiteX2-33" fmla="*/ 4069080 w 4069080"/>
                    <a:gd name="connsiteY2-34" fmla="*/ 137160 h 142773"/>
                    <a:gd name="connsiteX3-35" fmla="*/ 0 w 4069080"/>
                    <a:gd name="connsiteY3-36" fmla="*/ 142773 h 142773"/>
                    <a:gd name="connsiteX4-37" fmla="*/ 167640 w 4069080"/>
                    <a:gd name="connsiteY4-38" fmla="*/ 0 h 142773"/>
                    <a:gd name="connsiteX0-39" fmla="*/ 167640 w 4069080"/>
                    <a:gd name="connsiteY0-40" fmla="*/ 0 h 142773"/>
                    <a:gd name="connsiteX1-41" fmla="*/ 3901440 w 4069080"/>
                    <a:gd name="connsiteY1-42" fmla="*/ 0 h 142773"/>
                    <a:gd name="connsiteX2-43" fmla="*/ 4069080 w 4069080"/>
                    <a:gd name="connsiteY2-44" fmla="*/ 140940 h 142773"/>
                    <a:gd name="connsiteX3-45" fmla="*/ 0 w 4069080"/>
                    <a:gd name="connsiteY3-46" fmla="*/ 142773 h 142773"/>
                    <a:gd name="connsiteX4-47" fmla="*/ 167640 w 4069080"/>
                    <a:gd name="connsiteY4-48" fmla="*/ 0 h 142773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17" y="connsiteY4-18"/>
                    </a:cxn>
                  </a:cxnLst>
                  <a:rect l="l" t="t" r="r" b="b"/>
                  <a:pathLst>
                    <a:path w="4069080" h="142773">
                      <a:moveTo>
                        <a:pt x="167640" y="0"/>
                      </a:moveTo>
                      <a:lnTo>
                        <a:pt x="3901440" y="0"/>
                      </a:lnTo>
                      <a:lnTo>
                        <a:pt x="4069080" y="140940"/>
                      </a:lnTo>
                      <a:lnTo>
                        <a:pt x="0" y="142773"/>
                      </a:lnTo>
                      <a:lnTo>
                        <a:pt x="167640" y="0"/>
                      </a:lnTo>
                      <a:close/>
                    </a:path>
                  </a:pathLst>
                </a:custGeom>
                <a:solidFill>
                  <a:srgbClr val="0070C0"/>
                </a:solidFill>
                <a:ln w="254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endPara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5" name="组合 14"/>
              <p:cNvGrpSpPr/>
              <p:nvPr/>
            </p:nvGrpSpPr>
            <p:grpSpPr>
              <a:xfrm>
                <a:off x="5138963" y="489126"/>
                <a:ext cx="49306" cy="329693"/>
                <a:chOff x="5138963" y="489126"/>
                <a:chExt cx="49306" cy="329693"/>
              </a:xfrm>
            </p:grpSpPr>
            <p:sp>
              <p:nvSpPr>
                <p:cNvPr id="19" name="椭圆 18"/>
                <p:cNvSpPr/>
                <p:nvPr/>
              </p:nvSpPr>
              <p:spPr>
                <a:xfrm>
                  <a:off x="5138963" y="769513"/>
                  <a:ext cx="49306" cy="49306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0" name="椭圆 19"/>
                <p:cNvSpPr/>
                <p:nvPr/>
              </p:nvSpPr>
              <p:spPr>
                <a:xfrm>
                  <a:off x="5138963" y="489126"/>
                  <a:ext cx="49306" cy="49306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6" name="组合 15"/>
              <p:cNvGrpSpPr/>
              <p:nvPr/>
            </p:nvGrpSpPr>
            <p:grpSpPr>
              <a:xfrm>
                <a:off x="326687" y="399838"/>
                <a:ext cx="49306" cy="329693"/>
                <a:chOff x="5138963" y="489126"/>
                <a:chExt cx="49306" cy="329693"/>
              </a:xfrm>
            </p:grpSpPr>
            <p:sp>
              <p:nvSpPr>
                <p:cNvPr id="17" name="椭圆 16"/>
                <p:cNvSpPr/>
                <p:nvPr/>
              </p:nvSpPr>
              <p:spPr>
                <a:xfrm>
                  <a:off x="5138963" y="769513"/>
                  <a:ext cx="49306" cy="49306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8" name="椭圆 17"/>
                <p:cNvSpPr/>
                <p:nvPr/>
              </p:nvSpPr>
              <p:spPr>
                <a:xfrm>
                  <a:off x="5138963" y="489126"/>
                  <a:ext cx="49306" cy="49306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>
            <p:custDataLst>
              <p:tags r:id="rId1"/>
            </p:custDataLst>
          </p:nvPr>
        </p:nvSpPr>
        <p:spPr>
          <a:xfrm>
            <a:off x="1219200" y="428625"/>
            <a:ext cx="97536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en-US" altLang="zh-C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IsEmpty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还可以怎么实现？</a:t>
            </a:r>
            <a:endParaRPr lang="zh-CN" altLang="en-US" sz="260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4" name="Rounded Rectangle 3"/>
          <p:cNvSpPr/>
          <p:nvPr>
            <p:custDataLst>
              <p:tags r:id="rId2"/>
            </p:custDataLst>
          </p:nvPr>
        </p:nvSpPr>
        <p:spPr>
          <a:xfrm>
            <a:off x="89154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Answer</a:t>
            </a:r>
            <a:endParaRPr lang="zh-CN" altLang="en-US" sz="160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10" name="Rectangle 9"/>
          <p:cNvSpPr/>
          <p:nvPr>
            <p:custDataLst>
              <p:tags r:id="rId3"/>
            </p:custDataLst>
          </p:nvPr>
        </p:nvSpPr>
        <p:spPr>
          <a:xfrm>
            <a:off x="0" y="5727383"/>
            <a:ext cx="12192000" cy="487680"/>
          </a:xfrm>
          <a:prstGeom prst="rect">
            <a:avLst/>
          </a:prstGeom>
          <a:solidFill>
            <a:srgbClr val="FBFAE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r>
              <a:rPr lang="en-US" altLang="zh-CN" sz="1600">
                <a:solidFill>
                  <a:srgbClr val="F84F4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Open Question is only supported on Version 2.0 or newer.</a:t>
            </a:r>
            <a:endParaRPr lang="zh-CN" altLang="en-US" sz="1600">
              <a:solidFill>
                <a:srgbClr val="F84F41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grpSp>
        <p:nvGrpSpPr>
          <p:cNvPr id="9" name="Group 8"/>
          <p:cNvGrpSpPr/>
          <p:nvPr>
            <p:custDataLst>
              <p:tags r:id="rId4"/>
            </p:custDataLst>
          </p:nvPr>
        </p:nvGrpSpPr>
        <p:grpSpPr>
          <a:xfrm>
            <a:off x="0" y="0"/>
            <a:ext cx="12192000" cy="635000"/>
            <a:chOff x="0" y="0"/>
            <a:chExt cx="12192000" cy="635000"/>
          </a:xfrm>
        </p:grpSpPr>
        <p:sp>
          <p:nvSpPr>
            <p:cNvPr id="5" name="TitleBackground"/>
            <p:cNvSpPr/>
            <p:nvPr>
              <p:custDataLst>
                <p:tags r:id="rId5"/>
              </p:custDataLst>
            </p:nvPr>
          </p:nvSpPr>
          <p:spPr>
            <a:xfrm>
              <a:off x="0" y="0"/>
              <a:ext cx="12192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ColorBlock"/>
            <p:cNvSpPr/>
            <p:nvPr>
              <p:custDataLst>
                <p:tags r:id="rId6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TypeText"/>
            <p:cNvSpPr txBox="1"/>
            <p:nvPr>
              <p:custDataLst>
                <p:tags r:id="rId7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sym typeface="微软雅黑" panose="020B0503020204020204" charset="-122"/>
                </a:rPr>
                <a:t>主观题</a:t>
              </a:r>
              <a:endParaRPr lang="zh-CN" altLang="en-US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8" name="TipText"/>
            <p:cNvSpPr txBox="1"/>
            <p:nvPr>
              <p:custDataLst>
                <p:tags r:id="rId8"/>
              </p:custDataLst>
            </p:nvPr>
          </p:nvSpPr>
          <p:spPr>
            <a:xfrm>
              <a:off x="1143000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微软雅黑" panose="020B0503020204020204" charset="-122"/>
                  <a:ea typeface="微软雅黑" panose="020B0503020204020204" charset="-122"/>
                  <a:sym typeface="微软雅黑" panose="020B0503020204020204" charset="-122"/>
                </a:rPr>
                <a:t>10</a:t>
              </a:r>
              <a:r>
                <a:rPr lang="zh-CN" altLang="en-US" sz="2000">
                  <a:solidFill>
                    <a:srgbClr val="808080"/>
                  </a:solidFill>
                  <a:latin typeface="微软雅黑" panose="020B0503020204020204" charset="-122"/>
                  <a:ea typeface="微软雅黑" panose="020B0503020204020204" charset="-122"/>
                  <a:sym typeface="微软雅黑" panose="020B0503020204020204" charset="-122"/>
                </a:rPr>
                <a:t>分</a:t>
              </a:r>
              <a:endParaRPr lang="zh-CN" altLang="en-US" sz="2000">
                <a:solidFill>
                  <a:srgbClr val="808080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endParaRPr>
            </a:p>
          </p:txBody>
        </p:sp>
      </p:grpSp>
      <p:pic>
        <p:nvPicPr>
          <p:cNvPr id="2" name="Picture 1"/>
          <p:cNvPicPr/>
          <p:nvPr>
            <p:custDataLst>
              <p:tags r:id="rId9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1"/>
    </p:custData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549001" y="555626"/>
            <a:ext cx="3565799" cy="876848"/>
            <a:chOff x="326687" y="247818"/>
            <a:chExt cx="4861582" cy="725466"/>
          </a:xfrm>
        </p:grpSpPr>
        <p:sp>
          <p:nvSpPr>
            <p:cNvPr id="11" name="文本框 10"/>
            <p:cNvSpPr txBox="1"/>
            <p:nvPr/>
          </p:nvSpPr>
          <p:spPr bwMode="auto">
            <a:xfrm>
              <a:off x="1416685" y="412399"/>
              <a:ext cx="2936607" cy="38196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400" kern="0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栈接链的实现</a:t>
              </a:r>
              <a:endParaRPr lang="zh-CN" altLang="en-US" sz="2400" kern="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2" name="组合 11"/>
            <p:cNvGrpSpPr/>
            <p:nvPr/>
          </p:nvGrpSpPr>
          <p:grpSpPr>
            <a:xfrm>
              <a:off x="326687" y="247818"/>
              <a:ext cx="4861582" cy="725466"/>
              <a:chOff x="326687" y="247818"/>
              <a:chExt cx="4861582" cy="725466"/>
            </a:xfrm>
          </p:grpSpPr>
          <p:grpSp>
            <p:nvGrpSpPr>
              <p:cNvPr id="13" name="组合 12"/>
              <p:cNvGrpSpPr/>
              <p:nvPr/>
            </p:nvGrpSpPr>
            <p:grpSpPr>
              <a:xfrm>
                <a:off x="349799" y="247818"/>
                <a:ext cx="4791980" cy="261575"/>
                <a:chOff x="349799" y="247818"/>
                <a:chExt cx="4791980" cy="261575"/>
              </a:xfrm>
            </p:grpSpPr>
            <p:cxnSp>
              <p:nvCxnSpPr>
                <p:cNvPr id="28" name="直接连接符 27"/>
                <p:cNvCxnSpPr/>
                <p:nvPr/>
              </p:nvCxnSpPr>
              <p:spPr>
                <a:xfrm>
                  <a:off x="638117" y="248864"/>
                  <a:ext cx="3287537" cy="0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直接连接符 29"/>
                <p:cNvCxnSpPr/>
                <p:nvPr/>
              </p:nvCxnSpPr>
              <p:spPr>
                <a:xfrm>
                  <a:off x="4824514" y="335707"/>
                  <a:ext cx="313542" cy="173686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直接连接符 30"/>
                <p:cNvCxnSpPr/>
                <p:nvPr/>
              </p:nvCxnSpPr>
              <p:spPr>
                <a:xfrm>
                  <a:off x="4084534" y="335707"/>
                  <a:ext cx="737870" cy="0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直接连接符 31"/>
                <p:cNvCxnSpPr/>
                <p:nvPr/>
              </p:nvCxnSpPr>
              <p:spPr>
                <a:xfrm>
                  <a:off x="3927764" y="248864"/>
                  <a:ext cx="156771" cy="86843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3" name="任意多边形: 形状 28"/>
                <p:cNvSpPr/>
                <p:nvPr/>
              </p:nvSpPr>
              <p:spPr>
                <a:xfrm>
                  <a:off x="349799" y="247818"/>
                  <a:ext cx="4791980" cy="257189"/>
                </a:xfrm>
                <a:custGeom>
                  <a:avLst/>
                  <a:gdLst>
                    <a:gd name="connsiteX0" fmla="*/ 0 w 5405438"/>
                    <a:gd name="connsiteY0" fmla="*/ 233362 h 366712"/>
                    <a:gd name="connsiteX1" fmla="*/ 328613 w 5405438"/>
                    <a:gd name="connsiteY1" fmla="*/ 0 h 366712"/>
                    <a:gd name="connsiteX2" fmla="*/ 4043363 w 5405438"/>
                    <a:gd name="connsiteY2" fmla="*/ 0 h 366712"/>
                    <a:gd name="connsiteX3" fmla="*/ 4214813 w 5405438"/>
                    <a:gd name="connsiteY3" fmla="*/ 123825 h 366712"/>
                    <a:gd name="connsiteX4" fmla="*/ 5048250 w 5405438"/>
                    <a:gd name="connsiteY4" fmla="*/ 123825 h 366712"/>
                    <a:gd name="connsiteX5" fmla="*/ 5405438 w 5405438"/>
                    <a:gd name="connsiteY5" fmla="*/ 366712 h 3667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405438" h="366712">
                      <a:moveTo>
                        <a:pt x="0" y="233362"/>
                      </a:moveTo>
                      <a:lnTo>
                        <a:pt x="328613" y="0"/>
                      </a:lnTo>
                      <a:lnTo>
                        <a:pt x="4043363" y="0"/>
                      </a:lnTo>
                      <a:lnTo>
                        <a:pt x="4214813" y="123825"/>
                      </a:lnTo>
                      <a:lnTo>
                        <a:pt x="5048250" y="123825"/>
                      </a:lnTo>
                      <a:lnTo>
                        <a:pt x="5405438" y="366712"/>
                      </a:lnTo>
                    </a:path>
                  </a:pathLst>
                </a:cu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endPara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4" name="任意多边形: 形状 29"/>
                <p:cNvSpPr/>
                <p:nvPr/>
              </p:nvSpPr>
              <p:spPr>
                <a:xfrm flipV="1">
                  <a:off x="737468" y="249336"/>
                  <a:ext cx="3029477" cy="84093"/>
                </a:xfrm>
                <a:custGeom>
                  <a:avLst/>
                  <a:gdLst>
                    <a:gd name="connsiteX0" fmla="*/ 0 w 4221480"/>
                    <a:gd name="connsiteY0" fmla="*/ 236220 h 236220"/>
                    <a:gd name="connsiteX1" fmla="*/ 320040 w 4221480"/>
                    <a:gd name="connsiteY1" fmla="*/ 0 h 236220"/>
                    <a:gd name="connsiteX2" fmla="*/ 4053840 w 4221480"/>
                    <a:gd name="connsiteY2" fmla="*/ 0 h 236220"/>
                    <a:gd name="connsiteX3" fmla="*/ 4221480 w 4221480"/>
                    <a:gd name="connsiteY3" fmla="*/ 137160 h 236220"/>
                    <a:gd name="connsiteX4" fmla="*/ 152400 w 4221480"/>
                    <a:gd name="connsiteY4" fmla="*/ 129540 h 236220"/>
                    <a:gd name="connsiteX0-1" fmla="*/ 167640 w 4069080"/>
                    <a:gd name="connsiteY0-2" fmla="*/ 0 h 137160"/>
                    <a:gd name="connsiteX1-3" fmla="*/ 3901440 w 4069080"/>
                    <a:gd name="connsiteY1-4" fmla="*/ 0 h 137160"/>
                    <a:gd name="connsiteX2-5" fmla="*/ 4069080 w 4069080"/>
                    <a:gd name="connsiteY2-6" fmla="*/ 137160 h 137160"/>
                    <a:gd name="connsiteX3-7" fmla="*/ 0 w 4069080"/>
                    <a:gd name="connsiteY3-8" fmla="*/ 129540 h 137160"/>
                    <a:gd name="connsiteX0-9" fmla="*/ 167640 w 4069080"/>
                    <a:gd name="connsiteY0-10" fmla="*/ 0 h 137160"/>
                    <a:gd name="connsiteX1-11" fmla="*/ 3901440 w 4069080"/>
                    <a:gd name="connsiteY1-12" fmla="*/ 0 h 137160"/>
                    <a:gd name="connsiteX2-13" fmla="*/ 4069080 w 4069080"/>
                    <a:gd name="connsiteY2-14" fmla="*/ 137160 h 137160"/>
                    <a:gd name="connsiteX3-15" fmla="*/ 0 w 4069080"/>
                    <a:gd name="connsiteY3-16" fmla="*/ 129540 h 137160"/>
                    <a:gd name="connsiteX4-17" fmla="*/ 167640 w 4069080"/>
                    <a:gd name="connsiteY4-18" fmla="*/ 0 h 137160"/>
                    <a:gd name="connsiteX0-19" fmla="*/ 167640 w 4069080"/>
                    <a:gd name="connsiteY0-20" fmla="*/ 0 h 137160"/>
                    <a:gd name="connsiteX1-21" fmla="*/ 3901440 w 4069080"/>
                    <a:gd name="connsiteY1-22" fmla="*/ 0 h 137160"/>
                    <a:gd name="connsiteX2-23" fmla="*/ 4069080 w 4069080"/>
                    <a:gd name="connsiteY2-24" fmla="*/ 137160 h 137160"/>
                    <a:gd name="connsiteX3-25" fmla="*/ 0 w 4069080"/>
                    <a:gd name="connsiteY3-26" fmla="*/ 135212 h 137160"/>
                    <a:gd name="connsiteX4-27" fmla="*/ 167640 w 4069080"/>
                    <a:gd name="connsiteY4-28" fmla="*/ 0 h 137160"/>
                    <a:gd name="connsiteX0-29" fmla="*/ 167640 w 4069080"/>
                    <a:gd name="connsiteY0-30" fmla="*/ 0 h 142773"/>
                    <a:gd name="connsiteX1-31" fmla="*/ 3901440 w 4069080"/>
                    <a:gd name="connsiteY1-32" fmla="*/ 0 h 142773"/>
                    <a:gd name="connsiteX2-33" fmla="*/ 4069080 w 4069080"/>
                    <a:gd name="connsiteY2-34" fmla="*/ 137160 h 142773"/>
                    <a:gd name="connsiteX3-35" fmla="*/ 0 w 4069080"/>
                    <a:gd name="connsiteY3-36" fmla="*/ 142773 h 142773"/>
                    <a:gd name="connsiteX4-37" fmla="*/ 167640 w 4069080"/>
                    <a:gd name="connsiteY4-38" fmla="*/ 0 h 142773"/>
                    <a:gd name="connsiteX0-39" fmla="*/ 167640 w 4069080"/>
                    <a:gd name="connsiteY0-40" fmla="*/ 0 h 142773"/>
                    <a:gd name="connsiteX1-41" fmla="*/ 3901440 w 4069080"/>
                    <a:gd name="connsiteY1-42" fmla="*/ 0 h 142773"/>
                    <a:gd name="connsiteX2-43" fmla="*/ 4069080 w 4069080"/>
                    <a:gd name="connsiteY2-44" fmla="*/ 140940 h 142773"/>
                    <a:gd name="connsiteX3-45" fmla="*/ 0 w 4069080"/>
                    <a:gd name="connsiteY3-46" fmla="*/ 142773 h 142773"/>
                    <a:gd name="connsiteX4-47" fmla="*/ 167640 w 4069080"/>
                    <a:gd name="connsiteY4-48" fmla="*/ 0 h 142773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17" y="connsiteY4-18"/>
                    </a:cxn>
                  </a:cxnLst>
                  <a:rect l="l" t="t" r="r" b="b"/>
                  <a:pathLst>
                    <a:path w="4069080" h="142773">
                      <a:moveTo>
                        <a:pt x="167640" y="0"/>
                      </a:moveTo>
                      <a:lnTo>
                        <a:pt x="3901440" y="0"/>
                      </a:lnTo>
                      <a:lnTo>
                        <a:pt x="4069080" y="140940"/>
                      </a:lnTo>
                      <a:lnTo>
                        <a:pt x="0" y="142773"/>
                      </a:lnTo>
                      <a:lnTo>
                        <a:pt x="167640" y="0"/>
                      </a:lnTo>
                      <a:close/>
                    </a:path>
                  </a:pathLst>
                </a:custGeom>
                <a:solidFill>
                  <a:srgbClr val="0070C0"/>
                </a:solidFill>
                <a:ln w="254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endPara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4" name="组合 13"/>
              <p:cNvGrpSpPr/>
              <p:nvPr/>
            </p:nvGrpSpPr>
            <p:grpSpPr>
              <a:xfrm>
                <a:off x="349799" y="711709"/>
                <a:ext cx="4815092" cy="261575"/>
                <a:chOff x="358852" y="925118"/>
                <a:chExt cx="4815092" cy="261575"/>
              </a:xfrm>
            </p:grpSpPr>
            <p:cxnSp>
              <p:nvCxnSpPr>
                <p:cNvPr id="21" name="直接连接符 20"/>
                <p:cNvCxnSpPr/>
                <p:nvPr/>
              </p:nvCxnSpPr>
              <p:spPr>
                <a:xfrm flipH="1" flipV="1">
                  <a:off x="1574976" y="1185647"/>
                  <a:ext cx="3287537" cy="0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直接连接符 21"/>
                <p:cNvCxnSpPr/>
                <p:nvPr/>
              </p:nvCxnSpPr>
              <p:spPr>
                <a:xfrm flipH="1" flipV="1">
                  <a:off x="362574" y="925118"/>
                  <a:ext cx="313542" cy="173686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直接连接符 22"/>
                <p:cNvCxnSpPr/>
                <p:nvPr/>
              </p:nvCxnSpPr>
              <p:spPr>
                <a:xfrm flipV="1">
                  <a:off x="4860402" y="1011961"/>
                  <a:ext cx="313542" cy="173686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直接连接符 23"/>
                <p:cNvCxnSpPr/>
                <p:nvPr/>
              </p:nvCxnSpPr>
              <p:spPr>
                <a:xfrm flipH="1" flipV="1">
                  <a:off x="678226" y="1098804"/>
                  <a:ext cx="737870" cy="0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直接连接符 24"/>
                <p:cNvCxnSpPr/>
                <p:nvPr/>
              </p:nvCxnSpPr>
              <p:spPr>
                <a:xfrm flipH="1" flipV="1">
                  <a:off x="1416096" y="1098804"/>
                  <a:ext cx="156771" cy="86843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6" name="任意多边形: 形状 22"/>
                <p:cNvSpPr/>
                <p:nvPr/>
              </p:nvSpPr>
              <p:spPr>
                <a:xfrm flipH="1" flipV="1">
                  <a:off x="358852" y="929504"/>
                  <a:ext cx="4791980" cy="257189"/>
                </a:xfrm>
                <a:custGeom>
                  <a:avLst/>
                  <a:gdLst>
                    <a:gd name="connsiteX0" fmla="*/ 0 w 5405438"/>
                    <a:gd name="connsiteY0" fmla="*/ 233362 h 366712"/>
                    <a:gd name="connsiteX1" fmla="*/ 328613 w 5405438"/>
                    <a:gd name="connsiteY1" fmla="*/ 0 h 366712"/>
                    <a:gd name="connsiteX2" fmla="*/ 4043363 w 5405438"/>
                    <a:gd name="connsiteY2" fmla="*/ 0 h 366712"/>
                    <a:gd name="connsiteX3" fmla="*/ 4214813 w 5405438"/>
                    <a:gd name="connsiteY3" fmla="*/ 123825 h 366712"/>
                    <a:gd name="connsiteX4" fmla="*/ 5048250 w 5405438"/>
                    <a:gd name="connsiteY4" fmla="*/ 123825 h 366712"/>
                    <a:gd name="connsiteX5" fmla="*/ 5405438 w 5405438"/>
                    <a:gd name="connsiteY5" fmla="*/ 366712 h 3667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405438" h="366712">
                      <a:moveTo>
                        <a:pt x="0" y="233362"/>
                      </a:moveTo>
                      <a:lnTo>
                        <a:pt x="328613" y="0"/>
                      </a:lnTo>
                      <a:lnTo>
                        <a:pt x="4043363" y="0"/>
                      </a:lnTo>
                      <a:lnTo>
                        <a:pt x="4214813" y="123825"/>
                      </a:lnTo>
                      <a:lnTo>
                        <a:pt x="5048250" y="123825"/>
                      </a:lnTo>
                      <a:lnTo>
                        <a:pt x="5405438" y="366712"/>
                      </a:lnTo>
                    </a:path>
                  </a:pathLst>
                </a:cu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endParaRPr lang="zh-CN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7" name="任意多边形: 形状 23"/>
                <p:cNvSpPr/>
                <p:nvPr/>
              </p:nvSpPr>
              <p:spPr>
                <a:xfrm flipH="1">
                  <a:off x="1733685" y="1101082"/>
                  <a:ext cx="3029477" cy="84093"/>
                </a:xfrm>
                <a:custGeom>
                  <a:avLst/>
                  <a:gdLst>
                    <a:gd name="connsiteX0" fmla="*/ 0 w 4221480"/>
                    <a:gd name="connsiteY0" fmla="*/ 236220 h 236220"/>
                    <a:gd name="connsiteX1" fmla="*/ 320040 w 4221480"/>
                    <a:gd name="connsiteY1" fmla="*/ 0 h 236220"/>
                    <a:gd name="connsiteX2" fmla="*/ 4053840 w 4221480"/>
                    <a:gd name="connsiteY2" fmla="*/ 0 h 236220"/>
                    <a:gd name="connsiteX3" fmla="*/ 4221480 w 4221480"/>
                    <a:gd name="connsiteY3" fmla="*/ 137160 h 236220"/>
                    <a:gd name="connsiteX4" fmla="*/ 152400 w 4221480"/>
                    <a:gd name="connsiteY4" fmla="*/ 129540 h 236220"/>
                    <a:gd name="connsiteX0-1" fmla="*/ 167640 w 4069080"/>
                    <a:gd name="connsiteY0-2" fmla="*/ 0 h 137160"/>
                    <a:gd name="connsiteX1-3" fmla="*/ 3901440 w 4069080"/>
                    <a:gd name="connsiteY1-4" fmla="*/ 0 h 137160"/>
                    <a:gd name="connsiteX2-5" fmla="*/ 4069080 w 4069080"/>
                    <a:gd name="connsiteY2-6" fmla="*/ 137160 h 137160"/>
                    <a:gd name="connsiteX3-7" fmla="*/ 0 w 4069080"/>
                    <a:gd name="connsiteY3-8" fmla="*/ 129540 h 137160"/>
                    <a:gd name="connsiteX0-9" fmla="*/ 167640 w 4069080"/>
                    <a:gd name="connsiteY0-10" fmla="*/ 0 h 137160"/>
                    <a:gd name="connsiteX1-11" fmla="*/ 3901440 w 4069080"/>
                    <a:gd name="connsiteY1-12" fmla="*/ 0 h 137160"/>
                    <a:gd name="connsiteX2-13" fmla="*/ 4069080 w 4069080"/>
                    <a:gd name="connsiteY2-14" fmla="*/ 137160 h 137160"/>
                    <a:gd name="connsiteX3-15" fmla="*/ 0 w 4069080"/>
                    <a:gd name="connsiteY3-16" fmla="*/ 129540 h 137160"/>
                    <a:gd name="connsiteX4-17" fmla="*/ 167640 w 4069080"/>
                    <a:gd name="connsiteY4-18" fmla="*/ 0 h 137160"/>
                    <a:gd name="connsiteX0-19" fmla="*/ 167640 w 4069080"/>
                    <a:gd name="connsiteY0-20" fmla="*/ 0 h 137160"/>
                    <a:gd name="connsiteX1-21" fmla="*/ 3901440 w 4069080"/>
                    <a:gd name="connsiteY1-22" fmla="*/ 0 h 137160"/>
                    <a:gd name="connsiteX2-23" fmla="*/ 4069080 w 4069080"/>
                    <a:gd name="connsiteY2-24" fmla="*/ 137160 h 137160"/>
                    <a:gd name="connsiteX3-25" fmla="*/ 0 w 4069080"/>
                    <a:gd name="connsiteY3-26" fmla="*/ 135212 h 137160"/>
                    <a:gd name="connsiteX4-27" fmla="*/ 167640 w 4069080"/>
                    <a:gd name="connsiteY4-28" fmla="*/ 0 h 137160"/>
                    <a:gd name="connsiteX0-29" fmla="*/ 167640 w 4069080"/>
                    <a:gd name="connsiteY0-30" fmla="*/ 0 h 142773"/>
                    <a:gd name="connsiteX1-31" fmla="*/ 3901440 w 4069080"/>
                    <a:gd name="connsiteY1-32" fmla="*/ 0 h 142773"/>
                    <a:gd name="connsiteX2-33" fmla="*/ 4069080 w 4069080"/>
                    <a:gd name="connsiteY2-34" fmla="*/ 137160 h 142773"/>
                    <a:gd name="connsiteX3-35" fmla="*/ 0 w 4069080"/>
                    <a:gd name="connsiteY3-36" fmla="*/ 142773 h 142773"/>
                    <a:gd name="connsiteX4-37" fmla="*/ 167640 w 4069080"/>
                    <a:gd name="connsiteY4-38" fmla="*/ 0 h 142773"/>
                    <a:gd name="connsiteX0-39" fmla="*/ 167640 w 4069080"/>
                    <a:gd name="connsiteY0-40" fmla="*/ 0 h 142773"/>
                    <a:gd name="connsiteX1-41" fmla="*/ 3901440 w 4069080"/>
                    <a:gd name="connsiteY1-42" fmla="*/ 0 h 142773"/>
                    <a:gd name="connsiteX2-43" fmla="*/ 4069080 w 4069080"/>
                    <a:gd name="connsiteY2-44" fmla="*/ 140940 h 142773"/>
                    <a:gd name="connsiteX3-45" fmla="*/ 0 w 4069080"/>
                    <a:gd name="connsiteY3-46" fmla="*/ 142773 h 142773"/>
                    <a:gd name="connsiteX4-47" fmla="*/ 167640 w 4069080"/>
                    <a:gd name="connsiteY4-48" fmla="*/ 0 h 142773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17" y="connsiteY4-18"/>
                    </a:cxn>
                  </a:cxnLst>
                  <a:rect l="l" t="t" r="r" b="b"/>
                  <a:pathLst>
                    <a:path w="4069080" h="142773">
                      <a:moveTo>
                        <a:pt x="167640" y="0"/>
                      </a:moveTo>
                      <a:lnTo>
                        <a:pt x="3901440" y="0"/>
                      </a:lnTo>
                      <a:lnTo>
                        <a:pt x="4069080" y="140940"/>
                      </a:lnTo>
                      <a:lnTo>
                        <a:pt x="0" y="142773"/>
                      </a:lnTo>
                      <a:lnTo>
                        <a:pt x="167640" y="0"/>
                      </a:lnTo>
                      <a:close/>
                    </a:path>
                  </a:pathLst>
                </a:custGeom>
                <a:solidFill>
                  <a:srgbClr val="0070C0"/>
                </a:solidFill>
                <a:ln w="254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endPara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5" name="组合 14"/>
              <p:cNvGrpSpPr/>
              <p:nvPr/>
            </p:nvGrpSpPr>
            <p:grpSpPr>
              <a:xfrm>
                <a:off x="5138963" y="489126"/>
                <a:ext cx="49306" cy="329693"/>
                <a:chOff x="5138963" y="489126"/>
                <a:chExt cx="49306" cy="329693"/>
              </a:xfrm>
            </p:grpSpPr>
            <p:sp>
              <p:nvSpPr>
                <p:cNvPr id="19" name="椭圆 18"/>
                <p:cNvSpPr/>
                <p:nvPr/>
              </p:nvSpPr>
              <p:spPr>
                <a:xfrm>
                  <a:off x="5138963" y="769513"/>
                  <a:ext cx="49306" cy="49306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0" name="椭圆 19"/>
                <p:cNvSpPr/>
                <p:nvPr/>
              </p:nvSpPr>
              <p:spPr>
                <a:xfrm>
                  <a:off x="5138963" y="489126"/>
                  <a:ext cx="49306" cy="49306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6" name="组合 15"/>
              <p:cNvGrpSpPr/>
              <p:nvPr/>
            </p:nvGrpSpPr>
            <p:grpSpPr>
              <a:xfrm>
                <a:off x="326687" y="399838"/>
                <a:ext cx="49306" cy="329693"/>
                <a:chOff x="5138963" y="489126"/>
                <a:chExt cx="49306" cy="329693"/>
              </a:xfrm>
            </p:grpSpPr>
            <p:sp>
              <p:nvSpPr>
                <p:cNvPr id="17" name="椭圆 16"/>
                <p:cNvSpPr/>
                <p:nvPr/>
              </p:nvSpPr>
              <p:spPr>
                <a:xfrm>
                  <a:off x="5138963" y="769513"/>
                  <a:ext cx="49306" cy="49306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8" name="椭圆 17"/>
                <p:cNvSpPr/>
                <p:nvPr/>
              </p:nvSpPr>
              <p:spPr>
                <a:xfrm>
                  <a:off x="5138963" y="489126"/>
                  <a:ext cx="49306" cy="49306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</p:grpSp>
      </p:grpSp>
      <p:grpSp>
        <p:nvGrpSpPr>
          <p:cNvPr id="2" name="组合 1"/>
          <p:cNvGrpSpPr/>
          <p:nvPr/>
        </p:nvGrpSpPr>
        <p:grpSpPr>
          <a:xfrm>
            <a:off x="4291655" y="661854"/>
            <a:ext cx="6672435" cy="6196146"/>
            <a:chOff x="4291655" y="661854"/>
            <a:chExt cx="6672435" cy="6196146"/>
          </a:xfrm>
        </p:grpSpPr>
        <p:sp>
          <p:nvSpPr>
            <p:cNvPr id="29" name="Rectangle 3"/>
            <p:cNvSpPr txBox="1">
              <a:spLocks noChangeArrowheads="1"/>
            </p:cNvSpPr>
            <p:nvPr/>
          </p:nvSpPr>
          <p:spPr>
            <a:xfrm>
              <a:off x="4728754" y="985382"/>
              <a:ext cx="6165669" cy="5675441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452755" indent="-452755">
                <a:spcBef>
                  <a:spcPts val="600"/>
                </a:spcBef>
                <a:buClr>
                  <a:srgbClr val="7030A0"/>
                </a:buClr>
                <a:buNone/>
              </a:pPr>
              <a:r>
                <a:rPr lang="en-US" altLang="zh-CN" sz="2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//</a:t>
              </a:r>
              <a:r>
                <a:rPr lang="zh-CN" alt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实现进栈</a:t>
              </a:r>
              <a:endParaRPr lang="zh-CN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452755" indent="-452755">
                <a:spcBef>
                  <a:spcPts val="600"/>
                </a:spcBef>
                <a:buClr>
                  <a:srgbClr val="7030A0"/>
                </a:buClr>
                <a:buNone/>
              </a:pPr>
              <a:r>
                <a:rPr lang="en-US" altLang="zh-CN" sz="2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template&lt;class T&gt;</a:t>
              </a:r>
              <a:endPara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452755" indent="-452755">
                <a:spcBef>
                  <a:spcPts val="600"/>
                </a:spcBef>
                <a:buClr>
                  <a:srgbClr val="7030A0"/>
                </a:buClr>
                <a:buNone/>
              </a:pPr>
              <a:r>
                <a:rPr lang="en-US" altLang="zh-CN" sz="2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bool </a:t>
              </a:r>
              <a:r>
                <a:rPr lang="en-US" altLang="zh-CN" sz="22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LinkStack</a:t>
              </a:r>
              <a:r>
                <a:rPr lang="en-US" altLang="zh-CN" sz="2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&lt;T&gt;::Push(const T&amp; x)</a:t>
              </a:r>
              <a:endPara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452755" indent="-452755">
                <a:spcBef>
                  <a:spcPts val="600"/>
                </a:spcBef>
                <a:buClr>
                  <a:srgbClr val="7030A0"/>
                </a:buClr>
                <a:buNone/>
              </a:pPr>
              <a:r>
                <a:rPr lang="en-US" altLang="zh-CN" sz="2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{</a:t>
              </a:r>
              <a:endPara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452755" indent="-452755">
                <a:spcBef>
                  <a:spcPts val="600"/>
                </a:spcBef>
                <a:buClr>
                  <a:srgbClr val="7030A0"/>
                </a:buClr>
                <a:buNone/>
              </a:pPr>
              <a:r>
                <a:rPr lang="en-US" altLang="zh-CN" sz="2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	</a:t>
              </a:r>
              <a:r>
                <a:rPr lang="en-US" altLang="zh-CN" sz="22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LinkNode</a:t>
              </a:r>
              <a:r>
                <a:rPr lang="en-US" altLang="zh-CN" sz="2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&lt;T&gt; *p=new </a:t>
              </a:r>
              <a:r>
                <a:rPr lang="en-US" altLang="zh-CN" sz="22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LinkNode</a:t>
              </a:r>
              <a:r>
                <a:rPr lang="en-US" altLang="zh-CN" sz="2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&lt;T&gt;;</a:t>
              </a:r>
              <a:endPara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452755" indent="-452755">
                <a:spcBef>
                  <a:spcPts val="600"/>
                </a:spcBef>
                <a:buClr>
                  <a:srgbClr val="7030A0"/>
                </a:buClr>
                <a:buNone/>
              </a:pPr>
              <a:r>
                <a:rPr lang="en-US" altLang="zh-CN" sz="2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	if (p==NULL)</a:t>
              </a:r>
              <a:endPara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452755" indent="-452755">
                <a:spcBef>
                  <a:spcPts val="600"/>
                </a:spcBef>
                <a:buClr>
                  <a:srgbClr val="7030A0"/>
                </a:buClr>
                <a:buNone/>
              </a:pPr>
              <a:r>
                <a:rPr lang="en-US" altLang="zh-CN" sz="2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		return false;</a:t>
              </a:r>
              <a:endPara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452755" indent="-452755">
                <a:spcBef>
                  <a:spcPts val="600"/>
                </a:spcBef>
                <a:buClr>
                  <a:srgbClr val="7030A0"/>
                </a:buClr>
                <a:buNone/>
              </a:pPr>
              <a:r>
                <a:rPr lang="en-US" altLang="zh-CN" sz="2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	else</a:t>
              </a:r>
              <a:endPara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452755" indent="-452755">
                <a:spcBef>
                  <a:spcPts val="600"/>
                </a:spcBef>
                <a:buClr>
                  <a:srgbClr val="7030A0"/>
                </a:buClr>
                <a:buNone/>
              </a:pPr>
              <a:r>
                <a:rPr lang="en-US" altLang="zh-CN" sz="2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	{	p-&gt;data=x;	//</a:t>
              </a:r>
              <a:r>
                <a:rPr lang="zh-CN" alt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为元素赋值</a:t>
              </a:r>
              <a:endParaRPr lang="zh-CN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452755" indent="-452755">
                <a:spcBef>
                  <a:spcPts val="600"/>
                </a:spcBef>
                <a:buClr>
                  <a:srgbClr val="7030A0"/>
                </a:buClr>
                <a:buNone/>
              </a:pPr>
              <a:r>
                <a:rPr lang="zh-CN" alt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		</a:t>
              </a:r>
              <a:r>
                <a:rPr lang="en-US" altLang="zh-CN" sz="2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p-&gt;next=top;	//</a:t>
              </a:r>
              <a:r>
                <a:rPr lang="zh-CN" alt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将新节点插入栈顶</a:t>
              </a:r>
              <a:endParaRPr lang="zh-CN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452755" indent="-452755">
                <a:spcBef>
                  <a:spcPts val="600"/>
                </a:spcBef>
                <a:buClr>
                  <a:srgbClr val="7030A0"/>
                </a:buClr>
                <a:buNone/>
              </a:pPr>
              <a:r>
                <a:rPr lang="zh-CN" alt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		</a:t>
              </a:r>
              <a:r>
                <a:rPr lang="en-US" altLang="zh-CN" sz="2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top=p;		//top</a:t>
              </a:r>
              <a:r>
                <a:rPr lang="zh-CN" alt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指向栈顶</a:t>
              </a:r>
              <a:endParaRPr lang="zh-CN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452755" indent="-452755">
                <a:spcBef>
                  <a:spcPts val="600"/>
                </a:spcBef>
                <a:buClr>
                  <a:srgbClr val="7030A0"/>
                </a:buClr>
                <a:buNone/>
              </a:pPr>
              <a:r>
                <a:rPr lang="zh-CN" alt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		</a:t>
              </a:r>
              <a:r>
                <a:rPr lang="en-US" altLang="zh-CN" sz="2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size++;</a:t>
              </a:r>
              <a:endPara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452755" indent="-452755">
                <a:spcBef>
                  <a:spcPts val="600"/>
                </a:spcBef>
                <a:buClr>
                  <a:srgbClr val="7030A0"/>
                </a:buClr>
                <a:buNone/>
              </a:pPr>
              <a:r>
                <a:rPr lang="en-US" altLang="zh-CN" sz="2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		return true;			</a:t>
              </a:r>
              <a:endPara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452755" indent="-452755">
                <a:spcBef>
                  <a:spcPts val="600"/>
                </a:spcBef>
                <a:buClr>
                  <a:srgbClr val="7030A0"/>
                </a:buClr>
                <a:buNone/>
              </a:pPr>
              <a:r>
                <a:rPr lang="en-US" altLang="zh-CN" sz="2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	}</a:t>
              </a:r>
              <a:endPara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452755" indent="-452755">
                <a:spcBef>
                  <a:spcPts val="600"/>
                </a:spcBef>
                <a:buClr>
                  <a:srgbClr val="7030A0"/>
                </a:buClr>
                <a:buNone/>
              </a:pPr>
              <a:r>
                <a:rPr lang="en-US" altLang="zh-CN" sz="2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}</a:t>
              </a:r>
              <a:endPara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35" name="组合 2"/>
            <p:cNvGrpSpPr/>
            <p:nvPr/>
          </p:nvGrpSpPr>
          <p:grpSpPr>
            <a:xfrm>
              <a:off x="4291655" y="661854"/>
              <a:ext cx="6672435" cy="6196146"/>
              <a:chOff x="3898055" y="821440"/>
              <a:chExt cx="4123816" cy="5053302"/>
            </a:xfrm>
          </p:grpSpPr>
          <p:sp>
            <p:nvSpPr>
              <p:cNvPr id="36" name="半闭框 3"/>
              <p:cNvSpPr/>
              <p:nvPr/>
            </p:nvSpPr>
            <p:spPr>
              <a:xfrm>
                <a:off x="4025308" y="935162"/>
                <a:ext cx="514350" cy="640192"/>
              </a:xfrm>
              <a:prstGeom prst="halfFrame">
                <a:avLst>
                  <a:gd name="adj1" fmla="val 7407"/>
                  <a:gd name="adj2" fmla="val 7407"/>
                </a:avLst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7" name="半闭框 4"/>
              <p:cNvSpPr/>
              <p:nvPr/>
            </p:nvSpPr>
            <p:spPr>
              <a:xfrm rot="10800000">
                <a:off x="7507521" y="5234550"/>
                <a:ext cx="514350" cy="640192"/>
              </a:xfrm>
              <a:prstGeom prst="halfFrame">
                <a:avLst>
                  <a:gd name="adj1" fmla="val 7407"/>
                  <a:gd name="adj2" fmla="val 7407"/>
                </a:avLst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8" name="矩形 5"/>
              <p:cNvSpPr/>
              <p:nvPr/>
            </p:nvSpPr>
            <p:spPr>
              <a:xfrm>
                <a:off x="3970338" y="891596"/>
                <a:ext cx="3954462" cy="4873168"/>
              </a:xfrm>
              <a:prstGeom prst="rect">
                <a:avLst/>
              </a:prstGeom>
              <a:noFill/>
              <a:ln w="1905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9" name="半闭框 6"/>
              <p:cNvSpPr/>
              <p:nvPr/>
            </p:nvSpPr>
            <p:spPr>
              <a:xfrm>
                <a:off x="3898055" y="821440"/>
                <a:ext cx="1237994" cy="1076285"/>
              </a:xfrm>
              <a:prstGeom prst="halfFrame">
                <a:avLst>
                  <a:gd name="adj1" fmla="val 2544"/>
                  <a:gd name="adj2" fmla="val 2289"/>
                </a:avLst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0" name="直角三角形 7"/>
              <p:cNvSpPr/>
              <p:nvPr/>
            </p:nvSpPr>
            <p:spPr>
              <a:xfrm flipH="1">
                <a:off x="7645502" y="5282333"/>
                <a:ext cx="238386" cy="431600"/>
              </a:xfrm>
              <a:prstGeom prst="rtTriangl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549001" y="555626"/>
            <a:ext cx="3565799" cy="876848"/>
            <a:chOff x="326687" y="247818"/>
            <a:chExt cx="4861582" cy="725466"/>
          </a:xfrm>
        </p:grpSpPr>
        <p:sp>
          <p:nvSpPr>
            <p:cNvPr id="11" name="文本框 10"/>
            <p:cNvSpPr txBox="1"/>
            <p:nvPr/>
          </p:nvSpPr>
          <p:spPr bwMode="auto">
            <a:xfrm>
              <a:off x="1416685" y="412399"/>
              <a:ext cx="2936607" cy="38196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400" kern="0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栈接链的实现</a:t>
              </a:r>
              <a:endParaRPr lang="zh-CN" altLang="en-US" sz="2400" kern="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2" name="组合 11"/>
            <p:cNvGrpSpPr/>
            <p:nvPr/>
          </p:nvGrpSpPr>
          <p:grpSpPr>
            <a:xfrm>
              <a:off x="326687" y="247818"/>
              <a:ext cx="4861582" cy="725466"/>
              <a:chOff x="326687" y="247818"/>
              <a:chExt cx="4861582" cy="725466"/>
            </a:xfrm>
          </p:grpSpPr>
          <p:grpSp>
            <p:nvGrpSpPr>
              <p:cNvPr id="13" name="组合 12"/>
              <p:cNvGrpSpPr/>
              <p:nvPr/>
            </p:nvGrpSpPr>
            <p:grpSpPr>
              <a:xfrm>
                <a:off x="349799" y="247818"/>
                <a:ext cx="4791980" cy="261575"/>
                <a:chOff x="349799" y="247818"/>
                <a:chExt cx="4791980" cy="261575"/>
              </a:xfrm>
            </p:grpSpPr>
            <p:cxnSp>
              <p:nvCxnSpPr>
                <p:cNvPr id="28" name="直接连接符 27"/>
                <p:cNvCxnSpPr/>
                <p:nvPr/>
              </p:nvCxnSpPr>
              <p:spPr>
                <a:xfrm>
                  <a:off x="638117" y="248864"/>
                  <a:ext cx="3287537" cy="0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直接连接符 29"/>
                <p:cNvCxnSpPr/>
                <p:nvPr/>
              </p:nvCxnSpPr>
              <p:spPr>
                <a:xfrm>
                  <a:off x="4824514" y="335707"/>
                  <a:ext cx="313542" cy="173686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直接连接符 30"/>
                <p:cNvCxnSpPr/>
                <p:nvPr/>
              </p:nvCxnSpPr>
              <p:spPr>
                <a:xfrm>
                  <a:off x="4084534" y="335707"/>
                  <a:ext cx="737870" cy="0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直接连接符 31"/>
                <p:cNvCxnSpPr/>
                <p:nvPr/>
              </p:nvCxnSpPr>
              <p:spPr>
                <a:xfrm>
                  <a:off x="3927764" y="248864"/>
                  <a:ext cx="156771" cy="86843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3" name="任意多边形: 形状 28"/>
                <p:cNvSpPr/>
                <p:nvPr/>
              </p:nvSpPr>
              <p:spPr>
                <a:xfrm>
                  <a:off x="349799" y="247818"/>
                  <a:ext cx="4791980" cy="257189"/>
                </a:xfrm>
                <a:custGeom>
                  <a:avLst/>
                  <a:gdLst>
                    <a:gd name="connsiteX0" fmla="*/ 0 w 5405438"/>
                    <a:gd name="connsiteY0" fmla="*/ 233362 h 366712"/>
                    <a:gd name="connsiteX1" fmla="*/ 328613 w 5405438"/>
                    <a:gd name="connsiteY1" fmla="*/ 0 h 366712"/>
                    <a:gd name="connsiteX2" fmla="*/ 4043363 w 5405438"/>
                    <a:gd name="connsiteY2" fmla="*/ 0 h 366712"/>
                    <a:gd name="connsiteX3" fmla="*/ 4214813 w 5405438"/>
                    <a:gd name="connsiteY3" fmla="*/ 123825 h 366712"/>
                    <a:gd name="connsiteX4" fmla="*/ 5048250 w 5405438"/>
                    <a:gd name="connsiteY4" fmla="*/ 123825 h 366712"/>
                    <a:gd name="connsiteX5" fmla="*/ 5405438 w 5405438"/>
                    <a:gd name="connsiteY5" fmla="*/ 366712 h 3667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405438" h="366712">
                      <a:moveTo>
                        <a:pt x="0" y="233362"/>
                      </a:moveTo>
                      <a:lnTo>
                        <a:pt x="328613" y="0"/>
                      </a:lnTo>
                      <a:lnTo>
                        <a:pt x="4043363" y="0"/>
                      </a:lnTo>
                      <a:lnTo>
                        <a:pt x="4214813" y="123825"/>
                      </a:lnTo>
                      <a:lnTo>
                        <a:pt x="5048250" y="123825"/>
                      </a:lnTo>
                      <a:lnTo>
                        <a:pt x="5405438" y="366712"/>
                      </a:lnTo>
                    </a:path>
                  </a:pathLst>
                </a:cu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endPara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4" name="任意多边形: 形状 29"/>
                <p:cNvSpPr/>
                <p:nvPr/>
              </p:nvSpPr>
              <p:spPr>
                <a:xfrm flipV="1">
                  <a:off x="737468" y="249336"/>
                  <a:ext cx="3029477" cy="84093"/>
                </a:xfrm>
                <a:custGeom>
                  <a:avLst/>
                  <a:gdLst>
                    <a:gd name="connsiteX0" fmla="*/ 0 w 4221480"/>
                    <a:gd name="connsiteY0" fmla="*/ 236220 h 236220"/>
                    <a:gd name="connsiteX1" fmla="*/ 320040 w 4221480"/>
                    <a:gd name="connsiteY1" fmla="*/ 0 h 236220"/>
                    <a:gd name="connsiteX2" fmla="*/ 4053840 w 4221480"/>
                    <a:gd name="connsiteY2" fmla="*/ 0 h 236220"/>
                    <a:gd name="connsiteX3" fmla="*/ 4221480 w 4221480"/>
                    <a:gd name="connsiteY3" fmla="*/ 137160 h 236220"/>
                    <a:gd name="connsiteX4" fmla="*/ 152400 w 4221480"/>
                    <a:gd name="connsiteY4" fmla="*/ 129540 h 236220"/>
                    <a:gd name="connsiteX0-1" fmla="*/ 167640 w 4069080"/>
                    <a:gd name="connsiteY0-2" fmla="*/ 0 h 137160"/>
                    <a:gd name="connsiteX1-3" fmla="*/ 3901440 w 4069080"/>
                    <a:gd name="connsiteY1-4" fmla="*/ 0 h 137160"/>
                    <a:gd name="connsiteX2-5" fmla="*/ 4069080 w 4069080"/>
                    <a:gd name="connsiteY2-6" fmla="*/ 137160 h 137160"/>
                    <a:gd name="connsiteX3-7" fmla="*/ 0 w 4069080"/>
                    <a:gd name="connsiteY3-8" fmla="*/ 129540 h 137160"/>
                    <a:gd name="connsiteX0-9" fmla="*/ 167640 w 4069080"/>
                    <a:gd name="connsiteY0-10" fmla="*/ 0 h 137160"/>
                    <a:gd name="connsiteX1-11" fmla="*/ 3901440 w 4069080"/>
                    <a:gd name="connsiteY1-12" fmla="*/ 0 h 137160"/>
                    <a:gd name="connsiteX2-13" fmla="*/ 4069080 w 4069080"/>
                    <a:gd name="connsiteY2-14" fmla="*/ 137160 h 137160"/>
                    <a:gd name="connsiteX3-15" fmla="*/ 0 w 4069080"/>
                    <a:gd name="connsiteY3-16" fmla="*/ 129540 h 137160"/>
                    <a:gd name="connsiteX4-17" fmla="*/ 167640 w 4069080"/>
                    <a:gd name="connsiteY4-18" fmla="*/ 0 h 137160"/>
                    <a:gd name="connsiteX0-19" fmla="*/ 167640 w 4069080"/>
                    <a:gd name="connsiteY0-20" fmla="*/ 0 h 137160"/>
                    <a:gd name="connsiteX1-21" fmla="*/ 3901440 w 4069080"/>
                    <a:gd name="connsiteY1-22" fmla="*/ 0 h 137160"/>
                    <a:gd name="connsiteX2-23" fmla="*/ 4069080 w 4069080"/>
                    <a:gd name="connsiteY2-24" fmla="*/ 137160 h 137160"/>
                    <a:gd name="connsiteX3-25" fmla="*/ 0 w 4069080"/>
                    <a:gd name="connsiteY3-26" fmla="*/ 135212 h 137160"/>
                    <a:gd name="connsiteX4-27" fmla="*/ 167640 w 4069080"/>
                    <a:gd name="connsiteY4-28" fmla="*/ 0 h 137160"/>
                    <a:gd name="connsiteX0-29" fmla="*/ 167640 w 4069080"/>
                    <a:gd name="connsiteY0-30" fmla="*/ 0 h 142773"/>
                    <a:gd name="connsiteX1-31" fmla="*/ 3901440 w 4069080"/>
                    <a:gd name="connsiteY1-32" fmla="*/ 0 h 142773"/>
                    <a:gd name="connsiteX2-33" fmla="*/ 4069080 w 4069080"/>
                    <a:gd name="connsiteY2-34" fmla="*/ 137160 h 142773"/>
                    <a:gd name="connsiteX3-35" fmla="*/ 0 w 4069080"/>
                    <a:gd name="connsiteY3-36" fmla="*/ 142773 h 142773"/>
                    <a:gd name="connsiteX4-37" fmla="*/ 167640 w 4069080"/>
                    <a:gd name="connsiteY4-38" fmla="*/ 0 h 142773"/>
                    <a:gd name="connsiteX0-39" fmla="*/ 167640 w 4069080"/>
                    <a:gd name="connsiteY0-40" fmla="*/ 0 h 142773"/>
                    <a:gd name="connsiteX1-41" fmla="*/ 3901440 w 4069080"/>
                    <a:gd name="connsiteY1-42" fmla="*/ 0 h 142773"/>
                    <a:gd name="connsiteX2-43" fmla="*/ 4069080 w 4069080"/>
                    <a:gd name="connsiteY2-44" fmla="*/ 140940 h 142773"/>
                    <a:gd name="connsiteX3-45" fmla="*/ 0 w 4069080"/>
                    <a:gd name="connsiteY3-46" fmla="*/ 142773 h 142773"/>
                    <a:gd name="connsiteX4-47" fmla="*/ 167640 w 4069080"/>
                    <a:gd name="connsiteY4-48" fmla="*/ 0 h 142773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17" y="connsiteY4-18"/>
                    </a:cxn>
                  </a:cxnLst>
                  <a:rect l="l" t="t" r="r" b="b"/>
                  <a:pathLst>
                    <a:path w="4069080" h="142773">
                      <a:moveTo>
                        <a:pt x="167640" y="0"/>
                      </a:moveTo>
                      <a:lnTo>
                        <a:pt x="3901440" y="0"/>
                      </a:lnTo>
                      <a:lnTo>
                        <a:pt x="4069080" y="140940"/>
                      </a:lnTo>
                      <a:lnTo>
                        <a:pt x="0" y="142773"/>
                      </a:lnTo>
                      <a:lnTo>
                        <a:pt x="167640" y="0"/>
                      </a:lnTo>
                      <a:close/>
                    </a:path>
                  </a:pathLst>
                </a:custGeom>
                <a:solidFill>
                  <a:srgbClr val="0070C0"/>
                </a:solidFill>
                <a:ln w="254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endPara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4" name="组合 13"/>
              <p:cNvGrpSpPr/>
              <p:nvPr/>
            </p:nvGrpSpPr>
            <p:grpSpPr>
              <a:xfrm>
                <a:off x="349799" y="711709"/>
                <a:ext cx="4815092" cy="261575"/>
                <a:chOff x="358852" y="925118"/>
                <a:chExt cx="4815092" cy="261575"/>
              </a:xfrm>
            </p:grpSpPr>
            <p:cxnSp>
              <p:nvCxnSpPr>
                <p:cNvPr id="21" name="直接连接符 20"/>
                <p:cNvCxnSpPr/>
                <p:nvPr/>
              </p:nvCxnSpPr>
              <p:spPr>
                <a:xfrm flipH="1" flipV="1">
                  <a:off x="1574976" y="1185647"/>
                  <a:ext cx="3287537" cy="0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直接连接符 21"/>
                <p:cNvCxnSpPr/>
                <p:nvPr/>
              </p:nvCxnSpPr>
              <p:spPr>
                <a:xfrm flipH="1" flipV="1">
                  <a:off x="362574" y="925118"/>
                  <a:ext cx="313542" cy="173686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直接连接符 22"/>
                <p:cNvCxnSpPr/>
                <p:nvPr/>
              </p:nvCxnSpPr>
              <p:spPr>
                <a:xfrm flipV="1">
                  <a:off x="4860402" y="1011961"/>
                  <a:ext cx="313542" cy="173686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直接连接符 23"/>
                <p:cNvCxnSpPr/>
                <p:nvPr/>
              </p:nvCxnSpPr>
              <p:spPr>
                <a:xfrm flipH="1" flipV="1">
                  <a:off x="678226" y="1098804"/>
                  <a:ext cx="737870" cy="0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直接连接符 24"/>
                <p:cNvCxnSpPr/>
                <p:nvPr/>
              </p:nvCxnSpPr>
              <p:spPr>
                <a:xfrm flipH="1" flipV="1">
                  <a:off x="1416096" y="1098804"/>
                  <a:ext cx="156771" cy="86843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6" name="任意多边形: 形状 22"/>
                <p:cNvSpPr/>
                <p:nvPr/>
              </p:nvSpPr>
              <p:spPr>
                <a:xfrm flipH="1" flipV="1">
                  <a:off x="358852" y="929504"/>
                  <a:ext cx="4791980" cy="257189"/>
                </a:xfrm>
                <a:custGeom>
                  <a:avLst/>
                  <a:gdLst>
                    <a:gd name="connsiteX0" fmla="*/ 0 w 5405438"/>
                    <a:gd name="connsiteY0" fmla="*/ 233362 h 366712"/>
                    <a:gd name="connsiteX1" fmla="*/ 328613 w 5405438"/>
                    <a:gd name="connsiteY1" fmla="*/ 0 h 366712"/>
                    <a:gd name="connsiteX2" fmla="*/ 4043363 w 5405438"/>
                    <a:gd name="connsiteY2" fmla="*/ 0 h 366712"/>
                    <a:gd name="connsiteX3" fmla="*/ 4214813 w 5405438"/>
                    <a:gd name="connsiteY3" fmla="*/ 123825 h 366712"/>
                    <a:gd name="connsiteX4" fmla="*/ 5048250 w 5405438"/>
                    <a:gd name="connsiteY4" fmla="*/ 123825 h 366712"/>
                    <a:gd name="connsiteX5" fmla="*/ 5405438 w 5405438"/>
                    <a:gd name="connsiteY5" fmla="*/ 366712 h 3667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405438" h="366712">
                      <a:moveTo>
                        <a:pt x="0" y="233362"/>
                      </a:moveTo>
                      <a:lnTo>
                        <a:pt x="328613" y="0"/>
                      </a:lnTo>
                      <a:lnTo>
                        <a:pt x="4043363" y="0"/>
                      </a:lnTo>
                      <a:lnTo>
                        <a:pt x="4214813" y="123825"/>
                      </a:lnTo>
                      <a:lnTo>
                        <a:pt x="5048250" y="123825"/>
                      </a:lnTo>
                      <a:lnTo>
                        <a:pt x="5405438" y="366712"/>
                      </a:lnTo>
                    </a:path>
                  </a:pathLst>
                </a:cu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endParaRPr lang="zh-CN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7" name="任意多边形: 形状 23"/>
                <p:cNvSpPr/>
                <p:nvPr/>
              </p:nvSpPr>
              <p:spPr>
                <a:xfrm flipH="1">
                  <a:off x="1733685" y="1101082"/>
                  <a:ext cx="3029477" cy="84093"/>
                </a:xfrm>
                <a:custGeom>
                  <a:avLst/>
                  <a:gdLst>
                    <a:gd name="connsiteX0" fmla="*/ 0 w 4221480"/>
                    <a:gd name="connsiteY0" fmla="*/ 236220 h 236220"/>
                    <a:gd name="connsiteX1" fmla="*/ 320040 w 4221480"/>
                    <a:gd name="connsiteY1" fmla="*/ 0 h 236220"/>
                    <a:gd name="connsiteX2" fmla="*/ 4053840 w 4221480"/>
                    <a:gd name="connsiteY2" fmla="*/ 0 h 236220"/>
                    <a:gd name="connsiteX3" fmla="*/ 4221480 w 4221480"/>
                    <a:gd name="connsiteY3" fmla="*/ 137160 h 236220"/>
                    <a:gd name="connsiteX4" fmla="*/ 152400 w 4221480"/>
                    <a:gd name="connsiteY4" fmla="*/ 129540 h 236220"/>
                    <a:gd name="connsiteX0-1" fmla="*/ 167640 w 4069080"/>
                    <a:gd name="connsiteY0-2" fmla="*/ 0 h 137160"/>
                    <a:gd name="connsiteX1-3" fmla="*/ 3901440 w 4069080"/>
                    <a:gd name="connsiteY1-4" fmla="*/ 0 h 137160"/>
                    <a:gd name="connsiteX2-5" fmla="*/ 4069080 w 4069080"/>
                    <a:gd name="connsiteY2-6" fmla="*/ 137160 h 137160"/>
                    <a:gd name="connsiteX3-7" fmla="*/ 0 w 4069080"/>
                    <a:gd name="connsiteY3-8" fmla="*/ 129540 h 137160"/>
                    <a:gd name="connsiteX0-9" fmla="*/ 167640 w 4069080"/>
                    <a:gd name="connsiteY0-10" fmla="*/ 0 h 137160"/>
                    <a:gd name="connsiteX1-11" fmla="*/ 3901440 w 4069080"/>
                    <a:gd name="connsiteY1-12" fmla="*/ 0 h 137160"/>
                    <a:gd name="connsiteX2-13" fmla="*/ 4069080 w 4069080"/>
                    <a:gd name="connsiteY2-14" fmla="*/ 137160 h 137160"/>
                    <a:gd name="connsiteX3-15" fmla="*/ 0 w 4069080"/>
                    <a:gd name="connsiteY3-16" fmla="*/ 129540 h 137160"/>
                    <a:gd name="connsiteX4-17" fmla="*/ 167640 w 4069080"/>
                    <a:gd name="connsiteY4-18" fmla="*/ 0 h 137160"/>
                    <a:gd name="connsiteX0-19" fmla="*/ 167640 w 4069080"/>
                    <a:gd name="connsiteY0-20" fmla="*/ 0 h 137160"/>
                    <a:gd name="connsiteX1-21" fmla="*/ 3901440 w 4069080"/>
                    <a:gd name="connsiteY1-22" fmla="*/ 0 h 137160"/>
                    <a:gd name="connsiteX2-23" fmla="*/ 4069080 w 4069080"/>
                    <a:gd name="connsiteY2-24" fmla="*/ 137160 h 137160"/>
                    <a:gd name="connsiteX3-25" fmla="*/ 0 w 4069080"/>
                    <a:gd name="connsiteY3-26" fmla="*/ 135212 h 137160"/>
                    <a:gd name="connsiteX4-27" fmla="*/ 167640 w 4069080"/>
                    <a:gd name="connsiteY4-28" fmla="*/ 0 h 137160"/>
                    <a:gd name="connsiteX0-29" fmla="*/ 167640 w 4069080"/>
                    <a:gd name="connsiteY0-30" fmla="*/ 0 h 142773"/>
                    <a:gd name="connsiteX1-31" fmla="*/ 3901440 w 4069080"/>
                    <a:gd name="connsiteY1-32" fmla="*/ 0 h 142773"/>
                    <a:gd name="connsiteX2-33" fmla="*/ 4069080 w 4069080"/>
                    <a:gd name="connsiteY2-34" fmla="*/ 137160 h 142773"/>
                    <a:gd name="connsiteX3-35" fmla="*/ 0 w 4069080"/>
                    <a:gd name="connsiteY3-36" fmla="*/ 142773 h 142773"/>
                    <a:gd name="connsiteX4-37" fmla="*/ 167640 w 4069080"/>
                    <a:gd name="connsiteY4-38" fmla="*/ 0 h 142773"/>
                    <a:gd name="connsiteX0-39" fmla="*/ 167640 w 4069080"/>
                    <a:gd name="connsiteY0-40" fmla="*/ 0 h 142773"/>
                    <a:gd name="connsiteX1-41" fmla="*/ 3901440 w 4069080"/>
                    <a:gd name="connsiteY1-42" fmla="*/ 0 h 142773"/>
                    <a:gd name="connsiteX2-43" fmla="*/ 4069080 w 4069080"/>
                    <a:gd name="connsiteY2-44" fmla="*/ 140940 h 142773"/>
                    <a:gd name="connsiteX3-45" fmla="*/ 0 w 4069080"/>
                    <a:gd name="connsiteY3-46" fmla="*/ 142773 h 142773"/>
                    <a:gd name="connsiteX4-47" fmla="*/ 167640 w 4069080"/>
                    <a:gd name="connsiteY4-48" fmla="*/ 0 h 142773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17" y="connsiteY4-18"/>
                    </a:cxn>
                  </a:cxnLst>
                  <a:rect l="l" t="t" r="r" b="b"/>
                  <a:pathLst>
                    <a:path w="4069080" h="142773">
                      <a:moveTo>
                        <a:pt x="167640" y="0"/>
                      </a:moveTo>
                      <a:lnTo>
                        <a:pt x="3901440" y="0"/>
                      </a:lnTo>
                      <a:lnTo>
                        <a:pt x="4069080" y="140940"/>
                      </a:lnTo>
                      <a:lnTo>
                        <a:pt x="0" y="142773"/>
                      </a:lnTo>
                      <a:lnTo>
                        <a:pt x="167640" y="0"/>
                      </a:lnTo>
                      <a:close/>
                    </a:path>
                  </a:pathLst>
                </a:custGeom>
                <a:solidFill>
                  <a:srgbClr val="0070C0"/>
                </a:solidFill>
                <a:ln w="254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endPara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5" name="组合 14"/>
              <p:cNvGrpSpPr/>
              <p:nvPr/>
            </p:nvGrpSpPr>
            <p:grpSpPr>
              <a:xfrm>
                <a:off x="5138963" y="489126"/>
                <a:ext cx="49306" cy="329693"/>
                <a:chOff x="5138963" y="489126"/>
                <a:chExt cx="49306" cy="329693"/>
              </a:xfrm>
            </p:grpSpPr>
            <p:sp>
              <p:nvSpPr>
                <p:cNvPr id="19" name="椭圆 18"/>
                <p:cNvSpPr/>
                <p:nvPr/>
              </p:nvSpPr>
              <p:spPr>
                <a:xfrm>
                  <a:off x="5138963" y="769513"/>
                  <a:ext cx="49306" cy="49306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0" name="椭圆 19"/>
                <p:cNvSpPr/>
                <p:nvPr/>
              </p:nvSpPr>
              <p:spPr>
                <a:xfrm>
                  <a:off x="5138963" y="489126"/>
                  <a:ext cx="49306" cy="49306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6" name="组合 15"/>
              <p:cNvGrpSpPr/>
              <p:nvPr/>
            </p:nvGrpSpPr>
            <p:grpSpPr>
              <a:xfrm>
                <a:off x="326687" y="399838"/>
                <a:ext cx="49306" cy="329693"/>
                <a:chOff x="5138963" y="489126"/>
                <a:chExt cx="49306" cy="329693"/>
              </a:xfrm>
            </p:grpSpPr>
            <p:sp>
              <p:nvSpPr>
                <p:cNvPr id="17" name="椭圆 16"/>
                <p:cNvSpPr/>
                <p:nvPr/>
              </p:nvSpPr>
              <p:spPr>
                <a:xfrm>
                  <a:off x="5138963" y="769513"/>
                  <a:ext cx="49306" cy="49306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8" name="椭圆 17"/>
                <p:cNvSpPr/>
                <p:nvPr/>
              </p:nvSpPr>
              <p:spPr>
                <a:xfrm>
                  <a:off x="5138963" y="489126"/>
                  <a:ext cx="49306" cy="49306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</p:grpSp>
      </p:grpSp>
      <p:grpSp>
        <p:nvGrpSpPr>
          <p:cNvPr id="2" name="组合 1"/>
          <p:cNvGrpSpPr/>
          <p:nvPr/>
        </p:nvGrpSpPr>
        <p:grpSpPr>
          <a:xfrm>
            <a:off x="4299888" y="1186182"/>
            <a:ext cx="4636346" cy="5423624"/>
            <a:chOff x="4299888" y="1186182"/>
            <a:chExt cx="4636346" cy="5423624"/>
          </a:xfrm>
        </p:grpSpPr>
        <p:sp>
          <p:nvSpPr>
            <p:cNvPr id="29" name="Rectangle 3"/>
            <p:cNvSpPr txBox="1">
              <a:spLocks noChangeArrowheads="1"/>
            </p:cNvSpPr>
            <p:nvPr/>
          </p:nvSpPr>
          <p:spPr>
            <a:xfrm>
              <a:off x="4732095" y="1432474"/>
              <a:ext cx="4014673" cy="5065721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452755" indent="-452755">
                <a:lnSpc>
                  <a:spcPct val="100000"/>
                </a:lnSpc>
                <a:spcBef>
                  <a:spcPts val="600"/>
                </a:spcBef>
                <a:buClr>
                  <a:srgbClr val="7030A0"/>
                </a:buClr>
                <a:buNone/>
              </a:pPr>
              <a:r>
                <a:rPr lang="en-US" altLang="zh-CN" sz="2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//</a:t>
              </a:r>
              <a:r>
                <a:rPr lang="zh-CN" alt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实现求栈顶元素</a:t>
              </a:r>
              <a:endParaRPr lang="zh-CN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452755" indent="-452755">
                <a:lnSpc>
                  <a:spcPct val="100000"/>
                </a:lnSpc>
                <a:spcBef>
                  <a:spcPts val="600"/>
                </a:spcBef>
                <a:buClr>
                  <a:srgbClr val="7030A0"/>
                </a:buClr>
                <a:buNone/>
              </a:pPr>
              <a:r>
                <a:rPr lang="en-US" altLang="zh-CN" sz="2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template&lt;class T&gt;</a:t>
              </a:r>
              <a:endPara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452755" indent="-452755">
                <a:lnSpc>
                  <a:spcPct val="100000"/>
                </a:lnSpc>
                <a:spcBef>
                  <a:spcPts val="600"/>
                </a:spcBef>
                <a:buClr>
                  <a:srgbClr val="7030A0"/>
                </a:buClr>
                <a:buNone/>
              </a:pPr>
              <a:r>
                <a:rPr lang="en-US" altLang="zh-CN" sz="2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bool </a:t>
              </a:r>
              <a:r>
                <a:rPr lang="en-US" altLang="zh-CN" sz="22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LinkStack</a:t>
              </a:r>
              <a:r>
                <a:rPr lang="en-US" altLang="zh-CN" sz="2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&lt;T&gt;::Top(T&amp; x)</a:t>
              </a:r>
              <a:endPara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452755" indent="-452755">
                <a:lnSpc>
                  <a:spcPct val="100000"/>
                </a:lnSpc>
                <a:spcBef>
                  <a:spcPts val="600"/>
                </a:spcBef>
                <a:buClr>
                  <a:srgbClr val="7030A0"/>
                </a:buClr>
                <a:buNone/>
              </a:pPr>
              <a:r>
                <a:rPr lang="en-US" altLang="zh-CN" sz="2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{</a:t>
              </a:r>
              <a:endPara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452755" indent="-452755">
                <a:lnSpc>
                  <a:spcPct val="100000"/>
                </a:lnSpc>
                <a:spcBef>
                  <a:spcPts val="600"/>
                </a:spcBef>
                <a:buClr>
                  <a:srgbClr val="7030A0"/>
                </a:buClr>
                <a:buNone/>
              </a:pPr>
              <a:r>
                <a:rPr lang="en-US" altLang="zh-CN" sz="2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	if (</a:t>
              </a:r>
              <a:r>
                <a:rPr lang="en-US" altLang="zh-CN" sz="22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IsEmpty</a:t>
              </a:r>
              <a:r>
                <a:rPr lang="en-US" altLang="zh-CN" sz="2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())</a:t>
              </a:r>
              <a:endPara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452755" indent="-452755">
                <a:lnSpc>
                  <a:spcPct val="100000"/>
                </a:lnSpc>
                <a:spcBef>
                  <a:spcPts val="600"/>
                </a:spcBef>
                <a:buClr>
                  <a:srgbClr val="7030A0"/>
                </a:buClr>
                <a:buNone/>
              </a:pPr>
              <a:r>
                <a:rPr lang="en-US" altLang="zh-CN" sz="2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		return false;</a:t>
              </a:r>
              <a:endPara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452755" indent="-452755">
                <a:lnSpc>
                  <a:spcPct val="100000"/>
                </a:lnSpc>
                <a:spcBef>
                  <a:spcPts val="600"/>
                </a:spcBef>
                <a:buClr>
                  <a:srgbClr val="7030A0"/>
                </a:buClr>
                <a:buNone/>
              </a:pPr>
              <a:r>
                <a:rPr lang="en-US" altLang="zh-CN" sz="2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	else</a:t>
              </a:r>
              <a:endPara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452755" indent="-452755">
                <a:lnSpc>
                  <a:spcPct val="100000"/>
                </a:lnSpc>
                <a:spcBef>
                  <a:spcPts val="600"/>
                </a:spcBef>
                <a:buClr>
                  <a:srgbClr val="7030A0"/>
                </a:buClr>
                <a:buNone/>
              </a:pPr>
              <a:r>
                <a:rPr lang="en-US" altLang="zh-CN" sz="2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	{</a:t>
              </a:r>
              <a:endPara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452755" indent="-452755">
                <a:lnSpc>
                  <a:spcPct val="100000"/>
                </a:lnSpc>
                <a:spcBef>
                  <a:spcPts val="600"/>
                </a:spcBef>
                <a:buClr>
                  <a:srgbClr val="7030A0"/>
                </a:buClr>
                <a:buNone/>
              </a:pPr>
              <a:r>
                <a:rPr lang="en-US" altLang="zh-CN" sz="2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		x=top-&gt;data;</a:t>
              </a:r>
              <a:endPara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452755" indent="-452755">
                <a:lnSpc>
                  <a:spcPct val="100000"/>
                </a:lnSpc>
                <a:spcBef>
                  <a:spcPts val="600"/>
                </a:spcBef>
                <a:buClr>
                  <a:srgbClr val="7030A0"/>
                </a:buClr>
                <a:buNone/>
              </a:pPr>
              <a:r>
                <a:rPr lang="en-US" altLang="zh-CN" sz="2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		return true;</a:t>
              </a:r>
              <a:endPara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452755" indent="-452755">
                <a:lnSpc>
                  <a:spcPct val="100000"/>
                </a:lnSpc>
                <a:spcBef>
                  <a:spcPts val="600"/>
                </a:spcBef>
                <a:buClr>
                  <a:srgbClr val="7030A0"/>
                </a:buClr>
                <a:buNone/>
              </a:pPr>
              <a:r>
                <a:rPr lang="en-US" altLang="zh-CN" sz="2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	}</a:t>
              </a:r>
              <a:endPara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452755" indent="-452755">
                <a:lnSpc>
                  <a:spcPct val="100000"/>
                </a:lnSpc>
                <a:spcBef>
                  <a:spcPts val="600"/>
                </a:spcBef>
                <a:buClr>
                  <a:srgbClr val="7030A0"/>
                </a:buClr>
                <a:buNone/>
              </a:pPr>
              <a:r>
                <a:rPr lang="en-US" altLang="zh-CN" sz="2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}</a:t>
              </a:r>
              <a:endPara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35" name="组合 2"/>
            <p:cNvGrpSpPr/>
            <p:nvPr/>
          </p:nvGrpSpPr>
          <p:grpSpPr>
            <a:xfrm>
              <a:off x="4299888" y="1186182"/>
              <a:ext cx="4636346" cy="5423624"/>
              <a:chOff x="3898055" y="821440"/>
              <a:chExt cx="4123816" cy="5053302"/>
            </a:xfrm>
          </p:grpSpPr>
          <p:sp>
            <p:nvSpPr>
              <p:cNvPr id="36" name="半闭框 3"/>
              <p:cNvSpPr/>
              <p:nvPr/>
            </p:nvSpPr>
            <p:spPr>
              <a:xfrm>
                <a:off x="4025308" y="935162"/>
                <a:ext cx="514350" cy="640192"/>
              </a:xfrm>
              <a:prstGeom prst="halfFrame">
                <a:avLst>
                  <a:gd name="adj1" fmla="val 7407"/>
                  <a:gd name="adj2" fmla="val 7407"/>
                </a:avLst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7" name="半闭框 4"/>
              <p:cNvSpPr/>
              <p:nvPr/>
            </p:nvSpPr>
            <p:spPr>
              <a:xfrm rot="10800000">
                <a:off x="7507521" y="5234550"/>
                <a:ext cx="514350" cy="640192"/>
              </a:xfrm>
              <a:prstGeom prst="halfFrame">
                <a:avLst>
                  <a:gd name="adj1" fmla="val 7407"/>
                  <a:gd name="adj2" fmla="val 7407"/>
                </a:avLst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8" name="矩形 5"/>
              <p:cNvSpPr/>
              <p:nvPr/>
            </p:nvSpPr>
            <p:spPr>
              <a:xfrm>
                <a:off x="3970338" y="891596"/>
                <a:ext cx="3954462" cy="4873168"/>
              </a:xfrm>
              <a:prstGeom prst="rect">
                <a:avLst/>
              </a:prstGeom>
              <a:noFill/>
              <a:ln w="1905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9" name="半闭框 6"/>
              <p:cNvSpPr/>
              <p:nvPr/>
            </p:nvSpPr>
            <p:spPr>
              <a:xfrm>
                <a:off x="3898055" y="821440"/>
                <a:ext cx="1237994" cy="1076285"/>
              </a:xfrm>
              <a:prstGeom prst="halfFrame">
                <a:avLst>
                  <a:gd name="adj1" fmla="val 2544"/>
                  <a:gd name="adj2" fmla="val 2289"/>
                </a:avLst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0" name="直角三角形 7"/>
              <p:cNvSpPr/>
              <p:nvPr/>
            </p:nvSpPr>
            <p:spPr>
              <a:xfrm flipH="1">
                <a:off x="7645502" y="5282333"/>
                <a:ext cx="238386" cy="431600"/>
              </a:xfrm>
              <a:prstGeom prst="rtTriangl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549001" y="555626"/>
            <a:ext cx="3565799" cy="876848"/>
            <a:chOff x="326687" y="247818"/>
            <a:chExt cx="4861582" cy="725466"/>
          </a:xfrm>
        </p:grpSpPr>
        <p:sp>
          <p:nvSpPr>
            <p:cNvPr id="12" name="文本框 11"/>
            <p:cNvSpPr txBox="1"/>
            <p:nvPr/>
          </p:nvSpPr>
          <p:spPr bwMode="auto">
            <a:xfrm>
              <a:off x="1416685" y="412399"/>
              <a:ext cx="2936607" cy="38196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400" kern="0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栈接链的实现</a:t>
              </a:r>
              <a:endParaRPr lang="zh-CN" altLang="en-US" sz="2400" kern="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3" name="组合 12"/>
            <p:cNvGrpSpPr/>
            <p:nvPr/>
          </p:nvGrpSpPr>
          <p:grpSpPr>
            <a:xfrm>
              <a:off x="326687" y="247818"/>
              <a:ext cx="4861582" cy="725466"/>
              <a:chOff x="326687" y="247818"/>
              <a:chExt cx="4861582" cy="725466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349799" y="247818"/>
                <a:ext cx="4791980" cy="261575"/>
                <a:chOff x="349799" y="247818"/>
                <a:chExt cx="4791980" cy="261575"/>
              </a:xfrm>
            </p:grpSpPr>
            <p:cxnSp>
              <p:nvCxnSpPr>
                <p:cNvPr id="29" name="直接连接符 28"/>
                <p:cNvCxnSpPr/>
                <p:nvPr/>
              </p:nvCxnSpPr>
              <p:spPr>
                <a:xfrm>
                  <a:off x="638117" y="248864"/>
                  <a:ext cx="3287537" cy="0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直接连接符 29"/>
                <p:cNvCxnSpPr/>
                <p:nvPr/>
              </p:nvCxnSpPr>
              <p:spPr>
                <a:xfrm>
                  <a:off x="4824514" y="335707"/>
                  <a:ext cx="313542" cy="173686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直接连接符 30"/>
                <p:cNvCxnSpPr/>
                <p:nvPr/>
              </p:nvCxnSpPr>
              <p:spPr>
                <a:xfrm>
                  <a:off x="4084534" y="335707"/>
                  <a:ext cx="737870" cy="0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直接连接符 31"/>
                <p:cNvCxnSpPr/>
                <p:nvPr/>
              </p:nvCxnSpPr>
              <p:spPr>
                <a:xfrm>
                  <a:off x="3927764" y="248864"/>
                  <a:ext cx="156771" cy="86843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3" name="任意多边形: 形状 28"/>
                <p:cNvSpPr/>
                <p:nvPr/>
              </p:nvSpPr>
              <p:spPr>
                <a:xfrm>
                  <a:off x="349799" y="247818"/>
                  <a:ext cx="4791980" cy="257189"/>
                </a:xfrm>
                <a:custGeom>
                  <a:avLst/>
                  <a:gdLst>
                    <a:gd name="connsiteX0" fmla="*/ 0 w 5405438"/>
                    <a:gd name="connsiteY0" fmla="*/ 233362 h 366712"/>
                    <a:gd name="connsiteX1" fmla="*/ 328613 w 5405438"/>
                    <a:gd name="connsiteY1" fmla="*/ 0 h 366712"/>
                    <a:gd name="connsiteX2" fmla="*/ 4043363 w 5405438"/>
                    <a:gd name="connsiteY2" fmla="*/ 0 h 366712"/>
                    <a:gd name="connsiteX3" fmla="*/ 4214813 w 5405438"/>
                    <a:gd name="connsiteY3" fmla="*/ 123825 h 366712"/>
                    <a:gd name="connsiteX4" fmla="*/ 5048250 w 5405438"/>
                    <a:gd name="connsiteY4" fmla="*/ 123825 h 366712"/>
                    <a:gd name="connsiteX5" fmla="*/ 5405438 w 5405438"/>
                    <a:gd name="connsiteY5" fmla="*/ 366712 h 3667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405438" h="366712">
                      <a:moveTo>
                        <a:pt x="0" y="233362"/>
                      </a:moveTo>
                      <a:lnTo>
                        <a:pt x="328613" y="0"/>
                      </a:lnTo>
                      <a:lnTo>
                        <a:pt x="4043363" y="0"/>
                      </a:lnTo>
                      <a:lnTo>
                        <a:pt x="4214813" y="123825"/>
                      </a:lnTo>
                      <a:lnTo>
                        <a:pt x="5048250" y="123825"/>
                      </a:lnTo>
                      <a:lnTo>
                        <a:pt x="5405438" y="366712"/>
                      </a:lnTo>
                    </a:path>
                  </a:pathLst>
                </a:cu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endPara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4" name="任意多边形: 形状 29"/>
                <p:cNvSpPr/>
                <p:nvPr/>
              </p:nvSpPr>
              <p:spPr>
                <a:xfrm flipV="1">
                  <a:off x="737468" y="249336"/>
                  <a:ext cx="3029477" cy="84093"/>
                </a:xfrm>
                <a:custGeom>
                  <a:avLst/>
                  <a:gdLst>
                    <a:gd name="connsiteX0" fmla="*/ 0 w 4221480"/>
                    <a:gd name="connsiteY0" fmla="*/ 236220 h 236220"/>
                    <a:gd name="connsiteX1" fmla="*/ 320040 w 4221480"/>
                    <a:gd name="connsiteY1" fmla="*/ 0 h 236220"/>
                    <a:gd name="connsiteX2" fmla="*/ 4053840 w 4221480"/>
                    <a:gd name="connsiteY2" fmla="*/ 0 h 236220"/>
                    <a:gd name="connsiteX3" fmla="*/ 4221480 w 4221480"/>
                    <a:gd name="connsiteY3" fmla="*/ 137160 h 236220"/>
                    <a:gd name="connsiteX4" fmla="*/ 152400 w 4221480"/>
                    <a:gd name="connsiteY4" fmla="*/ 129540 h 236220"/>
                    <a:gd name="connsiteX0-1" fmla="*/ 167640 w 4069080"/>
                    <a:gd name="connsiteY0-2" fmla="*/ 0 h 137160"/>
                    <a:gd name="connsiteX1-3" fmla="*/ 3901440 w 4069080"/>
                    <a:gd name="connsiteY1-4" fmla="*/ 0 h 137160"/>
                    <a:gd name="connsiteX2-5" fmla="*/ 4069080 w 4069080"/>
                    <a:gd name="connsiteY2-6" fmla="*/ 137160 h 137160"/>
                    <a:gd name="connsiteX3-7" fmla="*/ 0 w 4069080"/>
                    <a:gd name="connsiteY3-8" fmla="*/ 129540 h 137160"/>
                    <a:gd name="connsiteX0-9" fmla="*/ 167640 w 4069080"/>
                    <a:gd name="connsiteY0-10" fmla="*/ 0 h 137160"/>
                    <a:gd name="connsiteX1-11" fmla="*/ 3901440 w 4069080"/>
                    <a:gd name="connsiteY1-12" fmla="*/ 0 h 137160"/>
                    <a:gd name="connsiteX2-13" fmla="*/ 4069080 w 4069080"/>
                    <a:gd name="connsiteY2-14" fmla="*/ 137160 h 137160"/>
                    <a:gd name="connsiteX3-15" fmla="*/ 0 w 4069080"/>
                    <a:gd name="connsiteY3-16" fmla="*/ 129540 h 137160"/>
                    <a:gd name="connsiteX4-17" fmla="*/ 167640 w 4069080"/>
                    <a:gd name="connsiteY4-18" fmla="*/ 0 h 137160"/>
                    <a:gd name="connsiteX0-19" fmla="*/ 167640 w 4069080"/>
                    <a:gd name="connsiteY0-20" fmla="*/ 0 h 137160"/>
                    <a:gd name="connsiteX1-21" fmla="*/ 3901440 w 4069080"/>
                    <a:gd name="connsiteY1-22" fmla="*/ 0 h 137160"/>
                    <a:gd name="connsiteX2-23" fmla="*/ 4069080 w 4069080"/>
                    <a:gd name="connsiteY2-24" fmla="*/ 137160 h 137160"/>
                    <a:gd name="connsiteX3-25" fmla="*/ 0 w 4069080"/>
                    <a:gd name="connsiteY3-26" fmla="*/ 135212 h 137160"/>
                    <a:gd name="connsiteX4-27" fmla="*/ 167640 w 4069080"/>
                    <a:gd name="connsiteY4-28" fmla="*/ 0 h 137160"/>
                    <a:gd name="connsiteX0-29" fmla="*/ 167640 w 4069080"/>
                    <a:gd name="connsiteY0-30" fmla="*/ 0 h 142773"/>
                    <a:gd name="connsiteX1-31" fmla="*/ 3901440 w 4069080"/>
                    <a:gd name="connsiteY1-32" fmla="*/ 0 h 142773"/>
                    <a:gd name="connsiteX2-33" fmla="*/ 4069080 w 4069080"/>
                    <a:gd name="connsiteY2-34" fmla="*/ 137160 h 142773"/>
                    <a:gd name="connsiteX3-35" fmla="*/ 0 w 4069080"/>
                    <a:gd name="connsiteY3-36" fmla="*/ 142773 h 142773"/>
                    <a:gd name="connsiteX4-37" fmla="*/ 167640 w 4069080"/>
                    <a:gd name="connsiteY4-38" fmla="*/ 0 h 142773"/>
                    <a:gd name="connsiteX0-39" fmla="*/ 167640 w 4069080"/>
                    <a:gd name="connsiteY0-40" fmla="*/ 0 h 142773"/>
                    <a:gd name="connsiteX1-41" fmla="*/ 3901440 w 4069080"/>
                    <a:gd name="connsiteY1-42" fmla="*/ 0 h 142773"/>
                    <a:gd name="connsiteX2-43" fmla="*/ 4069080 w 4069080"/>
                    <a:gd name="connsiteY2-44" fmla="*/ 140940 h 142773"/>
                    <a:gd name="connsiteX3-45" fmla="*/ 0 w 4069080"/>
                    <a:gd name="connsiteY3-46" fmla="*/ 142773 h 142773"/>
                    <a:gd name="connsiteX4-47" fmla="*/ 167640 w 4069080"/>
                    <a:gd name="connsiteY4-48" fmla="*/ 0 h 142773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17" y="connsiteY4-18"/>
                    </a:cxn>
                  </a:cxnLst>
                  <a:rect l="l" t="t" r="r" b="b"/>
                  <a:pathLst>
                    <a:path w="4069080" h="142773">
                      <a:moveTo>
                        <a:pt x="167640" y="0"/>
                      </a:moveTo>
                      <a:lnTo>
                        <a:pt x="3901440" y="0"/>
                      </a:lnTo>
                      <a:lnTo>
                        <a:pt x="4069080" y="140940"/>
                      </a:lnTo>
                      <a:lnTo>
                        <a:pt x="0" y="142773"/>
                      </a:lnTo>
                      <a:lnTo>
                        <a:pt x="167640" y="0"/>
                      </a:lnTo>
                      <a:close/>
                    </a:path>
                  </a:pathLst>
                </a:custGeom>
                <a:solidFill>
                  <a:srgbClr val="0070C0"/>
                </a:solidFill>
                <a:ln w="254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endPara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5" name="组合 14"/>
              <p:cNvGrpSpPr/>
              <p:nvPr/>
            </p:nvGrpSpPr>
            <p:grpSpPr>
              <a:xfrm>
                <a:off x="349799" y="711709"/>
                <a:ext cx="4815092" cy="261575"/>
                <a:chOff x="358852" y="925118"/>
                <a:chExt cx="4815092" cy="261575"/>
              </a:xfrm>
            </p:grpSpPr>
            <p:cxnSp>
              <p:nvCxnSpPr>
                <p:cNvPr id="22" name="直接连接符 21"/>
                <p:cNvCxnSpPr/>
                <p:nvPr/>
              </p:nvCxnSpPr>
              <p:spPr>
                <a:xfrm flipH="1" flipV="1">
                  <a:off x="1574976" y="1185647"/>
                  <a:ext cx="3287537" cy="0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直接连接符 22"/>
                <p:cNvCxnSpPr/>
                <p:nvPr/>
              </p:nvCxnSpPr>
              <p:spPr>
                <a:xfrm flipH="1" flipV="1">
                  <a:off x="362574" y="925118"/>
                  <a:ext cx="313542" cy="173686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直接连接符 23"/>
                <p:cNvCxnSpPr/>
                <p:nvPr/>
              </p:nvCxnSpPr>
              <p:spPr>
                <a:xfrm flipV="1">
                  <a:off x="4860402" y="1011961"/>
                  <a:ext cx="313542" cy="173686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直接连接符 24"/>
                <p:cNvCxnSpPr/>
                <p:nvPr/>
              </p:nvCxnSpPr>
              <p:spPr>
                <a:xfrm flipH="1" flipV="1">
                  <a:off x="678226" y="1098804"/>
                  <a:ext cx="737870" cy="0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直接连接符 25"/>
                <p:cNvCxnSpPr/>
                <p:nvPr/>
              </p:nvCxnSpPr>
              <p:spPr>
                <a:xfrm flipH="1" flipV="1">
                  <a:off x="1416096" y="1098804"/>
                  <a:ext cx="156771" cy="86843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7" name="任意多边形: 形状 22"/>
                <p:cNvSpPr/>
                <p:nvPr/>
              </p:nvSpPr>
              <p:spPr>
                <a:xfrm flipH="1" flipV="1">
                  <a:off x="358852" y="929504"/>
                  <a:ext cx="4791980" cy="257189"/>
                </a:xfrm>
                <a:custGeom>
                  <a:avLst/>
                  <a:gdLst>
                    <a:gd name="connsiteX0" fmla="*/ 0 w 5405438"/>
                    <a:gd name="connsiteY0" fmla="*/ 233362 h 366712"/>
                    <a:gd name="connsiteX1" fmla="*/ 328613 w 5405438"/>
                    <a:gd name="connsiteY1" fmla="*/ 0 h 366712"/>
                    <a:gd name="connsiteX2" fmla="*/ 4043363 w 5405438"/>
                    <a:gd name="connsiteY2" fmla="*/ 0 h 366712"/>
                    <a:gd name="connsiteX3" fmla="*/ 4214813 w 5405438"/>
                    <a:gd name="connsiteY3" fmla="*/ 123825 h 366712"/>
                    <a:gd name="connsiteX4" fmla="*/ 5048250 w 5405438"/>
                    <a:gd name="connsiteY4" fmla="*/ 123825 h 366712"/>
                    <a:gd name="connsiteX5" fmla="*/ 5405438 w 5405438"/>
                    <a:gd name="connsiteY5" fmla="*/ 366712 h 3667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405438" h="366712">
                      <a:moveTo>
                        <a:pt x="0" y="233362"/>
                      </a:moveTo>
                      <a:lnTo>
                        <a:pt x="328613" y="0"/>
                      </a:lnTo>
                      <a:lnTo>
                        <a:pt x="4043363" y="0"/>
                      </a:lnTo>
                      <a:lnTo>
                        <a:pt x="4214813" y="123825"/>
                      </a:lnTo>
                      <a:lnTo>
                        <a:pt x="5048250" y="123825"/>
                      </a:lnTo>
                      <a:lnTo>
                        <a:pt x="5405438" y="366712"/>
                      </a:lnTo>
                    </a:path>
                  </a:pathLst>
                </a:cu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endParaRPr lang="zh-CN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8" name="任意多边形: 形状 23"/>
                <p:cNvSpPr/>
                <p:nvPr/>
              </p:nvSpPr>
              <p:spPr>
                <a:xfrm flipH="1">
                  <a:off x="1733685" y="1101082"/>
                  <a:ext cx="3029477" cy="84093"/>
                </a:xfrm>
                <a:custGeom>
                  <a:avLst/>
                  <a:gdLst>
                    <a:gd name="connsiteX0" fmla="*/ 0 w 4221480"/>
                    <a:gd name="connsiteY0" fmla="*/ 236220 h 236220"/>
                    <a:gd name="connsiteX1" fmla="*/ 320040 w 4221480"/>
                    <a:gd name="connsiteY1" fmla="*/ 0 h 236220"/>
                    <a:gd name="connsiteX2" fmla="*/ 4053840 w 4221480"/>
                    <a:gd name="connsiteY2" fmla="*/ 0 h 236220"/>
                    <a:gd name="connsiteX3" fmla="*/ 4221480 w 4221480"/>
                    <a:gd name="connsiteY3" fmla="*/ 137160 h 236220"/>
                    <a:gd name="connsiteX4" fmla="*/ 152400 w 4221480"/>
                    <a:gd name="connsiteY4" fmla="*/ 129540 h 236220"/>
                    <a:gd name="connsiteX0-1" fmla="*/ 167640 w 4069080"/>
                    <a:gd name="connsiteY0-2" fmla="*/ 0 h 137160"/>
                    <a:gd name="connsiteX1-3" fmla="*/ 3901440 w 4069080"/>
                    <a:gd name="connsiteY1-4" fmla="*/ 0 h 137160"/>
                    <a:gd name="connsiteX2-5" fmla="*/ 4069080 w 4069080"/>
                    <a:gd name="connsiteY2-6" fmla="*/ 137160 h 137160"/>
                    <a:gd name="connsiteX3-7" fmla="*/ 0 w 4069080"/>
                    <a:gd name="connsiteY3-8" fmla="*/ 129540 h 137160"/>
                    <a:gd name="connsiteX0-9" fmla="*/ 167640 w 4069080"/>
                    <a:gd name="connsiteY0-10" fmla="*/ 0 h 137160"/>
                    <a:gd name="connsiteX1-11" fmla="*/ 3901440 w 4069080"/>
                    <a:gd name="connsiteY1-12" fmla="*/ 0 h 137160"/>
                    <a:gd name="connsiteX2-13" fmla="*/ 4069080 w 4069080"/>
                    <a:gd name="connsiteY2-14" fmla="*/ 137160 h 137160"/>
                    <a:gd name="connsiteX3-15" fmla="*/ 0 w 4069080"/>
                    <a:gd name="connsiteY3-16" fmla="*/ 129540 h 137160"/>
                    <a:gd name="connsiteX4-17" fmla="*/ 167640 w 4069080"/>
                    <a:gd name="connsiteY4-18" fmla="*/ 0 h 137160"/>
                    <a:gd name="connsiteX0-19" fmla="*/ 167640 w 4069080"/>
                    <a:gd name="connsiteY0-20" fmla="*/ 0 h 137160"/>
                    <a:gd name="connsiteX1-21" fmla="*/ 3901440 w 4069080"/>
                    <a:gd name="connsiteY1-22" fmla="*/ 0 h 137160"/>
                    <a:gd name="connsiteX2-23" fmla="*/ 4069080 w 4069080"/>
                    <a:gd name="connsiteY2-24" fmla="*/ 137160 h 137160"/>
                    <a:gd name="connsiteX3-25" fmla="*/ 0 w 4069080"/>
                    <a:gd name="connsiteY3-26" fmla="*/ 135212 h 137160"/>
                    <a:gd name="connsiteX4-27" fmla="*/ 167640 w 4069080"/>
                    <a:gd name="connsiteY4-28" fmla="*/ 0 h 137160"/>
                    <a:gd name="connsiteX0-29" fmla="*/ 167640 w 4069080"/>
                    <a:gd name="connsiteY0-30" fmla="*/ 0 h 142773"/>
                    <a:gd name="connsiteX1-31" fmla="*/ 3901440 w 4069080"/>
                    <a:gd name="connsiteY1-32" fmla="*/ 0 h 142773"/>
                    <a:gd name="connsiteX2-33" fmla="*/ 4069080 w 4069080"/>
                    <a:gd name="connsiteY2-34" fmla="*/ 137160 h 142773"/>
                    <a:gd name="connsiteX3-35" fmla="*/ 0 w 4069080"/>
                    <a:gd name="connsiteY3-36" fmla="*/ 142773 h 142773"/>
                    <a:gd name="connsiteX4-37" fmla="*/ 167640 w 4069080"/>
                    <a:gd name="connsiteY4-38" fmla="*/ 0 h 142773"/>
                    <a:gd name="connsiteX0-39" fmla="*/ 167640 w 4069080"/>
                    <a:gd name="connsiteY0-40" fmla="*/ 0 h 142773"/>
                    <a:gd name="connsiteX1-41" fmla="*/ 3901440 w 4069080"/>
                    <a:gd name="connsiteY1-42" fmla="*/ 0 h 142773"/>
                    <a:gd name="connsiteX2-43" fmla="*/ 4069080 w 4069080"/>
                    <a:gd name="connsiteY2-44" fmla="*/ 140940 h 142773"/>
                    <a:gd name="connsiteX3-45" fmla="*/ 0 w 4069080"/>
                    <a:gd name="connsiteY3-46" fmla="*/ 142773 h 142773"/>
                    <a:gd name="connsiteX4-47" fmla="*/ 167640 w 4069080"/>
                    <a:gd name="connsiteY4-48" fmla="*/ 0 h 142773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17" y="connsiteY4-18"/>
                    </a:cxn>
                  </a:cxnLst>
                  <a:rect l="l" t="t" r="r" b="b"/>
                  <a:pathLst>
                    <a:path w="4069080" h="142773">
                      <a:moveTo>
                        <a:pt x="167640" y="0"/>
                      </a:moveTo>
                      <a:lnTo>
                        <a:pt x="3901440" y="0"/>
                      </a:lnTo>
                      <a:lnTo>
                        <a:pt x="4069080" y="140940"/>
                      </a:lnTo>
                      <a:lnTo>
                        <a:pt x="0" y="142773"/>
                      </a:lnTo>
                      <a:lnTo>
                        <a:pt x="167640" y="0"/>
                      </a:lnTo>
                      <a:close/>
                    </a:path>
                  </a:pathLst>
                </a:custGeom>
                <a:solidFill>
                  <a:srgbClr val="0070C0"/>
                </a:solidFill>
                <a:ln w="254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endPara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6" name="组合 15"/>
              <p:cNvGrpSpPr/>
              <p:nvPr/>
            </p:nvGrpSpPr>
            <p:grpSpPr>
              <a:xfrm>
                <a:off x="5138963" y="489126"/>
                <a:ext cx="49306" cy="329693"/>
                <a:chOff x="5138963" y="489126"/>
                <a:chExt cx="49306" cy="329693"/>
              </a:xfrm>
            </p:grpSpPr>
            <p:sp>
              <p:nvSpPr>
                <p:cNvPr id="20" name="椭圆 19"/>
                <p:cNvSpPr/>
                <p:nvPr/>
              </p:nvSpPr>
              <p:spPr>
                <a:xfrm>
                  <a:off x="5138963" y="769513"/>
                  <a:ext cx="49306" cy="49306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1" name="椭圆 20"/>
                <p:cNvSpPr/>
                <p:nvPr/>
              </p:nvSpPr>
              <p:spPr>
                <a:xfrm>
                  <a:off x="5138963" y="489126"/>
                  <a:ext cx="49306" cy="49306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7" name="组合 16"/>
              <p:cNvGrpSpPr/>
              <p:nvPr/>
            </p:nvGrpSpPr>
            <p:grpSpPr>
              <a:xfrm>
                <a:off x="326687" y="399838"/>
                <a:ext cx="49306" cy="329693"/>
                <a:chOff x="5138963" y="489126"/>
                <a:chExt cx="49306" cy="329693"/>
              </a:xfrm>
            </p:grpSpPr>
            <p:sp>
              <p:nvSpPr>
                <p:cNvPr id="18" name="椭圆 17"/>
                <p:cNvSpPr/>
                <p:nvPr/>
              </p:nvSpPr>
              <p:spPr>
                <a:xfrm>
                  <a:off x="5138963" y="769513"/>
                  <a:ext cx="49306" cy="49306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9" name="椭圆 18"/>
                <p:cNvSpPr/>
                <p:nvPr/>
              </p:nvSpPr>
              <p:spPr>
                <a:xfrm>
                  <a:off x="5138963" y="489126"/>
                  <a:ext cx="49306" cy="49306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</p:grpSp>
      </p:grpSp>
      <p:grpSp>
        <p:nvGrpSpPr>
          <p:cNvPr id="2" name="组合 1"/>
          <p:cNvGrpSpPr/>
          <p:nvPr/>
        </p:nvGrpSpPr>
        <p:grpSpPr>
          <a:xfrm>
            <a:off x="4096718" y="661855"/>
            <a:ext cx="7363763" cy="6196145"/>
            <a:chOff x="4096718" y="661855"/>
            <a:chExt cx="7363763" cy="6196145"/>
          </a:xfrm>
        </p:grpSpPr>
        <p:sp>
          <p:nvSpPr>
            <p:cNvPr id="9" name="矩形 8"/>
            <p:cNvSpPr/>
            <p:nvPr/>
          </p:nvSpPr>
          <p:spPr>
            <a:xfrm>
              <a:off x="4096718" y="937903"/>
              <a:ext cx="7076379" cy="58477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indent="717550"/>
              <a:r>
                <a:rPr lang="pt-BR" altLang="zh-CN" sz="2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//</a:t>
              </a:r>
              <a:r>
                <a:rPr lang="zh-CN" altLang="pt-BR" sz="2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实现出栈</a:t>
              </a:r>
              <a:endParaRPr lang="zh-CN" altLang="pt-BR" sz="2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indent="717550"/>
              <a:r>
                <a:rPr lang="pt-BR" altLang="zh-CN" sz="2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template&lt;class T&gt;</a:t>
              </a:r>
              <a:endParaRPr lang="pt-BR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indent="717550"/>
              <a:r>
                <a:rPr lang="pt-BR" altLang="zh-CN" sz="2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bool LinkStack&lt;T&gt;::Pop(T&amp; x)</a:t>
              </a:r>
              <a:endParaRPr lang="pt-BR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indent="717550"/>
              <a:r>
                <a:rPr lang="pt-BR" altLang="zh-CN" sz="2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{	</a:t>
              </a:r>
              <a:endParaRPr lang="pt-BR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indent="717550"/>
              <a:r>
                <a:rPr lang="pt-BR" altLang="zh-CN" sz="2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	LinkNode&lt;T&gt; *p;</a:t>
              </a:r>
              <a:endParaRPr lang="pt-BR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indent="717550"/>
              <a:r>
                <a:rPr lang="pt-BR" altLang="zh-CN" sz="2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	if (IsEmpty())</a:t>
              </a:r>
              <a:endParaRPr lang="pt-BR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indent="717550"/>
              <a:r>
                <a:rPr lang="pt-BR" altLang="zh-CN" sz="2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		return false;</a:t>
              </a:r>
              <a:endParaRPr lang="pt-BR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indent="717550"/>
              <a:r>
                <a:rPr lang="pt-BR" altLang="zh-CN" sz="2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	else</a:t>
              </a:r>
              <a:endParaRPr lang="pt-BR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indent="717550"/>
              <a:r>
                <a:rPr lang="pt-BR" altLang="zh-CN" sz="2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	{</a:t>
              </a:r>
              <a:endParaRPr lang="pt-BR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indent="717550"/>
              <a:r>
                <a:rPr lang="pt-BR" altLang="zh-CN" sz="2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		x=top-&gt;data;	//</a:t>
              </a:r>
              <a:r>
                <a:rPr lang="zh-CN" altLang="pt-BR" sz="2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删除元素的值放入</a:t>
              </a:r>
              <a:r>
                <a:rPr lang="pt-BR" altLang="zh-CN" sz="2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r>
                <a:rPr lang="zh-CN" altLang="pt-BR" sz="2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中</a:t>
              </a:r>
              <a:endParaRPr lang="zh-CN" altLang="pt-BR" sz="2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indent="717550"/>
              <a:r>
                <a:rPr lang="zh-CN" altLang="pt-BR" sz="2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		</a:t>
              </a:r>
              <a:r>
                <a:rPr lang="pt-BR" altLang="zh-CN" sz="2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p=top;		//</a:t>
              </a:r>
              <a:r>
                <a:rPr lang="zh-CN" altLang="pt-BR" sz="2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得到待删除节点的指针</a:t>
              </a:r>
              <a:endParaRPr lang="zh-CN" altLang="pt-BR" sz="2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indent="717550"/>
              <a:r>
                <a:rPr lang="zh-CN" altLang="pt-BR" sz="2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		</a:t>
              </a:r>
              <a:r>
                <a:rPr lang="pt-BR" altLang="zh-CN" sz="2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top=top-&gt;next;	//top</a:t>
              </a:r>
              <a:r>
                <a:rPr lang="zh-CN" altLang="pt-BR" sz="2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指向新的栈顶</a:t>
              </a:r>
              <a:endParaRPr lang="zh-CN" altLang="pt-BR" sz="2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indent="717550"/>
              <a:r>
                <a:rPr lang="zh-CN" altLang="pt-BR" sz="2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		</a:t>
              </a:r>
              <a:r>
                <a:rPr lang="pt-BR" altLang="zh-CN" sz="2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delete p;		//</a:t>
              </a:r>
              <a:r>
                <a:rPr lang="zh-CN" altLang="pt-BR" sz="2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元素出栈</a:t>
              </a:r>
              <a:endParaRPr lang="zh-CN" altLang="pt-BR" sz="2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indent="717550"/>
              <a:r>
                <a:rPr lang="zh-CN" altLang="pt-BR" sz="2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		</a:t>
              </a:r>
              <a:r>
                <a:rPr lang="pt-BR" altLang="zh-CN" sz="2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size--;</a:t>
              </a:r>
              <a:endParaRPr lang="pt-BR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indent="717550"/>
              <a:r>
                <a:rPr lang="pt-BR" altLang="zh-CN" sz="2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		return true;</a:t>
              </a:r>
              <a:endParaRPr lang="pt-BR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indent="717550"/>
              <a:r>
                <a:rPr lang="pt-BR" altLang="zh-CN" sz="2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	}</a:t>
              </a:r>
              <a:endParaRPr lang="pt-BR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indent="717550"/>
              <a:r>
                <a:rPr lang="pt-BR" altLang="zh-CN" sz="2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}</a:t>
              </a:r>
              <a:endParaRPr lang="zh-CN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35" name="组合 2"/>
            <p:cNvGrpSpPr/>
            <p:nvPr/>
          </p:nvGrpSpPr>
          <p:grpSpPr>
            <a:xfrm>
              <a:off x="4188823" y="661855"/>
              <a:ext cx="7271658" cy="6196145"/>
              <a:chOff x="3898055" y="821440"/>
              <a:chExt cx="4123816" cy="5053302"/>
            </a:xfrm>
          </p:grpSpPr>
          <p:sp>
            <p:nvSpPr>
              <p:cNvPr id="36" name="半闭框 3"/>
              <p:cNvSpPr/>
              <p:nvPr/>
            </p:nvSpPr>
            <p:spPr>
              <a:xfrm>
                <a:off x="4025308" y="935162"/>
                <a:ext cx="514350" cy="640192"/>
              </a:xfrm>
              <a:prstGeom prst="halfFrame">
                <a:avLst>
                  <a:gd name="adj1" fmla="val 7407"/>
                  <a:gd name="adj2" fmla="val 7407"/>
                </a:avLst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7" name="半闭框 4"/>
              <p:cNvSpPr/>
              <p:nvPr/>
            </p:nvSpPr>
            <p:spPr>
              <a:xfrm rot="10800000">
                <a:off x="7507521" y="5234550"/>
                <a:ext cx="514350" cy="640192"/>
              </a:xfrm>
              <a:prstGeom prst="halfFrame">
                <a:avLst>
                  <a:gd name="adj1" fmla="val 7407"/>
                  <a:gd name="adj2" fmla="val 7407"/>
                </a:avLst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8" name="矩形 5"/>
              <p:cNvSpPr/>
              <p:nvPr/>
            </p:nvSpPr>
            <p:spPr>
              <a:xfrm>
                <a:off x="3970338" y="891596"/>
                <a:ext cx="3954462" cy="4873168"/>
              </a:xfrm>
              <a:prstGeom prst="rect">
                <a:avLst/>
              </a:prstGeom>
              <a:noFill/>
              <a:ln w="1905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9" name="半闭框 6"/>
              <p:cNvSpPr/>
              <p:nvPr/>
            </p:nvSpPr>
            <p:spPr>
              <a:xfrm>
                <a:off x="3898055" y="821440"/>
                <a:ext cx="1237994" cy="1076285"/>
              </a:xfrm>
              <a:prstGeom prst="halfFrame">
                <a:avLst>
                  <a:gd name="adj1" fmla="val 2544"/>
                  <a:gd name="adj2" fmla="val 2289"/>
                </a:avLst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0" name="直角三角形 7"/>
              <p:cNvSpPr/>
              <p:nvPr/>
            </p:nvSpPr>
            <p:spPr>
              <a:xfrm flipH="1">
                <a:off x="7645502" y="5282333"/>
                <a:ext cx="238386" cy="431600"/>
              </a:xfrm>
              <a:prstGeom prst="rtTriangl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组合 35"/>
          <p:cNvGrpSpPr/>
          <p:nvPr/>
        </p:nvGrpSpPr>
        <p:grpSpPr>
          <a:xfrm>
            <a:off x="1948678" y="1812797"/>
            <a:ext cx="8585946" cy="3939410"/>
            <a:chOff x="3072309" y="2913847"/>
            <a:chExt cx="5729288" cy="2416867"/>
          </a:xfrm>
        </p:grpSpPr>
        <p:sp>
          <p:nvSpPr>
            <p:cNvPr id="2" name="矩形 1"/>
            <p:cNvSpPr/>
            <p:nvPr/>
          </p:nvSpPr>
          <p:spPr>
            <a:xfrm>
              <a:off x="3466667" y="3241556"/>
              <a:ext cx="5016293" cy="179520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30000"/>
                </a:lnSpc>
              </a:pPr>
              <a:r>
                <a:rPr lang="zh-CN" altLang="en-US" sz="2400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栈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是一种插入和删除操作都只能在表的同一端进行的</a:t>
              </a:r>
              <a:r>
                <a:rPr lang="zh-CN" altLang="en-US" sz="2400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线性表</a:t>
              </a:r>
              <a:r>
                <a:rPr lang="zh-CN" altLang="en-US" sz="2400" dirty="0">
                  <a:solidFill>
                    <a:srgbClr val="4472C4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。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允许进行插入和删除操作的一端叫做</a:t>
              </a:r>
              <a:r>
                <a:rPr lang="zh-CN" altLang="en-US" sz="2400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栈顶</a:t>
              </a: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(Top)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，也称为</a:t>
              </a:r>
              <a:r>
                <a:rPr lang="zh-CN" altLang="en-US" sz="2400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表尾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；另一端叫做</a:t>
              </a:r>
              <a:r>
                <a:rPr lang="zh-CN" altLang="en-US" sz="2400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栈底</a:t>
              </a: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(Bottom)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，也称为</a:t>
              </a:r>
              <a:r>
                <a:rPr lang="zh-CN" altLang="en-US" sz="2400" dirty="0">
                  <a:solidFill>
                    <a:srgbClr val="4472C4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表头。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当栈中没有元素时称为</a:t>
              </a:r>
              <a:r>
                <a:rPr lang="zh-CN" altLang="en-US" sz="2400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空栈</a:t>
              </a:r>
              <a:r>
                <a:rPr lang="zh-CN" altLang="en-US" sz="2400" dirty="0">
                  <a:solidFill>
                    <a:srgbClr val="4472C4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。</a:t>
              </a:r>
              <a:endParaRPr lang="zh-CN" altLang="en-US" sz="2400" dirty="0">
                <a:solidFill>
                  <a:srgbClr val="4472C4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just">
                <a:lnSpc>
                  <a:spcPct val="130000"/>
                </a:lnSpc>
              </a:pP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向栈中</a:t>
              </a:r>
              <a:r>
                <a:rPr lang="zh-CN" altLang="en-US" sz="2400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插入元素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的操作称为</a:t>
              </a:r>
              <a:r>
                <a:rPr lang="zh-CN" altLang="en-US" sz="2400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进栈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或</a:t>
              </a:r>
              <a:r>
                <a:rPr lang="zh-CN" altLang="en-US" sz="2400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入栈</a:t>
              </a: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(push)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，从栈中</a:t>
              </a:r>
              <a:r>
                <a:rPr lang="zh-CN" altLang="en-US" sz="2400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删除元素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的操作称为退栈或</a:t>
              </a:r>
              <a:r>
                <a:rPr lang="zh-CN" altLang="en-US" sz="2400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出栈</a:t>
              </a: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(pop)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。</a:t>
              </a:r>
              <a:endPara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64" name="组合 63"/>
            <p:cNvGrpSpPr/>
            <p:nvPr/>
          </p:nvGrpSpPr>
          <p:grpSpPr>
            <a:xfrm>
              <a:off x="3072309" y="2913847"/>
              <a:ext cx="5729288" cy="2416867"/>
              <a:chOff x="1584402" y="1903846"/>
              <a:chExt cx="9062674" cy="3823037"/>
            </a:xfrm>
          </p:grpSpPr>
          <p:grpSp>
            <p:nvGrpSpPr>
              <p:cNvPr id="65" name="组合 64"/>
              <p:cNvGrpSpPr/>
              <p:nvPr/>
            </p:nvGrpSpPr>
            <p:grpSpPr>
              <a:xfrm>
                <a:off x="1584402" y="3589771"/>
                <a:ext cx="9062674" cy="2137112"/>
                <a:chOff x="1584402" y="3589771"/>
                <a:chExt cx="9062674" cy="2137112"/>
              </a:xfrm>
            </p:grpSpPr>
            <p:sp>
              <p:nvSpPr>
                <p:cNvPr id="76" name="任意多边形: 形状 75"/>
                <p:cNvSpPr/>
                <p:nvPr/>
              </p:nvSpPr>
              <p:spPr>
                <a:xfrm>
                  <a:off x="1652007" y="3589771"/>
                  <a:ext cx="8888987" cy="2005807"/>
                </a:xfrm>
                <a:custGeom>
                  <a:avLst/>
                  <a:gdLst>
                    <a:gd name="connsiteX0" fmla="*/ 10856686 w 10856686"/>
                    <a:gd name="connsiteY0" fmla="*/ 4180114 h 4789714"/>
                    <a:gd name="connsiteX1" fmla="*/ 10363200 w 10856686"/>
                    <a:gd name="connsiteY1" fmla="*/ 4775200 h 4789714"/>
                    <a:gd name="connsiteX2" fmla="*/ 261257 w 10856686"/>
                    <a:gd name="connsiteY2" fmla="*/ 4789714 h 4789714"/>
                    <a:gd name="connsiteX3" fmla="*/ 14514 w 10856686"/>
                    <a:gd name="connsiteY3" fmla="*/ 4470400 h 4789714"/>
                    <a:gd name="connsiteX4" fmla="*/ 0 w 10856686"/>
                    <a:gd name="connsiteY4" fmla="*/ 0 h 4789714"/>
                    <a:gd name="connsiteX0-1" fmla="*/ 10856686 w 10856686"/>
                    <a:gd name="connsiteY0-2" fmla="*/ 4180114 h 4789714"/>
                    <a:gd name="connsiteX1-3" fmla="*/ 10363200 w 10856686"/>
                    <a:gd name="connsiteY1-4" fmla="*/ 4775200 h 4789714"/>
                    <a:gd name="connsiteX2-5" fmla="*/ 261257 w 10856686"/>
                    <a:gd name="connsiteY2-6" fmla="*/ 4789714 h 4789714"/>
                    <a:gd name="connsiteX3-7" fmla="*/ 14514 w 10856686"/>
                    <a:gd name="connsiteY3-8" fmla="*/ 4470400 h 4789714"/>
                    <a:gd name="connsiteX4-9" fmla="*/ 749 w 10856686"/>
                    <a:gd name="connsiteY4-10" fmla="*/ 1242677 h 4789714"/>
                    <a:gd name="connsiteX5" fmla="*/ 0 w 10856686"/>
                    <a:gd name="connsiteY5" fmla="*/ 0 h 4789714"/>
                    <a:gd name="connsiteX0-11" fmla="*/ 10855937 w 10855937"/>
                    <a:gd name="connsiteY0-12" fmla="*/ 2937437 h 3547037"/>
                    <a:gd name="connsiteX1-13" fmla="*/ 10362451 w 10855937"/>
                    <a:gd name="connsiteY1-14" fmla="*/ 3532523 h 3547037"/>
                    <a:gd name="connsiteX2-15" fmla="*/ 260508 w 10855937"/>
                    <a:gd name="connsiteY2-16" fmla="*/ 3547037 h 3547037"/>
                    <a:gd name="connsiteX3-17" fmla="*/ 13765 w 10855937"/>
                    <a:gd name="connsiteY3-18" fmla="*/ 3227723 h 3547037"/>
                    <a:gd name="connsiteX4-19" fmla="*/ 0 w 10855937"/>
                    <a:gd name="connsiteY4-20" fmla="*/ 0 h 3547037"/>
                    <a:gd name="connsiteX0-21" fmla="*/ 10855937 w 10855937"/>
                    <a:gd name="connsiteY0-22" fmla="*/ 2937437 h 3547037"/>
                    <a:gd name="connsiteX1-23" fmla="*/ 10362451 w 10855937"/>
                    <a:gd name="connsiteY1-24" fmla="*/ 3532523 h 3547037"/>
                    <a:gd name="connsiteX2-25" fmla="*/ 260508 w 10855937"/>
                    <a:gd name="connsiteY2-26" fmla="*/ 3547037 h 3547037"/>
                    <a:gd name="connsiteX3-27" fmla="*/ 13765 w 10855937"/>
                    <a:gd name="connsiteY3-28" fmla="*/ 3227723 h 3547037"/>
                    <a:gd name="connsiteX4-29" fmla="*/ 0 w 10855937"/>
                    <a:gd name="connsiteY4-30" fmla="*/ 0 h 3547037"/>
                    <a:gd name="connsiteX0-31" fmla="*/ 10868873 w 10868873"/>
                    <a:gd name="connsiteY0-32" fmla="*/ 2937437 h 3547037"/>
                    <a:gd name="connsiteX1-33" fmla="*/ 10375387 w 10868873"/>
                    <a:gd name="connsiteY1-34" fmla="*/ 3532523 h 3547037"/>
                    <a:gd name="connsiteX2-35" fmla="*/ 273444 w 10868873"/>
                    <a:gd name="connsiteY2-36" fmla="*/ 3547037 h 3547037"/>
                    <a:gd name="connsiteX3-37" fmla="*/ 26701 w 10868873"/>
                    <a:gd name="connsiteY3-38" fmla="*/ 3227723 h 3547037"/>
                    <a:gd name="connsiteX4-39" fmla="*/ 5177 w 10868873"/>
                    <a:gd name="connsiteY4-40" fmla="*/ 1101841 h 3547037"/>
                    <a:gd name="connsiteX5-41" fmla="*/ 12936 w 10868873"/>
                    <a:gd name="connsiteY5-42" fmla="*/ 0 h 3547037"/>
                    <a:gd name="connsiteX0-43" fmla="*/ 10868873 w 10868873"/>
                    <a:gd name="connsiteY0-44" fmla="*/ 1835596 h 2445196"/>
                    <a:gd name="connsiteX1-45" fmla="*/ 10375387 w 10868873"/>
                    <a:gd name="connsiteY1-46" fmla="*/ 2430682 h 2445196"/>
                    <a:gd name="connsiteX2-47" fmla="*/ 273444 w 10868873"/>
                    <a:gd name="connsiteY2-48" fmla="*/ 2445196 h 2445196"/>
                    <a:gd name="connsiteX3-49" fmla="*/ 26701 w 10868873"/>
                    <a:gd name="connsiteY3-50" fmla="*/ 2125882 h 2445196"/>
                    <a:gd name="connsiteX4-51" fmla="*/ 5177 w 10868873"/>
                    <a:gd name="connsiteY4-52" fmla="*/ 0 h 2445196"/>
                    <a:gd name="connsiteX0-53" fmla="*/ 10863696 w 10863696"/>
                    <a:gd name="connsiteY0-54" fmla="*/ 1835596 h 2445196"/>
                    <a:gd name="connsiteX1-55" fmla="*/ 10370210 w 10863696"/>
                    <a:gd name="connsiteY1-56" fmla="*/ 2430682 h 2445196"/>
                    <a:gd name="connsiteX2-57" fmla="*/ 268267 w 10863696"/>
                    <a:gd name="connsiteY2-58" fmla="*/ 2445196 h 2445196"/>
                    <a:gd name="connsiteX3-59" fmla="*/ 21524 w 10863696"/>
                    <a:gd name="connsiteY3-60" fmla="*/ 2125882 h 2445196"/>
                    <a:gd name="connsiteX4-61" fmla="*/ 0 w 10863696"/>
                    <a:gd name="connsiteY4-62" fmla="*/ 0 h 2445196"/>
                    <a:gd name="connsiteX0-63" fmla="*/ 10882319 w 10882319"/>
                    <a:gd name="connsiteY0-64" fmla="*/ 1835596 h 2445196"/>
                    <a:gd name="connsiteX1-65" fmla="*/ 10388833 w 10882319"/>
                    <a:gd name="connsiteY1-66" fmla="*/ 2430682 h 2445196"/>
                    <a:gd name="connsiteX2-67" fmla="*/ 286890 w 10882319"/>
                    <a:gd name="connsiteY2-68" fmla="*/ 2445196 h 2445196"/>
                    <a:gd name="connsiteX3-69" fmla="*/ 40147 w 10882319"/>
                    <a:gd name="connsiteY3-70" fmla="*/ 2125882 h 2445196"/>
                    <a:gd name="connsiteX4-71" fmla="*/ 0 w 10882319"/>
                    <a:gd name="connsiteY4-72" fmla="*/ 0 h 2445196"/>
                    <a:gd name="connsiteX0-73" fmla="*/ 10853134 w 10853134"/>
                    <a:gd name="connsiteY0-74" fmla="*/ 1841415 h 2451015"/>
                    <a:gd name="connsiteX1-75" fmla="*/ 10359648 w 10853134"/>
                    <a:gd name="connsiteY1-76" fmla="*/ 2436501 h 2451015"/>
                    <a:gd name="connsiteX2-77" fmla="*/ 257705 w 10853134"/>
                    <a:gd name="connsiteY2-78" fmla="*/ 2451015 h 2451015"/>
                    <a:gd name="connsiteX3-79" fmla="*/ 10962 w 10853134"/>
                    <a:gd name="connsiteY3-80" fmla="*/ 2131701 h 2451015"/>
                    <a:gd name="connsiteX4-81" fmla="*/ 11553 w 10853134"/>
                    <a:gd name="connsiteY4-82" fmla="*/ 0 h 2451015"/>
                    <a:gd name="connsiteX0-83" fmla="*/ 10864860 w 10864860"/>
                    <a:gd name="connsiteY0-84" fmla="*/ 1841415 h 2451015"/>
                    <a:gd name="connsiteX1-85" fmla="*/ 10371374 w 10864860"/>
                    <a:gd name="connsiteY1-86" fmla="*/ 2436501 h 2451015"/>
                    <a:gd name="connsiteX2-87" fmla="*/ 269431 w 10864860"/>
                    <a:gd name="connsiteY2-88" fmla="*/ 2451015 h 2451015"/>
                    <a:gd name="connsiteX3-89" fmla="*/ 22688 w 10864860"/>
                    <a:gd name="connsiteY3-90" fmla="*/ 2131701 h 2451015"/>
                    <a:gd name="connsiteX4-91" fmla="*/ 0 w 10864860"/>
                    <a:gd name="connsiteY4-92" fmla="*/ 0 h 2451015"/>
                    <a:gd name="connsiteX0-93" fmla="*/ 10856761 w 10856761"/>
                    <a:gd name="connsiteY0-94" fmla="*/ 1841415 h 2451015"/>
                    <a:gd name="connsiteX1-95" fmla="*/ 10363275 w 10856761"/>
                    <a:gd name="connsiteY1-96" fmla="*/ 2436501 h 2451015"/>
                    <a:gd name="connsiteX2-97" fmla="*/ 261332 w 10856761"/>
                    <a:gd name="connsiteY2-98" fmla="*/ 2451015 h 2451015"/>
                    <a:gd name="connsiteX3-99" fmla="*/ 14589 w 10856761"/>
                    <a:gd name="connsiteY3-100" fmla="*/ 2131701 h 2451015"/>
                    <a:gd name="connsiteX4-101" fmla="*/ 3540 w 10856761"/>
                    <a:gd name="connsiteY4-102" fmla="*/ 0 h 2451015"/>
                    <a:gd name="connsiteX0-103" fmla="*/ 10858803 w 10858803"/>
                    <a:gd name="connsiteY0-104" fmla="*/ 1841415 h 2451015"/>
                    <a:gd name="connsiteX1-105" fmla="*/ 10365317 w 10858803"/>
                    <a:gd name="connsiteY1-106" fmla="*/ 2436501 h 2451015"/>
                    <a:gd name="connsiteX2-107" fmla="*/ 263374 w 10858803"/>
                    <a:gd name="connsiteY2-108" fmla="*/ 2451015 h 2451015"/>
                    <a:gd name="connsiteX3-109" fmla="*/ 16631 w 10858803"/>
                    <a:gd name="connsiteY3-110" fmla="*/ 2131701 h 2451015"/>
                    <a:gd name="connsiteX4-111" fmla="*/ 5582 w 10858803"/>
                    <a:gd name="connsiteY4-112" fmla="*/ 0 h 2451015"/>
                    <a:gd name="connsiteX0-113" fmla="*/ 10854255 w 10854255"/>
                    <a:gd name="connsiteY0-114" fmla="*/ 1841415 h 2451015"/>
                    <a:gd name="connsiteX1-115" fmla="*/ 10360769 w 10854255"/>
                    <a:gd name="connsiteY1-116" fmla="*/ 2436501 h 2451015"/>
                    <a:gd name="connsiteX2-117" fmla="*/ 258826 w 10854255"/>
                    <a:gd name="connsiteY2-118" fmla="*/ 2451015 h 2451015"/>
                    <a:gd name="connsiteX3-119" fmla="*/ 12083 w 10854255"/>
                    <a:gd name="connsiteY3-120" fmla="*/ 2131701 h 2451015"/>
                    <a:gd name="connsiteX4-121" fmla="*/ 1034 w 10854255"/>
                    <a:gd name="connsiteY4-122" fmla="*/ 0 h 2451015"/>
                    <a:gd name="connsiteX0-123" fmla="*/ 10846712 w 10846712"/>
                    <a:gd name="connsiteY0-124" fmla="*/ 1841415 h 2451015"/>
                    <a:gd name="connsiteX1-125" fmla="*/ 10353226 w 10846712"/>
                    <a:gd name="connsiteY1-126" fmla="*/ 2436501 h 2451015"/>
                    <a:gd name="connsiteX2-127" fmla="*/ 251283 w 10846712"/>
                    <a:gd name="connsiteY2-128" fmla="*/ 2451015 h 2451015"/>
                    <a:gd name="connsiteX3-129" fmla="*/ 4540 w 10846712"/>
                    <a:gd name="connsiteY3-130" fmla="*/ 2131701 h 2451015"/>
                    <a:gd name="connsiteX4-131" fmla="*/ 5130 w 10846712"/>
                    <a:gd name="connsiteY4-132" fmla="*/ 0 h 2451015"/>
                    <a:gd name="connsiteX0-133" fmla="*/ 10842172 w 10842172"/>
                    <a:gd name="connsiteY0-134" fmla="*/ 1841415 h 2451015"/>
                    <a:gd name="connsiteX1-135" fmla="*/ 10348686 w 10842172"/>
                    <a:gd name="connsiteY1-136" fmla="*/ 2436501 h 2451015"/>
                    <a:gd name="connsiteX2-137" fmla="*/ 246743 w 10842172"/>
                    <a:gd name="connsiteY2-138" fmla="*/ 2451015 h 2451015"/>
                    <a:gd name="connsiteX3-139" fmla="*/ 0 w 10842172"/>
                    <a:gd name="connsiteY3-140" fmla="*/ 2131701 h 2451015"/>
                    <a:gd name="connsiteX4-141" fmla="*/ 590 w 10842172"/>
                    <a:gd name="connsiteY4-142" fmla="*/ 0 h 2451015"/>
                    <a:gd name="connsiteX0-143" fmla="*/ 10842172 w 10842172"/>
                    <a:gd name="connsiteY0-144" fmla="*/ 1841415 h 2451015"/>
                    <a:gd name="connsiteX1-145" fmla="*/ 10348686 w 10842172"/>
                    <a:gd name="connsiteY1-146" fmla="*/ 2436501 h 2451015"/>
                    <a:gd name="connsiteX2-147" fmla="*/ 246743 w 10842172"/>
                    <a:gd name="connsiteY2-148" fmla="*/ 2451015 h 2451015"/>
                    <a:gd name="connsiteX3-149" fmla="*/ 0 w 10842172"/>
                    <a:gd name="connsiteY3-150" fmla="*/ 2131701 h 2451015"/>
                    <a:gd name="connsiteX4-151" fmla="*/ 590 w 10842172"/>
                    <a:gd name="connsiteY4-152" fmla="*/ 0 h 2451015"/>
                    <a:gd name="connsiteX0-153" fmla="*/ 10842172 w 10842172"/>
                    <a:gd name="connsiteY0-154" fmla="*/ 1841415 h 2451015"/>
                    <a:gd name="connsiteX1-155" fmla="*/ 10348686 w 10842172"/>
                    <a:gd name="connsiteY1-156" fmla="*/ 2436501 h 2451015"/>
                    <a:gd name="connsiteX2-157" fmla="*/ 246743 w 10842172"/>
                    <a:gd name="connsiteY2-158" fmla="*/ 2451015 h 2451015"/>
                    <a:gd name="connsiteX3-159" fmla="*/ 0 w 10842172"/>
                    <a:gd name="connsiteY3-160" fmla="*/ 2131701 h 2451015"/>
                    <a:gd name="connsiteX4-161" fmla="*/ 6410 w 10842172"/>
                    <a:gd name="connsiteY4-162" fmla="*/ 0 h 2451015"/>
                    <a:gd name="connsiteX0-163" fmla="*/ 10842172 w 10842172"/>
                    <a:gd name="connsiteY0-164" fmla="*/ 1841415 h 2451015"/>
                    <a:gd name="connsiteX1-165" fmla="*/ 10348686 w 10842172"/>
                    <a:gd name="connsiteY1-166" fmla="*/ 2436501 h 2451015"/>
                    <a:gd name="connsiteX2-167" fmla="*/ 246743 w 10842172"/>
                    <a:gd name="connsiteY2-168" fmla="*/ 2451015 h 2451015"/>
                    <a:gd name="connsiteX3-169" fmla="*/ 0 w 10842172"/>
                    <a:gd name="connsiteY3-170" fmla="*/ 2131701 h 2451015"/>
                    <a:gd name="connsiteX4-171" fmla="*/ 6410 w 10842172"/>
                    <a:gd name="connsiteY4-172" fmla="*/ 0 h 2451015"/>
                    <a:gd name="connsiteX0-173" fmla="*/ 10846950 w 10846950"/>
                    <a:gd name="connsiteY0-174" fmla="*/ 1841415 h 2451015"/>
                    <a:gd name="connsiteX1-175" fmla="*/ 10353464 w 10846950"/>
                    <a:gd name="connsiteY1-176" fmla="*/ 2436501 h 2451015"/>
                    <a:gd name="connsiteX2-177" fmla="*/ 251521 w 10846950"/>
                    <a:gd name="connsiteY2-178" fmla="*/ 2451015 h 2451015"/>
                    <a:gd name="connsiteX3-179" fmla="*/ 4778 w 10846950"/>
                    <a:gd name="connsiteY3-180" fmla="*/ 2131701 h 2451015"/>
                    <a:gd name="connsiteX4-181" fmla="*/ 11188 w 10846950"/>
                    <a:gd name="connsiteY4-182" fmla="*/ 0 h 2451015"/>
                    <a:gd name="connsiteX0-183" fmla="*/ 10846950 w 10846950"/>
                    <a:gd name="connsiteY0-184" fmla="*/ 1841415 h 2451015"/>
                    <a:gd name="connsiteX1-185" fmla="*/ 10568788 w 10846950"/>
                    <a:gd name="connsiteY1-186" fmla="*/ 2430680 h 2451015"/>
                    <a:gd name="connsiteX2-187" fmla="*/ 251521 w 10846950"/>
                    <a:gd name="connsiteY2-188" fmla="*/ 2451015 h 2451015"/>
                    <a:gd name="connsiteX3-189" fmla="*/ 4778 w 10846950"/>
                    <a:gd name="connsiteY3-190" fmla="*/ 2131701 h 2451015"/>
                    <a:gd name="connsiteX4-191" fmla="*/ 11188 w 10846950"/>
                    <a:gd name="connsiteY4-192" fmla="*/ 0 h 2451015"/>
                    <a:gd name="connsiteX0-193" fmla="*/ 10846950 w 10846950"/>
                    <a:gd name="connsiteY0-194" fmla="*/ 1841415 h 2451015"/>
                    <a:gd name="connsiteX1-195" fmla="*/ 10522232 w 10846950"/>
                    <a:gd name="connsiteY1-196" fmla="*/ 2430680 h 2451015"/>
                    <a:gd name="connsiteX2-197" fmla="*/ 251521 w 10846950"/>
                    <a:gd name="connsiteY2-198" fmla="*/ 2451015 h 2451015"/>
                    <a:gd name="connsiteX3-199" fmla="*/ 4778 w 10846950"/>
                    <a:gd name="connsiteY3-200" fmla="*/ 2131701 h 2451015"/>
                    <a:gd name="connsiteX4-201" fmla="*/ 11188 w 10846950"/>
                    <a:gd name="connsiteY4-202" fmla="*/ 0 h 2451015"/>
                    <a:gd name="connsiteX0-203" fmla="*/ 10846950 w 10846950"/>
                    <a:gd name="connsiteY0-204" fmla="*/ 1841415 h 2451015"/>
                    <a:gd name="connsiteX1-205" fmla="*/ 10745593 w 10846950"/>
                    <a:gd name="connsiteY1-206" fmla="*/ 2046023 h 2451015"/>
                    <a:gd name="connsiteX2-207" fmla="*/ 10522232 w 10846950"/>
                    <a:gd name="connsiteY2-208" fmla="*/ 2430680 h 2451015"/>
                    <a:gd name="connsiteX3-209" fmla="*/ 251521 w 10846950"/>
                    <a:gd name="connsiteY3-210" fmla="*/ 2451015 h 2451015"/>
                    <a:gd name="connsiteX4-211" fmla="*/ 4778 w 10846950"/>
                    <a:gd name="connsiteY4-212" fmla="*/ 2131701 h 2451015"/>
                    <a:gd name="connsiteX5-213" fmla="*/ 11188 w 10846950"/>
                    <a:gd name="connsiteY5-214" fmla="*/ 0 h 2451015"/>
                    <a:gd name="connsiteX0-215" fmla="*/ 10745593 w 10745593"/>
                    <a:gd name="connsiteY0-216" fmla="*/ 2046023 h 2451015"/>
                    <a:gd name="connsiteX1-217" fmla="*/ 10522232 w 10745593"/>
                    <a:gd name="connsiteY1-218" fmla="*/ 2430680 h 2451015"/>
                    <a:gd name="connsiteX2-219" fmla="*/ 251521 w 10745593"/>
                    <a:gd name="connsiteY2-220" fmla="*/ 2451015 h 2451015"/>
                    <a:gd name="connsiteX3-221" fmla="*/ 4778 w 10745593"/>
                    <a:gd name="connsiteY3-222" fmla="*/ 2131701 h 2451015"/>
                    <a:gd name="connsiteX4-223" fmla="*/ 11188 w 10745593"/>
                    <a:gd name="connsiteY4-224" fmla="*/ 0 h 2451015"/>
                    <a:gd name="connsiteX0-225" fmla="*/ 10830947 w 10830947"/>
                    <a:gd name="connsiteY0-226" fmla="*/ 2046023 h 2451015"/>
                    <a:gd name="connsiteX1-227" fmla="*/ 10522232 w 10830947"/>
                    <a:gd name="connsiteY1-228" fmla="*/ 2430680 h 2451015"/>
                    <a:gd name="connsiteX2-229" fmla="*/ 251521 w 10830947"/>
                    <a:gd name="connsiteY2-230" fmla="*/ 2451015 h 2451015"/>
                    <a:gd name="connsiteX3-231" fmla="*/ 4778 w 10830947"/>
                    <a:gd name="connsiteY3-232" fmla="*/ 2131701 h 2451015"/>
                    <a:gd name="connsiteX4-233" fmla="*/ 11188 w 10830947"/>
                    <a:gd name="connsiteY4-234" fmla="*/ 0 h 2451015"/>
                    <a:gd name="connsiteX0-235" fmla="*/ 10877504 w 10877504"/>
                    <a:gd name="connsiteY0-236" fmla="*/ 2046023 h 2451015"/>
                    <a:gd name="connsiteX1-237" fmla="*/ 10522232 w 10877504"/>
                    <a:gd name="connsiteY1-238" fmla="*/ 2430680 h 2451015"/>
                    <a:gd name="connsiteX2-239" fmla="*/ 251521 w 10877504"/>
                    <a:gd name="connsiteY2-240" fmla="*/ 2451015 h 2451015"/>
                    <a:gd name="connsiteX3-241" fmla="*/ 4778 w 10877504"/>
                    <a:gd name="connsiteY3-242" fmla="*/ 2131701 h 2451015"/>
                    <a:gd name="connsiteX4-243" fmla="*/ 11188 w 10877504"/>
                    <a:gd name="connsiteY4-244" fmla="*/ 0 h 2451015"/>
                    <a:gd name="connsiteX0-245" fmla="*/ 10861985 w 10861985"/>
                    <a:gd name="connsiteY0-246" fmla="*/ 2084821 h 2451015"/>
                    <a:gd name="connsiteX1-247" fmla="*/ 10522232 w 10861985"/>
                    <a:gd name="connsiteY1-248" fmla="*/ 2430680 h 2451015"/>
                    <a:gd name="connsiteX2-249" fmla="*/ 251521 w 10861985"/>
                    <a:gd name="connsiteY2-250" fmla="*/ 2451015 h 2451015"/>
                    <a:gd name="connsiteX3-251" fmla="*/ 4778 w 10861985"/>
                    <a:gd name="connsiteY3-252" fmla="*/ 2131701 h 2451015"/>
                    <a:gd name="connsiteX4-253" fmla="*/ 11188 w 10861985"/>
                    <a:gd name="connsiteY4-254" fmla="*/ 0 h 2451015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</a:cxnLst>
                  <a:rect l="l" t="t" r="r" b="b"/>
                  <a:pathLst>
                    <a:path w="10861985" h="2451015">
                      <a:moveTo>
                        <a:pt x="10861985" y="2084821"/>
                      </a:moveTo>
                      <a:lnTo>
                        <a:pt x="10522232" y="2430680"/>
                      </a:lnTo>
                      <a:lnTo>
                        <a:pt x="251521" y="2451015"/>
                      </a:lnTo>
                      <a:lnTo>
                        <a:pt x="4778" y="2131701"/>
                      </a:lnTo>
                      <a:cubicBezTo>
                        <a:pt x="-9673" y="1092163"/>
                        <a:pt x="13480" y="881310"/>
                        <a:pt x="11188" y="0"/>
                      </a:cubicBezTo>
                    </a:path>
                  </a:pathLst>
                </a:custGeom>
                <a:noFill/>
                <a:ln w="1905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7" name="梯形 76"/>
                <p:cNvSpPr/>
                <p:nvPr/>
              </p:nvSpPr>
              <p:spPr>
                <a:xfrm flipV="1">
                  <a:off x="2795159" y="5595578"/>
                  <a:ext cx="851792" cy="131305"/>
                </a:xfrm>
                <a:prstGeom prst="trapezoid">
                  <a:avLst>
                    <a:gd name="adj" fmla="val 83457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8" name="梯形 77"/>
                <p:cNvSpPr/>
                <p:nvPr/>
              </p:nvSpPr>
              <p:spPr>
                <a:xfrm rot="5400000" flipV="1">
                  <a:off x="1407134" y="4727547"/>
                  <a:ext cx="419147" cy="64612"/>
                </a:xfrm>
                <a:prstGeom prst="trapezoid">
                  <a:avLst>
                    <a:gd name="adj" fmla="val 83457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9" name="梯形 4"/>
                <p:cNvSpPr/>
                <p:nvPr/>
              </p:nvSpPr>
              <p:spPr>
                <a:xfrm rot="3120575" flipV="1">
                  <a:off x="1546837" y="5397384"/>
                  <a:ext cx="460512" cy="64612"/>
                </a:xfrm>
                <a:custGeom>
                  <a:avLst/>
                  <a:gdLst>
                    <a:gd name="connsiteX0" fmla="*/ 0 w 512180"/>
                    <a:gd name="connsiteY0" fmla="*/ 78953 h 78953"/>
                    <a:gd name="connsiteX1" fmla="*/ 65892 w 512180"/>
                    <a:gd name="connsiteY1" fmla="*/ 0 h 78953"/>
                    <a:gd name="connsiteX2" fmla="*/ 446288 w 512180"/>
                    <a:gd name="connsiteY2" fmla="*/ 0 h 78953"/>
                    <a:gd name="connsiteX3" fmla="*/ 512180 w 512180"/>
                    <a:gd name="connsiteY3" fmla="*/ 78953 h 78953"/>
                    <a:gd name="connsiteX4" fmla="*/ 0 w 512180"/>
                    <a:gd name="connsiteY4" fmla="*/ 78953 h 78953"/>
                    <a:gd name="connsiteX0-1" fmla="*/ 0 w 562727"/>
                    <a:gd name="connsiteY0-2" fmla="*/ 76132 h 78953"/>
                    <a:gd name="connsiteX1-3" fmla="*/ 116439 w 562727"/>
                    <a:gd name="connsiteY1-4" fmla="*/ 0 h 78953"/>
                    <a:gd name="connsiteX2-5" fmla="*/ 496835 w 562727"/>
                    <a:gd name="connsiteY2-6" fmla="*/ 0 h 78953"/>
                    <a:gd name="connsiteX3-7" fmla="*/ 562727 w 562727"/>
                    <a:gd name="connsiteY3-8" fmla="*/ 78953 h 78953"/>
                    <a:gd name="connsiteX4-9" fmla="*/ 0 w 562727"/>
                    <a:gd name="connsiteY4-10" fmla="*/ 76132 h 78953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</a:cxnLst>
                  <a:rect l="l" t="t" r="r" b="b"/>
                  <a:pathLst>
                    <a:path w="562727" h="78953">
                      <a:moveTo>
                        <a:pt x="0" y="76132"/>
                      </a:moveTo>
                      <a:lnTo>
                        <a:pt x="116439" y="0"/>
                      </a:lnTo>
                      <a:lnTo>
                        <a:pt x="496835" y="0"/>
                      </a:lnTo>
                      <a:lnTo>
                        <a:pt x="562727" y="78953"/>
                      </a:lnTo>
                      <a:lnTo>
                        <a:pt x="0" y="76132"/>
                      </a:lnTo>
                      <a:close/>
                    </a:path>
                  </a:pathLst>
                </a:cu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80" name="椭圆 79"/>
                <p:cNvSpPr/>
                <p:nvPr/>
              </p:nvSpPr>
              <p:spPr>
                <a:xfrm>
                  <a:off x="10526994" y="5210782"/>
                  <a:ext cx="106082" cy="106082"/>
                </a:xfrm>
                <a:prstGeom prst="ellipse">
                  <a:avLst/>
                </a:prstGeom>
                <a:noFill/>
                <a:ln w="28575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81" name="任意多边形: 形状 80"/>
                <p:cNvSpPr/>
                <p:nvPr/>
              </p:nvSpPr>
              <p:spPr>
                <a:xfrm>
                  <a:off x="10443054" y="4871788"/>
                  <a:ext cx="204022" cy="207689"/>
                </a:xfrm>
                <a:custGeom>
                  <a:avLst/>
                  <a:gdLst>
                    <a:gd name="connsiteX0" fmla="*/ 10856686 w 10856686"/>
                    <a:gd name="connsiteY0" fmla="*/ 4180114 h 4789714"/>
                    <a:gd name="connsiteX1" fmla="*/ 10363200 w 10856686"/>
                    <a:gd name="connsiteY1" fmla="*/ 4775200 h 4789714"/>
                    <a:gd name="connsiteX2" fmla="*/ 261257 w 10856686"/>
                    <a:gd name="connsiteY2" fmla="*/ 4789714 h 4789714"/>
                    <a:gd name="connsiteX3" fmla="*/ 14514 w 10856686"/>
                    <a:gd name="connsiteY3" fmla="*/ 4470400 h 4789714"/>
                    <a:gd name="connsiteX4" fmla="*/ 0 w 10856686"/>
                    <a:gd name="connsiteY4" fmla="*/ 0 h 4789714"/>
                    <a:gd name="connsiteX0-1" fmla="*/ 10856686 w 10856686"/>
                    <a:gd name="connsiteY0-2" fmla="*/ 4180114 h 4789714"/>
                    <a:gd name="connsiteX1-3" fmla="*/ 10363200 w 10856686"/>
                    <a:gd name="connsiteY1-4" fmla="*/ 4775200 h 4789714"/>
                    <a:gd name="connsiteX2-5" fmla="*/ 261257 w 10856686"/>
                    <a:gd name="connsiteY2-6" fmla="*/ 4789714 h 4789714"/>
                    <a:gd name="connsiteX3-7" fmla="*/ 14514 w 10856686"/>
                    <a:gd name="connsiteY3-8" fmla="*/ 4470400 h 4789714"/>
                    <a:gd name="connsiteX4-9" fmla="*/ 749 w 10856686"/>
                    <a:gd name="connsiteY4-10" fmla="*/ 1242677 h 4789714"/>
                    <a:gd name="connsiteX5" fmla="*/ 0 w 10856686"/>
                    <a:gd name="connsiteY5" fmla="*/ 0 h 4789714"/>
                    <a:gd name="connsiteX0-11" fmla="*/ 10855937 w 10855937"/>
                    <a:gd name="connsiteY0-12" fmla="*/ 2937437 h 3547037"/>
                    <a:gd name="connsiteX1-13" fmla="*/ 10362451 w 10855937"/>
                    <a:gd name="connsiteY1-14" fmla="*/ 3532523 h 3547037"/>
                    <a:gd name="connsiteX2-15" fmla="*/ 260508 w 10855937"/>
                    <a:gd name="connsiteY2-16" fmla="*/ 3547037 h 3547037"/>
                    <a:gd name="connsiteX3-17" fmla="*/ 13765 w 10855937"/>
                    <a:gd name="connsiteY3-18" fmla="*/ 3227723 h 3547037"/>
                    <a:gd name="connsiteX4-19" fmla="*/ 0 w 10855937"/>
                    <a:gd name="connsiteY4-20" fmla="*/ 0 h 3547037"/>
                    <a:gd name="connsiteX0-21" fmla="*/ 10855937 w 10855937"/>
                    <a:gd name="connsiteY0-22" fmla="*/ 2937437 h 3547037"/>
                    <a:gd name="connsiteX1-23" fmla="*/ 10362451 w 10855937"/>
                    <a:gd name="connsiteY1-24" fmla="*/ 3532523 h 3547037"/>
                    <a:gd name="connsiteX2-25" fmla="*/ 260508 w 10855937"/>
                    <a:gd name="connsiteY2-26" fmla="*/ 3547037 h 3547037"/>
                    <a:gd name="connsiteX3-27" fmla="*/ 13765 w 10855937"/>
                    <a:gd name="connsiteY3-28" fmla="*/ 3227723 h 3547037"/>
                    <a:gd name="connsiteX4-29" fmla="*/ 0 w 10855937"/>
                    <a:gd name="connsiteY4-30" fmla="*/ 0 h 3547037"/>
                    <a:gd name="connsiteX0-31" fmla="*/ 10868873 w 10868873"/>
                    <a:gd name="connsiteY0-32" fmla="*/ 2937437 h 3547037"/>
                    <a:gd name="connsiteX1-33" fmla="*/ 10375387 w 10868873"/>
                    <a:gd name="connsiteY1-34" fmla="*/ 3532523 h 3547037"/>
                    <a:gd name="connsiteX2-35" fmla="*/ 273444 w 10868873"/>
                    <a:gd name="connsiteY2-36" fmla="*/ 3547037 h 3547037"/>
                    <a:gd name="connsiteX3-37" fmla="*/ 26701 w 10868873"/>
                    <a:gd name="connsiteY3-38" fmla="*/ 3227723 h 3547037"/>
                    <a:gd name="connsiteX4-39" fmla="*/ 5177 w 10868873"/>
                    <a:gd name="connsiteY4-40" fmla="*/ 1101841 h 3547037"/>
                    <a:gd name="connsiteX5-41" fmla="*/ 12936 w 10868873"/>
                    <a:gd name="connsiteY5-42" fmla="*/ 0 h 3547037"/>
                    <a:gd name="connsiteX0-43" fmla="*/ 10868873 w 10868873"/>
                    <a:gd name="connsiteY0-44" fmla="*/ 1835596 h 2445196"/>
                    <a:gd name="connsiteX1-45" fmla="*/ 10375387 w 10868873"/>
                    <a:gd name="connsiteY1-46" fmla="*/ 2430682 h 2445196"/>
                    <a:gd name="connsiteX2-47" fmla="*/ 273444 w 10868873"/>
                    <a:gd name="connsiteY2-48" fmla="*/ 2445196 h 2445196"/>
                    <a:gd name="connsiteX3-49" fmla="*/ 26701 w 10868873"/>
                    <a:gd name="connsiteY3-50" fmla="*/ 2125882 h 2445196"/>
                    <a:gd name="connsiteX4-51" fmla="*/ 5177 w 10868873"/>
                    <a:gd name="connsiteY4-52" fmla="*/ 0 h 2445196"/>
                    <a:gd name="connsiteX0-53" fmla="*/ 10863696 w 10863696"/>
                    <a:gd name="connsiteY0-54" fmla="*/ 1835596 h 2445196"/>
                    <a:gd name="connsiteX1-55" fmla="*/ 10370210 w 10863696"/>
                    <a:gd name="connsiteY1-56" fmla="*/ 2430682 h 2445196"/>
                    <a:gd name="connsiteX2-57" fmla="*/ 268267 w 10863696"/>
                    <a:gd name="connsiteY2-58" fmla="*/ 2445196 h 2445196"/>
                    <a:gd name="connsiteX3-59" fmla="*/ 21524 w 10863696"/>
                    <a:gd name="connsiteY3-60" fmla="*/ 2125882 h 2445196"/>
                    <a:gd name="connsiteX4-61" fmla="*/ 0 w 10863696"/>
                    <a:gd name="connsiteY4-62" fmla="*/ 0 h 2445196"/>
                    <a:gd name="connsiteX0-63" fmla="*/ 10882319 w 10882319"/>
                    <a:gd name="connsiteY0-64" fmla="*/ 1835596 h 2445196"/>
                    <a:gd name="connsiteX1-65" fmla="*/ 10388833 w 10882319"/>
                    <a:gd name="connsiteY1-66" fmla="*/ 2430682 h 2445196"/>
                    <a:gd name="connsiteX2-67" fmla="*/ 286890 w 10882319"/>
                    <a:gd name="connsiteY2-68" fmla="*/ 2445196 h 2445196"/>
                    <a:gd name="connsiteX3-69" fmla="*/ 40147 w 10882319"/>
                    <a:gd name="connsiteY3-70" fmla="*/ 2125882 h 2445196"/>
                    <a:gd name="connsiteX4-71" fmla="*/ 0 w 10882319"/>
                    <a:gd name="connsiteY4-72" fmla="*/ 0 h 2445196"/>
                    <a:gd name="connsiteX0-73" fmla="*/ 10853134 w 10853134"/>
                    <a:gd name="connsiteY0-74" fmla="*/ 1841415 h 2451015"/>
                    <a:gd name="connsiteX1-75" fmla="*/ 10359648 w 10853134"/>
                    <a:gd name="connsiteY1-76" fmla="*/ 2436501 h 2451015"/>
                    <a:gd name="connsiteX2-77" fmla="*/ 257705 w 10853134"/>
                    <a:gd name="connsiteY2-78" fmla="*/ 2451015 h 2451015"/>
                    <a:gd name="connsiteX3-79" fmla="*/ 10962 w 10853134"/>
                    <a:gd name="connsiteY3-80" fmla="*/ 2131701 h 2451015"/>
                    <a:gd name="connsiteX4-81" fmla="*/ 11553 w 10853134"/>
                    <a:gd name="connsiteY4-82" fmla="*/ 0 h 2451015"/>
                    <a:gd name="connsiteX0-83" fmla="*/ 10864860 w 10864860"/>
                    <a:gd name="connsiteY0-84" fmla="*/ 1841415 h 2451015"/>
                    <a:gd name="connsiteX1-85" fmla="*/ 10371374 w 10864860"/>
                    <a:gd name="connsiteY1-86" fmla="*/ 2436501 h 2451015"/>
                    <a:gd name="connsiteX2-87" fmla="*/ 269431 w 10864860"/>
                    <a:gd name="connsiteY2-88" fmla="*/ 2451015 h 2451015"/>
                    <a:gd name="connsiteX3-89" fmla="*/ 22688 w 10864860"/>
                    <a:gd name="connsiteY3-90" fmla="*/ 2131701 h 2451015"/>
                    <a:gd name="connsiteX4-91" fmla="*/ 0 w 10864860"/>
                    <a:gd name="connsiteY4-92" fmla="*/ 0 h 2451015"/>
                    <a:gd name="connsiteX0-93" fmla="*/ 10856761 w 10856761"/>
                    <a:gd name="connsiteY0-94" fmla="*/ 1841415 h 2451015"/>
                    <a:gd name="connsiteX1-95" fmla="*/ 10363275 w 10856761"/>
                    <a:gd name="connsiteY1-96" fmla="*/ 2436501 h 2451015"/>
                    <a:gd name="connsiteX2-97" fmla="*/ 261332 w 10856761"/>
                    <a:gd name="connsiteY2-98" fmla="*/ 2451015 h 2451015"/>
                    <a:gd name="connsiteX3-99" fmla="*/ 14589 w 10856761"/>
                    <a:gd name="connsiteY3-100" fmla="*/ 2131701 h 2451015"/>
                    <a:gd name="connsiteX4-101" fmla="*/ 3540 w 10856761"/>
                    <a:gd name="connsiteY4-102" fmla="*/ 0 h 2451015"/>
                    <a:gd name="connsiteX0-103" fmla="*/ 10858803 w 10858803"/>
                    <a:gd name="connsiteY0-104" fmla="*/ 1841415 h 2451015"/>
                    <a:gd name="connsiteX1-105" fmla="*/ 10365317 w 10858803"/>
                    <a:gd name="connsiteY1-106" fmla="*/ 2436501 h 2451015"/>
                    <a:gd name="connsiteX2-107" fmla="*/ 263374 w 10858803"/>
                    <a:gd name="connsiteY2-108" fmla="*/ 2451015 h 2451015"/>
                    <a:gd name="connsiteX3-109" fmla="*/ 16631 w 10858803"/>
                    <a:gd name="connsiteY3-110" fmla="*/ 2131701 h 2451015"/>
                    <a:gd name="connsiteX4-111" fmla="*/ 5582 w 10858803"/>
                    <a:gd name="connsiteY4-112" fmla="*/ 0 h 2451015"/>
                    <a:gd name="connsiteX0-113" fmla="*/ 10854255 w 10854255"/>
                    <a:gd name="connsiteY0-114" fmla="*/ 1841415 h 2451015"/>
                    <a:gd name="connsiteX1-115" fmla="*/ 10360769 w 10854255"/>
                    <a:gd name="connsiteY1-116" fmla="*/ 2436501 h 2451015"/>
                    <a:gd name="connsiteX2-117" fmla="*/ 258826 w 10854255"/>
                    <a:gd name="connsiteY2-118" fmla="*/ 2451015 h 2451015"/>
                    <a:gd name="connsiteX3-119" fmla="*/ 12083 w 10854255"/>
                    <a:gd name="connsiteY3-120" fmla="*/ 2131701 h 2451015"/>
                    <a:gd name="connsiteX4-121" fmla="*/ 1034 w 10854255"/>
                    <a:gd name="connsiteY4-122" fmla="*/ 0 h 2451015"/>
                    <a:gd name="connsiteX0-123" fmla="*/ 10846712 w 10846712"/>
                    <a:gd name="connsiteY0-124" fmla="*/ 1841415 h 2451015"/>
                    <a:gd name="connsiteX1-125" fmla="*/ 10353226 w 10846712"/>
                    <a:gd name="connsiteY1-126" fmla="*/ 2436501 h 2451015"/>
                    <a:gd name="connsiteX2-127" fmla="*/ 251283 w 10846712"/>
                    <a:gd name="connsiteY2-128" fmla="*/ 2451015 h 2451015"/>
                    <a:gd name="connsiteX3-129" fmla="*/ 4540 w 10846712"/>
                    <a:gd name="connsiteY3-130" fmla="*/ 2131701 h 2451015"/>
                    <a:gd name="connsiteX4-131" fmla="*/ 5130 w 10846712"/>
                    <a:gd name="connsiteY4-132" fmla="*/ 0 h 2451015"/>
                    <a:gd name="connsiteX0-133" fmla="*/ 10842172 w 10842172"/>
                    <a:gd name="connsiteY0-134" fmla="*/ 1841415 h 2451015"/>
                    <a:gd name="connsiteX1-135" fmla="*/ 10348686 w 10842172"/>
                    <a:gd name="connsiteY1-136" fmla="*/ 2436501 h 2451015"/>
                    <a:gd name="connsiteX2-137" fmla="*/ 246743 w 10842172"/>
                    <a:gd name="connsiteY2-138" fmla="*/ 2451015 h 2451015"/>
                    <a:gd name="connsiteX3-139" fmla="*/ 0 w 10842172"/>
                    <a:gd name="connsiteY3-140" fmla="*/ 2131701 h 2451015"/>
                    <a:gd name="connsiteX4-141" fmla="*/ 590 w 10842172"/>
                    <a:gd name="connsiteY4-142" fmla="*/ 0 h 2451015"/>
                    <a:gd name="connsiteX0-143" fmla="*/ 10842172 w 10842172"/>
                    <a:gd name="connsiteY0-144" fmla="*/ 1841415 h 2451015"/>
                    <a:gd name="connsiteX1-145" fmla="*/ 10348686 w 10842172"/>
                    <a:gd name="connsiteY1-146" fmla="*/ 2436501 h 2451015"/>
                    <a:gd name="connsiteX2-147" fmla="*/ 246743 w 10842172"/>
                    <a:gd name="connsiteY2-148" fmla="*/ 2451015 h 2451015"/>
                    <a:gd name="connsiteX3-149" fmla="*/ 0 w 10842172"/>
                    <a:gd name="connsiteY3-150" fmla="*/ 2131701 h 2451015"/>
                    <a:gd name="connsiteX4-151" fmla="*/ 590 w 10842172"/>
                    <a:gd name="connsiteY4-152" fmla="*/ 0 h 2451015"/>
                    <a:gd name="connsiteX0-153" fmla="*/ 10842172 w 10842172"/>
                    <a:gd name="connsiteY0-154" fmla="*/ 1841415 h 2451015"/>
                    <a:gd name="connsiteX1-155" fmla="*/ 10348686 w 10842172"/>
                    <a:gd name="connsiteY1-156" fmla="*/ 2436501 h 2451015"/>
                    <a:gd name="connsiteX2-157" fmla="*/ 246743 w 10842172"/>
                    <a:gd name="connsiteY2-158" fmla="*/ 2451015 h 2451015"/>
                    <a:gd name="connsiteX3-159" fmla="*/ 0 w 10842172"/>
                    <a:gd name="connsiteY3-160" fmla="*/ 2131701 h 2451015"/>
                    <a:gd name="connsiteX4-161" fmla="*/ 6410 w 10842172"/>
                    <a:gd name="connsiteY4-162" fmla="*/ 0 h 2451015"/>
                    <a:gd name="connsiteX0-163" fmla="*/ 10842172 w 10842172"/>
                    <a:gd name="connsiteY0-164" fmla="*/ 1841415 h 2451015"/>
                    <a:gd name="connsiteX1-165" fmla="*/ 10348686 w 10842172"/>
                    <a:gd name="connsiteY1-166" fmla="*/ 2436501 h 2451015"/>
                    <a:gd name="connsiteX2-167" fmla="*/ 246743 w 10842172"/>
                    <a:gd name="connsiteY2-168" fmla="*/ 2451015 h 2451015"/>
                    <a:gd name="connsiteX3-169" fmla="*/ 0 w 10842172"/>
                    <a:gd name="connsiteY3-170" fmla="*/ 2131701 h 2451015"/>
                    <a:gd name="connsiteX4-171" fmla="*/ 6410 w 10842172"/>
                    <a:gd name="connsiteY4-172" fmla="*/ 0 h 2451015"/>
                    <a:gd name="connsiteX0-173" fmla="*/ 10846950 w 10846950"/>
                    <a:gd name="connsiteY0-174" fmla="*/ 1841415 h 2451015"/>
                    <a:gd name="connsiteX1-175" fmla="*/ 10353464 w 10846950"/>
                    <a:gd name="connsiteY1-176" fmla="*/ 2436501 h 2451015"/>
                    <a:gd name="connsiteX2-177" fmla="*/ 251521 w 10846950"/>
                    <a:gd name="connsiteY2-178" fmla="*/ 2451015 h 2451015"/>
                    <a:gd name="connsiteX3-179" fmla="*/ 4778 w 10846950"/>
                    <a:gd name="connsiteY3-180" fmla="*/ 2131701 h 2451015"/>
                    <a:gd name="connsiteX4-181" fmla="*/ 11188 w 10846950"/>
                    <a:gd name="connsiteY4-182" fmla="*/ 0 h 2451015"/>
                    <a:gd name="connsiteX0-183" fmla="*/ 10846950 w 10846950"/>
                    <a:gd name="connsiteY0-184" fmla="*/ 1841415 h 2451015"/>
                    <a:gd name="connsiteX1-185" fmla="*/ 10568788 w 10846950"/>
                    <a:gd name="connsiteY1-186" fmla="*/ 2430680 h 2451015"/>
                    <a:gd name="connsiteX2-187" fmla="*/ 251521 w 10846950"/>
                    <a:gd name="connsiteY2-188" fmla="*/ 2451015 h 2451015"/>
                    <a:gd name="connsiteX3-189" fmla="*/ 4778 w 10846950"/>
                    <a:gd name="connsiteY3-190" fmla="*/ 2131701 h 2451015"/>
                    <a:gd name="connsiteX4-191" fmla="*/ 11188 w 10846950"/>
                    <a:gd name="connsiteY4-192" fmla="*/ 0 h 2451015"/>
                    <a:gd name="connsiteX0-193" fmla="*/ 10846950 w 10846950"/>
                    <a:gd name="connsiteY0-194" fmla="*/ 1841415 h 2451015"/>
                    <a:gd name="connsiteX1-195" fmla="*/ 10522232 w 10846950"/>
                    <a:gd name="connsiteY1-196" fmla="*/ 2430680 h 2451015"/>
                    <a:gd name="connsiteX2-197" fmla="*/ 251521 w 10846950"/>
                    <a:gd name="connsiteY2-198" fmla="*/ 2451015 h 2451015"/>
                    <a:gd name="connsiteX3-199" fmla="*/ 4778 w 10846950"/>
                    <a:gd name="connsiteY3-200" fmla="*/ 2131701 h 2451015"/>
                    <a:gd name="connsiteX4-201" fmla="*/ 11188 w 10846950"/>
                    <a:gd name="connsiteY4-202" fmla="*/ 0 h 2451015"/>
                    <a:gd name="connsiteX0-203" fmla="*/ 10846950 w 10846950"/>
                    <a:gd name="connsiteY0-204" fmla="*/ 1841415 h 2451015"/>
                    <a:gd name="connsiteX1-205" fmla="*/ 10745593 w 10846950"/>
                    <a:gd name="connsiteY1-206" fmla="*/ 2046023 h 2451015"/>
                    <a:gd name="connsiteX2-207" fmla="*/ 10522232 w 10846950"/>
                    <a:gd name="connsiteY2-208" fmla="*/ 2430680 h 2451015"/>
                    <a:gd name="connsiteX3-209" fmla="*/ 251521 w 10846950"/>
                    <a:gd name="connsiteY3-210" fmla="*/ 2451015 h 2451015"/>
                    <a:gd name="connsiteX4-211" fmla="*/ 4778 w 10846950"/>
                    <a:gd name="connsiteY4-212" fmla="*/ 2131701 h 2451015"/>
                    <a:gd name="connsiteX5-213" fmla="*/ 11188 w 10846950"/>
                    <a:gd name="connsiteY5-214" fmla="*/ 0 h 2451015"/>
                    <a:gd name="connsiteX0-215" fmla="*/ 10745593 w 10745593"/>
                    <a:gd name="connsiteY0-216" fmla="*/ 2046023 h 2451015"/>
                    <a:gd name="connsiteX1-217" fmla="*/ 10522232 w 10745593"/>
                    <a:gd name="connsiteY1-218" fmla="*/ 2430680 h 2451015"/>
                    <a:gd name="connsiteX2-219" fmla="*/ 251521 w 10745593"/>
                    <a:gd name="connsiteY2-220" fmla="*/ 2451015 h 2451015"/>
                    <a:gd name="connsiteX3-221" fmla="*/ 4778 w 10745593"/>
                    <a:gd name="connsiteY3-222" fmla="*/ 2131701 h 2451015"/>
                    <a:gd name="connsiteX4-223" fmla="*/ 11188 w 10745593"/>
                    <a:gd name="connsiteY4-224" fmla="*/ 0 h 2451015"/>
                    <a:gd name="connsiteX0-225" fmla="*/ 10830947 w 10830947"/>
                    <a:gd name="connsiteY0-226" fmla="*/ 2046023 h 2451015"/>
                    <a:gd name="connsiteX1-227" fmla="*/ 10522232 w 10830947"/>
                    <a:gd name="connsiteY1-228" fmla="*/ 2430680 h 2451015"/>
                    <a:gd name="connsiteX2-229" fmla="*/ 251521 w 10830947"/>
                    <a:gd name="connsiteY2-230" fmla="*/ 2451015 h 2451015"/>
                    <a:gd name="connsiteX3-231" fmla="*/ 4778 w 10830947"/>
                    <a:gd name="connsiteY3-232" fmla="*/ 2131701 h 2451015"/>
                    <a:gd name="connsiteX4-233" fmla="*/ 11188 w 10830947"/>
                    <a:gd name="connsiteY4-234" fmla="*/ 0 h 2451015"/>
                    <a:gd name="connsiteX0-235" fmla="*/ 10877504 w 10877504"/>
                    <a:gd name="connsiteY0-236" fmla="*/ 2046023 h 2451015"/>
                    <a:gd name="connsiteX1-237" fmla="*/ 10522232 w 10877504"/>
                    <a:gd name="connsiteY1-238" fmla="*/ 2430680 h 2451015"/>
                    <a:gd name="connsiteX2-239" fmla="*/ 251521 w 10877504"/>
                    <a:gd name="connsiteY2-240" fmla="*/ 2451015 h 2451015"/>
                    <a:gd name="connsiteX3-241" fmla="*/ 4778 w 10877504"/>
                    <a:gd name="connsiteY3-242" fmla="*/ 2131701 h 2451015"/>
                    <a:gd name="connsiteX4-243" fmla="*/ 11188 w 10877504"/>
                    <a:gd name="connsiteY4-244" fmla="*/ 0 h 2451015"/>
                    <a:gd name="connsiteX0-245" fmla="*/ 10861985 w 10861985"/>
                    <a:gd name="connsiteY0-246" fmla="*/ 2084821 h 2451015"/>
                    <a:gd name="connsiteX1-247" fmla="*/ 10522232 w 10861985"/>
                    <a:gd name="connsiteY1-248" fmla="*/ 2430680 h 2451015"/>
                    <a:gd name="connsiteX2-249" fmla="*/ 251521 w 10861985"/>
                    <a:gd name="connsiteY2-250" fmla="*/ 2451015 h 2451015"/>
                    <a:gd name="connsiteX3-251" fmla="*/ 4778 w 10861985"/>
                    <a:gd name="connsiteY3-252" fmla="*/ 2131701 h 2451015"/>
                    <a:gd name="connsiteX4-253" fmla="*/ 11188 w 10861985"/>
                    <a:gd name="connsiteY4-254" fmla="*/ 0 h 2451015"/>
                    <a:gd name="connsiteX0-255" fmla="*/ 10857207 w 10857207"/>
                    <a:gd name="connsiteY0-256" fmla="*/ 0 h 366194"/>
                    <a:gd name="connsiteX1-257" fmla="*/ 10517454 w 10857207"/>
                    <a:gd name="connsiteY1-258" fmla="*/ 345859 h 366194"/>
                    <a:gd name="connsiteX2-259" fmla="*/ 246743 w 10857207"/>
                    <a:gd name="connsiteY2-260" fmla="*/ 366194 h 366194"/>
                    <a:gd name="connsiteX3-261" fmla="*/ 0 w 10857207"/>
                    <a:gd name="connsiteY3-262" fmla="*/ 46880 h 366194"/>
                    <a:gd name="connsiteX0-263" fmla="*/ 10610464 w 10610464"/>
                    <a:gd name="connsiteY0-264" fmla="*/ 0 h 366194"/>
                    <a:gd name="connsiteX1-265" fmla="*/ 10270711 w 10610464"/>
                    <a:gd name="connsiteY1-266" fmla="*/ 345859 h 366194"/>
                    <a:gd name="connsiteX2-267" fmla="*/ 0 w 10610464"/>
                    <a:gd name="connsiteY2-268" fmla="*/ 366194 h 366194"/>
                    <a:gd name="connsiteX0-269" fmla="*/ 339753 w 339753"/>
                    <a:gd name="connsiteY0-270" fmla="*/ 0 h 345859"/>
                    <a:gd name="connsiteX1-271" fmla="*/ 0 w 339753"/>
                    <a:gd name="connsiteY1-272" fmla="*/ 345859 h 345859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</a:cxnLst>
                  <a:rect l="l" t="t" r="r" b="b"/>
                  <a:pathLst>
                    <a:path w="339753" h="345859">
                      <a:moveTo>
                        <a:pt x="339753" y="0"/>
                      </a:moveTo>
                      <a:lnTo>
                        <a:pt x="0" y="345859"/>
                      </a:lnTo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82" name="任意多边形: 形状 81"/>
                <p:cNvSpPr/>
                <p:nvPr/>
              </p:nvSpPr>
              <p:spPr>
                <a:xfrm>
                  <a:off x="10443054" y="4695388"/>
                  <a:ext cx="204022" cy="207689"/>
                </a:xfrm>
                <a:custGeom>
                  <a:avLst/>
                  <a:gdLst>
                    <a:gd name="connsiteX0" fmla="*/ 10856686 w 10856686"/>
                    <a:gd name="connsiteY0" fmla="*/ 4180114 h 4789714"/>
                    <a:gd name="connsiteX1" fmla="*/ 10363200 w 10856686"/>
                    <a:gd name="connsiteY1" fmla="*/ 4775200 h 4789714"/>
                    <a:gd name="connsiteX2" fmla="*/ 261257 w 10856686"/>
                    <a:gd name="connsiteY2" fmla="*/ 4789714 h 4789714"/>
                    <a:gd name="connsiteX3" fmla="*/ 14514 w 10856686"/>
                    <a:gd name="connsiteY3" fmla="*/ 4470400 h 4789714"/>
                    <a:gd name="connsiteX4" fmla="*/ 0 w 10856686"/>
                    <a:gd name="connsiteY4" fmla="*/ 0 h 4789714"/>
                    <a:gd name="connsiteX0-1" fmla="*/ 10856686 w 10856686"/>
                    <a:gd name="connsiteY0-2" fmla="*/ 4180114 h 4789714"/>
                    <a:gd name="connsiteX1-3" fmla="*/ 10363200 w 10856686"/>
                    <a:gd name="connsiteY1-4" fmla="*/ 4775200 h 4789714"/>
                    <a:gd name="connsiteX2-5" fmla="*/ 261257 w 10856686"/>
                    <a:gd name="connsiteY2-6" fmla="*/ 4789714 h 4789714"/>
                    <a:gd name="connsiteX3-7" fmla="*/ 14514 w 10856686"/>
                    <a:gd name="connsiteY3-8" fmla="*/ 4470400 h 4789714"/>
                    <a:gd name="connsiteX4-9" fmla="*/ 749 w 10856686"/>
                    <a:gd name="connsiteY4-10" fmla="*/ 1242677 h 4789714"/>
                    <a:gd name="connsiteX5" fmla="*/ 0 w 10856686"/>
                    <a:gd name="connsiteY5" fmla="*/ 0 h 4789714"/>
                    <a:gd name="connsiteX0-11" fmla="*/ 10855937 w 10855937"/>
                    <a:gd name="connsiteY0-12" fmla="*/ 2937437 h 3547037"/>
                    <a:gd name="connsiteX1-13" fmla="*/ 10362451 w 10855937"/>
                    <a:gd name="connsiteY1-14" fmla="*/ 3532523 h 3547037"/>
                    <a:gd name="connsiteX2-15" fmla="*/ 260508 w 10855937"/>
                    <a:gd name="connsiteY2-16" fmla="*/ 3547037 h 3547037"/>
                    <a:gd name="connsiteX3-17" fmla="*/ 13765 w 10855937"/>
                    <a:gd name="connsiteY3-18" fmla="*/ 3227723 h 3547037"/>
                    <a:gd name="connsiteX4-19" fmla="*/ 0 w 10855937"/>
                    <a:gd name="connsiteY4-20" fmla="*/ 0 h 3547037"/>
                    <a:gd name="connsiteX0-21" fmla="*/ 10855937 w 10855937"/>
                    <a:gd name="connsiteY0-22" fmla="*/ 2937437 h 3547037"/>
                    <a:gd name="connsiteX1-23" fmla="*/ 10362451 w 10855937"/>
                    <a:gd name="connsiteY1-24" fmla="*/ 3532523 h 3547037"/>
                    <a:gd name="connsiteX2-25" fmla="*/ 260508 w 10855937"/>
                    <a:gd name="connsiteY2-26" fmla="*/ 3547037 h 3547037"/>
                    <a:gd name="connsiteX3-27" fmla="*/ 13765 w 10855937"/>
                    <a:gd name="connsiteY3-28" fmla="*/ 3227723 h 3547037"/>
                    <a:gd name="connsiteX4-29" fmla="*/ 0 w 10855937"/>
                    <a:gd name="connsiteY4-30" fmla="*/ 0 h 3547037"/>
                    <a:gd name="connsiteX0-31" fmla="*/ 10868873 w 10868873"/>
                    <a:gd name="connsiteY0-32" fmla="*/ 2937437 h 3547037"/>
                    <a:gd name="connsiteX1-33" fmla="*/ 10375387 w 10868873"/>
                    <a:gd name="connsiteY1-34" fmla="*/ 3532523 h 3547037"/>
                    <a:gd name="connsiteX2-35" fmla="*/ 273444 w 10868873"/>
                    <a:gd name="connsiteY2-36" fmla="*/ 3547037 h 3547037"/>
                    <a:gd name="connsiteX3-37" fmla="*/ 26701 w 10868873"/>
                    <a:gd name="connsiteY3-38" fmla="*/ 3227723 h 3547037"/>
                    <a:gd name="connsiteX4-39" fmla="*/ 5177 w 10868873"/>
                    <a:gd name="connsiteY4-40" fmla="*/ 1101841 h 3547037"/>
                    <a:gd name="connsiteX5-41" fmla="*/ 12936 w 10868873"/>
                    <a:gd name="connsiteY5-42" fmla="*/ 0 h 3547037"/>
                    <a:gd name="connsiteX0-43" fmla="*/ 10868873 w 10868873"/>
                    <a:gd name="connsiteY0-44" fmla="*/ 1835596 h 2445196"/>
                    <a:gd name="connsiteX1-45" fmla="*/ 10375387 w 10868873"/>
                    <a:gd name="connsiteY1-46" fmla="*/ 2430682 h 2445196"/>
                    <a:gd name="connsiteX2-47" fmla="*/ 273444 w 10868873"/>
                    <a:gd name="connsiteY2-48" fmla="*/ 2445196 h 2445196"/>
                    <a:gd name="connsiteX3-49" fmla="*/ 26701 w 10868873"/>
                    <a:gd name="connsiteY3-50" fmla="*/ 2125882 h 2445196"/>
                    <a:gd name="connsiteX4-51" fmla="*/ 5177 w 10868873"/>
                    <a:gd name="connsiteY4-52" fmla="*/ 0 h 2445196"/>
                    <a:gd name="connsiteX0-53" fmla="*/ 10863696 w 10863696"/>
                    <a:gd name="connsiteY0-54" fmla="*/ 1835596 h 2445196"/>
                    <a:gd name="connsiteX1-55" fmla="*/ 10370210 w 10863696"/>
                    <a:gd name="connsiteY1-56" fmla="*/ 2430682 h 2445196"/>
                    <a:gd name="connsiteX2-57" fmla="*/ 268267 w 10863696"/>
                    <a:gd name="connsiteY2-58" fmla="*/ 2445196 h 2445196"/>
                    <a:gd name="connsiteX3-59" fmla="*/ 21524 w 10863696"/>
                    <a:gd name="connsiteY3-60" fmla="*/ 2125882 h 2445196"/>
                    <a:gd name="connsiteX4-61" fmla="*/ 0 w 10863696"/>
                    <a:gd name="connsiteY4-62" fmla="*/ 0 h 2445196"/>
                    <a:gd name="connsiteX0-63" fmla="*/ 10882319 w 10882319"/>
                    <a:gd name="connsiteY0-64" fmla="*/ 1835596 h 2445196"/>
                    <a:gd name="connsiteX1-65" fmla="*/ 10388833 w 10882319"/>
                    <a:gd name="connsiteY1-66" fmla="*/ 2430682 h 2445196"/>
                    <a:gd name="connsiteX2-67" fmla="*/ 286890 w 10882319"/>
                    <a:gd name="connsiteY2-68" fmla="*/ 2445196 h 2445196"/>
                    <a:gd name="connsiteX3-69" fmla="*/ 40147 w 10882319"/>
                    <a:gd name="connsiteY3-70" fmla="*/ 2125882 h 2445196"/>
                    <a:gd name="connsiteX4-71" fmla="*/ 0 w 10882319"/>
                    <a:gd name="connsiteY4-72" fmla="*/ 0 h 2445196"/>
                    <a:gd name="connsiteX0-73" fmla="*/ 10853134 w 10853134"/>
                    <a:gd name="connsiteY0-74" fmla="*/ 1841415 h 2451015"/>
                    <a:gd name="connsiteX1-75" fmla="*/ 10359648 w 10853134"/>
                    <a:gd name="connsiteY1-76" fmla="*/ 2436501 h 2451015"/>
                    <a:gd name="connsiteX2-77" fmla="*/ 257705 w 10853134"/>
                    <a:gd name="connsiteY2-78" fmla="*/ 2451015 h 2451015"/>
                    <a:gd name="connsiteX3-79" fmla="*/ 10962 w 10853134"/>
                    <a:gd name="connsiteY3-80" fmla="*/ 2131701 h 2451015"/>
                    <a:gd name="connsiteX4-81" fmla="*/ 11553 w 10853134"/>
                    <a:gd name="connsiteY4-82" fmla="*/ 0 h 2451015"/>
                    <a:gd name="connsiteX0-83" fmla="*/ 10864860 w 10864860"/>
                    <a:gd name="connsiteY0-84" fmla="*/ 1841415 h 2451015"/>
                    <a:gd name="connsiteX1-85" fmla="*/ 10371374 w 10864860"/>
                    <a:gd name="connsiteY1-86" fmla="*/ 2436501 h 2451015"/>
                    <a:gd name="connsiteX2-87" fmla="*/ 269431 w 10864860"/>
                    <a:gd name="connsiteY2-88" fmla="*/ 2451015 h 2451015"/>
                    <a:gd name="connsiteX3-89" fmla="*/ 22688 w 10864860"/>
                    <a:gd name="connsiteY3-90" fmla="*/ 2131701 h 2451015"/>
                    <a:gd name="connsiteX4-91" fmla="*/ 0 w 10864860"/>
                    <a:gd name="connsiteY4-92" fmla="*/ 0 h 2451015"/>
                    <a:gd name="connsiteX0-93" fmla="*/ 10856761 w 10856761"/>
                    <a:gd name="connsiteY0-94" fmla="*/ 1841415 h 2451015"/>
                    <a:gd name="connsiteX1-95" fmla="*/ 10363275 w 10856761"/>
                    <a:gd name="connsiteY1-96" fmla="*/ 2436501 h 2451015"/>
                    <a:gd name="connsiteX2-97" fmla="*/ 261332 w 10856761"/>
                    <a:gd name="connsiteY2-98" fmla="*/ 2451015 h 2451015"/>
                    <a:gd name="connsiteX3-99" fmla="*/ 14589 w 10856761"/>
                    <a:gd name="connsiteY3-100" fmla="*/ 2131701 h 2451015"/>
                    <a:gd name="connsiteX4-101" fmla="*/ 3540 w 10856761"/>
                    <a:gd name="connsiteY4-102" fmla="*/ 0 h 2451015"/>
                    <a:gd name="connsiteX0-103" fmla="*/ 10858803 w 10858803"/>
                    <a:gd name="connsiteY0-104" fmla="*/ 1841415 h 2451015"/>
                    <a:gd name="connsiteX1-105" fmla="*/ 10365317 w 10858803"/>
                    <a:gd name="connsiteY1-106" fmla="*/ 2436501 h 2451015"/>
                    <a:gd name="connsiteX2-107" fmla="*/ 263374 w 10858803"/>
                    <a:gd name="connsiteY2-108" fmla="*/ 2451015 h 2451015"/>
                    <a:gd name="connsiteX3-109" fmla="*/ 16631 w 10858803"/>
                    <a:gd name="connsiteY3-110" fmla="*/ 2131701 h 2451015"/>
                    <a:gd name="connsiteX4-111" fmla="*/ 5582 w 10858803"/>
                    <a:gd name="connsiteY4-112" fmla="*/ 0 h 2451015"/>
                    <a:gd name="connsiteX0-113" fmla="*/ 10854255 w 10854255"/>
                    <a:gd name="connsiteY0-114" fmla="*/ 1841415 h 2451015"/>
                    <a:gd name="connsiteX1-115" fmla="*/ 10360769 w 10854255"/>
                    <a:gd name="connsiteY1-116" fmla="*/ 2436501 h 2451015"/>
                    <a:gd name="connsiteX2-117" fmla="*/ 258826 w 10854255"/>
                    <a:gd name="connsiteY2-118" fmla="*/ 2451015 h 2451015"/>
                    <a:gd name="connsiteX3-119" fmla="*/ 12083 w 10854255"/>
                    <a:gd name="connsiteY3-120" fmla="*/ 2131701 h 2451015"/>
                    <a:gd name="connsiteX4-121" fmla="*/ 1034 w 10854255"/>
                    <a:gd name="connsiteY4-122" fmla="*/ 0 h 2451015"/>
                    <a:gd name="connsiteX0-123" fmla="*/ 10846712 w 10846712"/>
                    <a:gd name="connsiteY0-124" fmla="*/ 1841415 h 2451015"/>
                    <a:gd name="connsiteX1-125" fmla="*/ 10353226 w 10846712"/>
                    <a:gd name="connsiteY1-126" fmla="*/ 2436501 h 2451015"/>
                    <a:gd name="connsiteX2-127" fmla="*/ 251283 w 10846712"/>
                    <a:gd name="connsiteY2-128" fmla="*/ 2451015 h 2451015"/>
                    <a:gd name="connsiteX3-129" fmla="*/ 4540 w 10846712"/>
                    <a:gd name="connsiteY3-130" fmla="*/ 2131701 h 2451015"/>
                    <a:gd name="connsiteX4-131" fmla="*/ 5130 w 10846712"/>
                    <a:gd name="connsiteY4-132" fmla="*/ 0 h 2451015"/>
                    <a:gd name="connsiteX0-133" fmla="*/ 10842172 w 10842172"/>
                    <a:gd name="connsiteY0-134" fmla="*/ 1841415 h 2451015"/>
                    <a:gd name="connsiteX1-135" fmla="*/ 10348686 w 10842172"/>
                    <a:gd name="connsiteY1-136" fmla="*/ 2436501 h 2451015"/>
                    <a:gd name="connsiteX2-137" fmla="*/ 246743 w 10842172"/>
                    <a:gd name="connsiteY2-138" fmla="*/ 2451015 h 2451015"/>
                    <a:gd name="connsiteX3-139" fmla="*/ 0 w 10842172"/>
                    <a:gd name="connsiteY3-140" fmla="*/ 2131701 h 2451015"/>
                    <a:gd name="connsiteX4-141" fmla="*/ 590 w 10842172"/>
                    <a:gd name="connsiteY4-142" fmla="*/ 0 h 2451015"/>
                    <a:gd name="connsiteX0-143" fmla="*/ 10842172 w 10842172"/>
                    <a:gd name="connsiteY0-144" fmla="*/ 1841415 h 2451015"/>
                    <a:gd name="connsiteX1-145" fmla="*/ 10348686 w 10842172"/>
                    <a:gd name="connsiteY1-146" fmla="*/ 2436501 h 2451015"/>
                    <a:gd name="connsiteX2-147" fmla="*/ 246743 w 10842172"/>
                    <a:gd name="connsiteY2-148" fmla="*/ 2451015 h 2451015"/>
                    <a:gd name="connsiteX3-149" fmla="*/ 0 w 10842172"/>
                    <a:gd name="connsiteY3-150" fmla="*/ 2131701 h 2451015"/>
                    <a:gd name="connsiteX4-151" fmla="*/ 590 w 10842172"/>
                    <a:gd name="connsiteY4-152" fmla="*/ 0 h 2451015"/>
                    <a:gd name="connsiteX0-153" fmla="*/ 10842172 w 10842172"/>
                    <a:gd name="connsiteY0-154" fmla="*/ 1841415 h 2451015"/>
                    <a:gd name="connsiteX1-155" fmla="*/ 10348686 w 10842172"/>
                    <a:gd name="connsiteY1-156" fmla="*/ 2436501 h 2451015"/>
                    <a:gd name="connsiteX2-157" fmla="*/ 246743 w 10842172"/>
                    <a:gd name="connsiteY2-158" fmla="*/ 2451015 h 2451015"/>
                    <a:gd name="connsiteX3-159" fmla="*/ 0 w 10842172"/>
                    <a:gd name="connsiteY3-160" fmla="*/ 2131701 h 2451015"/>
                    <a:gd name="connsiteX4-161" fmla="*/ 6410 w 10842172"/>
                    <a:gd name="connsiteY4-162" fmla="*/ 0 h 2451015"/>
                    <a:gd name="connsiteX0-163" fmla="*/ 10842172 w 10842172"/>
                    <a:gd name="connsiteY0-164" fmla="*/ 1841415 h 2451015"/>
                    <a:gd name="connsiteX1-165" fmla="*/ 10348686 w 10842172"/>
                    <a:gd name="connsiteY1-166" fmla="*/ 2436501 h 2451015"/>
                    <a:gd name="connsiteX2-167" fmla="*/ 246743 w 10842172"/>
                    <a:gd name="connsiteY2-168" fmla="*/ 2451015 h 2451015"/>
                    <a:gd name="connsiteX3-169" fmla="*/ 0 w 10842172"/>
                    <a:gd name="connsiteY3-170" fmla="*/ 2131701 h 2451015"/>
                    <a:gd name="connsiteX4-171" fmla="*/ 6410 w 10842172"/>
                    <a:gd name="connsiteY4-172" fmla="*/ 0 h 2451015"/>
                    <a:gd name="connsiteX0-173" fmla="*/ 10846950 w 10846950"/>
                    <a:gd name="connsiteY0-174" fmla="*/ 1841415 h 2451015"/>
                    <a:gd name="connsiteX1-175" fmla="*/ 10353464 w 10846950"/>
                    <a:gd name="connsiteY1-176" fmla="*/ 2436501 h 2451015"/>
                    <a:gd name="connsiteX2-177" fmla="*/ 251521 w 10846950"/>
                    <a:gd name="connsiteY2-178" fmla="*/ 2451015 h 2451015"/>
                    <a:gd name="connsiteX3-179" fmla="*/ 4778 w 10846950"/>
                    <a:gd name="connsiteY3-180" fmla="*/ 2131701 h 2451015"/>
                    <a:gd name="connsiteX4-181" fmla="*/ 11188 w 10846950"/>
                    <a:gd name="connsiteY4-182" fmla="*/ 0 h 2451015"/>
                    <a:gd name="connsiteX0-183" fmla="*/ 10846950 w 10846950"/>
                    <a:gd name="connsiteY0-184" fmla="*/ 1841415 h 2451015"/>
                    <a:gd name="connsiteX1-185" fmla="*/ 10568788 w 10846950"/>
                    <a:gd name="connsiteY1-186" fmla="*/ 2430680 h 2451015"/>
                    <a:gd name="connsiteX2-187" fmla="*/ 251521 w 10846950"/>
                    <a:gd name="connsiteY2-188" fmla="*/ 2451015 h 2451015"/>
                    <a:gd name="connsiteX3-189" fmla="*/ 4778 w 10846950"/>
                    <a:gd name="connsiteY3-190" fmla="*/ 2131701 h 2451015"/>
                    <a:gd name="connsiteX4-191" fmla="*/ 11188 w 10846950"/>
                    <a:gd name="connsiteY4-192" fmla="*/ 0 h 2451015"/>
                    <a:gd name="connsiteX0-193" fmla="*/ 10846950 w 10846950"/>
                    <a:gd name="connsiteY0-194" fmla="*/ 1841415 h 2451015"/>
                    <a:gd name="connsiteX1-195" fmla="*/ 10522232 w 10846950"/>
                    <a:gd name="connsiteY1-196" fmla="*/ 2430680 h 2451015"/>
                    <a:gd name="connsiteX2-197" fmla="*/ 251521 w 10846950"/>
                    <a:gd name="connsiteY2-198" fmla="*/ 2451015 h 2451015"/>
                    <a:gd name="connsiteX3-199" fmla="*/ 4778 w 10846950"/>
                    <a:gd name="connsiteY3-200" fmla="*/ 2131701 h 2451015"/>
                    <a:gd name="connsiteX4-201" fmla="*/ 11188 w 10846950"/>
                    <a:gd name="connsiteY4-202" fmla="*/ 0 h 2451015"/>
                    <a:gd name="connsiteX0-203" fmla="*/ 10846950 w 10846950"/>
                    <a:gd name="connsiteY0-204" fmla="*/ 1841415 h 2451015"/>
                    <a:gd name="connsiteX1-205" fmla="*/ 10745593 w 10846950"/>
                    <a:gd name="connsiteY1-206" fmla="*/ 2046023 h 2451015"/>
                    <a:gd name="connsiteX2-207" fmla="*/ 10522232 w 10846950"/>
                    <a:gd name="connsiteY2-208" fmla="*/ 2430680 h 2451015"/>
                    <a:gd name="connsiteX3-209" fmla="*/ 251521 w 10846950"/>
                    <a:gd name="connsiteY3-210" fmla="*/ 2451015 h 2451015"/>
                    <a:gd name="connsiteX4-211" fmla="*/ 4778 w 10846950"/>
                    <a:gd name="connsiteY4-212" fmla="*/ 2131701 h 2451015"/>
                    <a:gd name="connsiteX5-213" fmla="*/ 11188 w 10846950"/>
                    <a:gd name="connsiteY5-214" fmla="*/ 0 h 2451015"/>
                    <a:gd name="connsiteX0-215" fmla="*/ 10745593 w 10745593"/>
                    <a:gd name="connsiteY0-216" fmla="*/ 2046023 h 2451015"/>
                    <a:gd name="connsiteX1-217" fmla="*/ 10522232 w 10745593"/>
                    <a:gd name="connsiteY1-218" fmla="*/ 2430680 h 2451015"/>
                    <a:gd name="connsiteX2-219" fmla="*/ 251521 w 10745593"/>
                    <a:gd name="connsiteY2-220" fmla="*/ 2451015 h 2451015"/>
                    <a:gd name="connsiteX3-221" fmla="*/ 4778 w 10745593"/>
                    <a:gd name="connsiteY3-222" fmla="*/ 2131701 h 2451015"/>
                    <a:gd name="connsiteX4-223" fmla="*/ 11188 w 10745593"/>
                    <a:gd name="connsiteY4-224" fmla="*/ 0 h 2451015"/>
                    <a:gd name="connsiteX0-225" fmla="*/ 10830947 w 10830947"/>
                    <a:gd name="connsiteY0-226" fmla="*/ 2046023 h 2451015"/>
                    <a:gd name="connsiteX1-227" fmla="*/ 10522232 w 10830947"/>
                    <a:gd name="connsiteY1-228" fmla="*/ 2430680 h 2451015"/>
                    <a:gd name="connsiteX2-229" fmla="*/ 251521 w 10830947"/>
                    <a:gd name="connsiteY2-230" fmla="*/ 2451015 h 2451015"/>
                    <a:gd name="connsiteX3-231" fmla="*/ 4778 w 10830947"/>
                    <a:gd name="connsiteY3-232" fmla="*/ 2131701 h 2451015"/>
                    <a:gd name="connsiteX4-233" fmla="*/ 11188 w 10830947"/>
                    <a:gd name="connsiteY4-234" fmla="*/ 0 h 2451015"/>
                    <a:gd name="connsiteX0-235" fmla="*/ 10877504 w 10877504"/>
                    <a:gd name="connsiteY0-236" fmla="*/ 2046023 h 2451015"/>
                    <a:gd name="connsiteX1-237" fmla="*/ 10522232 w 10877504"/>
                    <a:gd name="connsiteY1-238" fmla="*/ 2430680 h 2451015"/>
                    <a:gd name="connsiteX2-239" fmla="*/ 251521 w 10877504"/>
                    <a:gd name="connsiteY2-240" fmla="*/ 2451015 h 2451015"/>
                    <a:gd name="connsiteX3-241" fmla="*/ 4778 w 10877504"/>
                    <a:gd name="connsiteY3-242" fmla="*/ 2131701 h 2451015"/>
                    <a:gd name="connsiteX4-243" fmla="*/ 11188 w 10877504"/>
                    <a:gd name="connsiteY4-244" fmla="*/ 0 h 2451015"/>
                    <a:gd name="connsiteX0-245" fmla="*/ 10861985 w 10861985"/>
                    <a:gd name="connsiteY0-246" fmla="*/ 2084821 h 2451015"/>
                    <a:gd name="connsiteX1-247" fmla="*/ 10522232 w 10861985"/>
                    <a:gd name="connsiteY1-248" fmla="*/ 2430680 h 2451015"/>
                    <a:gd name="connsiteX2-249" fmla="*/ 251521 w 10861985"/>
                    <a:gd name="connsiteY2-250" fmla="*/ 2451015 h 2451015"/>
                    <a:gd name="connsiteX3-251" fmla="*/ 4778 w 10861985"/>
                    <a:gd name="connsiteY3-252" fmla="*/ 2131701 h 2451015"/>
                    <a:gd name="connsiteX4-253" fmla="*/ 11188 w 10861985"/>
                    <a:gd name="connsiteY4-254" fmla="*/ 0 h 2451015"/>
                    <a:gd name="connsiteX0-255" fmla="*/ 10857207 w 10857207"/>
                    <a:gd name="connsiteY0-256" fmla="*/ 0 h 366194"/>
                    <a:gd name="connsiteX1-257" fmla="*/ 10517454 w 10857207"/>
                    <a:gd name="connsiteY1-258" fmla="*/ 345859 h 366194"/>
                    <a:gd name="connsiteX2-259" fmla="*/ 246743 w 10857207"/>
                    <a:gd name="connsiteY2-260" fmla="*/ 366194 h 366194"/>
                    <a:gd name="connsiteX3-261" fmla="*/ 0 w 10857207"/>
                    <a:gd name="connsiteY3-262" fmla="*/ 46880 h 366194"/>
                    <a:gd name="connsiteX0-263" fmla="*/ 10610464 w 10610464"/>
                    <a:gd name="connsiteY0-264" fmla="*/ 0 h 366194"/>
                    <a:gd name="connsiteX1-265" fmla="*/ 10270711 w 10610464"/>
                    <a:gd name="connsiteY1-266" fmla="*/ 345859 h 366194"/>
                    <a:gd name="connsiteX2-267" fmla="*/ 0 w 10610464"/>
                    <a:gd name="connsiteY2-268" fmla="*/ 366194 h 366194"/>
                    <a:gd name="connsiteX0-269" fmla="*/ 339753 w 339753"/>
                    <a:gd name="connsiteY0-270" fmla="*/ 0 h 345859"/>
                    <a:gd name="connsiteX1-271" fmla="*/ 0 w 339753"/>
                    <a:gd name="connsiteY1-272" fmla="*/ 345859 h 345859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</a:cxnLst>
                  <a:rect l="l" t="t" r="r" b="b"/>
                  <a:pathLst>
                    <a:path w="339753" h="345859">
                      <a:moveTo>
                        <a:pt x="339753" y="0"/>
                      </a:moveTo>
                      <a:lnTo>
                        <a:pt x="0" y="345859"/>
                      </a:lnTo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83" name="任意多边形: 形状 82"/>
                <p:cNvSpPr/>
                <p:nvPr/>
              </p:nvSpPr>
              <p:spPr>
                <a:xfrm>
                  <a:off x="10443054" y="4518989"/>
                  <a:ext cx="204022" cy="207689"/>
                </a:xfrm>
                <a:custGeom>
                  <a:avLst/>
                  <a:gdLst>
                    <a:gd name="connsiteX0" fmla="*/ 10856686 w 10856686"/>
                    <a:gd name="connsiteY0" fmla="*/ 4180114 h 4789714"/>
                    <a:gd name="connsiteX1" fmla="*/ 10363200 w 10856686"/>
                    <a:gd name="connsiteY1" fmla="*/ 4775200 h 4789714"/>
                    <a:gd name="connsiteX2" fmla="*/ 261257 w 10856686"/>
                    <a:gd name="connsiteY2" fmla="*/ 4789714 h 4789714"/>
                    <a:gd name="connsiteX3" fmla="*/ 14514 w 10856686"/>
                    <a:gd name="connsiteY3" fmla="*/ 4470400 h 4789714"/>
                    <a:gd name="connsiteX4" fmla="*/ 0 w 10856686"/>
                    <a:gd name="connsiteY4" fmla="*/ 0 h 4789714"/>
                    <a:gd name="connsiteX0-1" fmla="*/ 10856686 w 10856686"/>
                    <a:gd name="connsiteY0-2" fmla="*/ 4180114 h 4789714"/>
                    <a:gd name="connsiteX1-3" fmla="*/ 10363200 w 10856686"/>
                    <a:gd name="connsiteY1-4" fmla="*/ 4775200 h 4789714"/>
                    <a:gd name="connsiteX2-5" fmla="*/ 261257 w 10856686"/>
                    <a:gd name="connsiteY2-6" fmla="*/ 4789714 h 4789714"/>
                    <a:gd name="connsiteX3-7" fmla="*/ 14514 w 10856686"/>
                    <a:gd name="connsiteY3-8" fmla="*/ 4470400 h 4789714"/>
                    <a:gd name="connsiteX4-9" fmla="*/ 749 w 10856686"/>
                    <a:gd name="connsiteY4-10" fmla="*/ 1242677 h 4789714"/>
                    <a:gd name="connsiteX5" fmla="*/ 0 w 10856686"/>
                    <a:gd name="connsiteY5" fmla="*/ 0 h 4789714"/>
                    <a:gd name="connsiteX0-11" fmla="*/ 10855937 w 10855937"/>
                    <a:gd name="connsiteY0-12" fmla="*/ 2937437 h 3547037"/>
                    <a:gd name="connsiteX1-13" fmla="*/ 10362451 w 10855937"/>
                    <a:gd name="connsiteY1-14" fmla="*/ 3532523 h 3547037"/>
                    <a:gd name="connsiteX2-15" fmla="*/ 260508 w 10855937"/>
                    <a:gd name="connsiteY2-16" fmla="*/ 3547037 h 3547037"/>
                    <a:gd name="connsiteX3-17" fmla="*/ 13765 w 10855937"/>
                    <a:gd name="connsiteY3-18" fmla="*/ 3227723 h 3547037"/>
                    <a:gd name="connsiteX4-19" fmla="*/ 0 w 10855937"/>
                    <a:gd name="connsiteY4-20" fmla="*/ 0 h 3547037"/>
                    <a:gd name="connsiteX0-21" fmla="*/ 10855937 w 10855937"/>
                    <a:gd name="connsiteY0-22" fmla="*/ 2937437 h 3547037"/>
                    <a:gd name="connsiteX1-23" fmla="*/ 10362451 w 10855937"/>
                    <a:gd name="connsiteY1-24" fmla="*/ 3532523 h 3547037"/>
                    <a:gd name="connsiteX2-25" fmla="*/ 260508 w 10855937"/>
                    <a:gd name="connsiteY2-26" fmla="*/ 3547037 h 3547037"/>
                    <a:gd name="connsiteX3-27" fmla="*/ 13765 w 10855937"/>
                    <a:gd name="connsiteY3-28" fmla="*/ 3227723 h 3547037"/>
                    <a:gd name="connsiteX4-29" fmla="*/ 0 w 10855937"/>
                    <a:gd name="connsiteY4-30" fmla="*/ 0 h 3547037"/>
                    <a:gd name="connsiteX0-31" fmla="*/ 10868873 w 10868873"/>
                    <a:gd name="connsiteY0-32" fmla="*/ 2937437 h 3547037"/>
                    <a:gd name="connsiteX1-33" fmla="*/ 10375387 w 10868873"/>
                    <a:gd name="connsiteY1-34" fmla="*/ 3532523 h 3547037"/>
                    <a:gd name="connsiteX2-35" fmla="*/ 273444 w 10868873"/>
                    <a:gd name="connsiteY2-36" fmla="*/ 3547037 h 3547037"/>
                    <a:gd name="connsiteX3-37" fmla="*/ 26701 w 10868873"/>
                    <a:gd name="connsiteY3-38" fmla="*/ 3227723 h 3547037"/>
                    <a:gd name="connsiteX4-39" fmla="*/ 5177 w 10868873"/>
                    <a:gd name="connsiteY4-40" fmla="*/ 1101841 h 3547037"/>
                    <a:gd name="connsiteX5-41" fmla="*/ 12936 w 10868873"/>
                    <a:gd name="connsiteY5-42" fmla="*/ 0 h 3547037"/>
                    <a:gd name="connsiteX0-43" fmla="*/ 10868873 w 10868873"/>
                    <a:gd name="connsiteY0-44" fmla="*/ 1835596 h 2445196"/>
                    <a:gd name="connsiteX1-45" fmla="*/ 10375387 w 10868873"/>
                    <a:gd name="connsiteY1-46" fmla="*/ 2430682 h 2445196"/>
                    <a:gd name="connsiteX2-47" fmla="*/ 273444 w 10868873"/>
                    <a:gd name="connsiteY2-48" fmla="*/ 2445196 h 2445196"/>
                    <a:gd name="connsiteX3-49" fmla="*/ 26701 w 10868873"/>
                    <a:gd name="connsiteY3-50" fmla="*/ 2125882 h 2445196"/>
                    <a:gd name="connsiteX4-51" fmla="*/ 5177 w 10868873"/>
                    <a:gd name="connsiteY4-52" fmla="*/ 0 h 2445196"/>
                    <a:gd name="connsiteX0-53" fmla="*/ 10863696 w 10863696"/>
                    <a:gd name="connsiteY0-54" fmla="*/ 1835596 h 2445196"/>
                    <a:gd name="connsiteX1-55" fmla="*/ 10370210 w 10863696"/>
                    <a:gd name="connsiteY1-56" fmla="*/ 2430682 h 2445196"/>
                    <a:gd name="connsiteX2-57" fmla="*/ 268267 w 10863696"/>
                    <a:gd name="connsiteY2-58" fmla="*/ 2445196 h 2445196"/>
                    <a:gd name="connsiteX3-59" fmla="*/ 21524 w 10863696"/>
                    <a:gd name="connsiteY3-60" fmla="*/ 2125882 h 2445196"/>
                    <a:gd name="connsiteX4-61" fmla="*/ 0 w 10863696"/>
                    <a:gd name="connsiteY4-62" fmla="*/ 0 h 2445196"/>
                    <a:gd name="connsiteX0-63" fmla="*/ 10882319 w 10882319"/>
                    <a:gd name="connsiteY0-64" fmla="*/ 1835596 h 2445196"/>
                    <a:gd name="connsiteX1-65" fmla="*/ 10388833 w 10882319"/>
                    <a:gd name="connsiteY1-66" fmla="*/ 2430682 h 2445196"/>
                    <a:gd name="connsiteX2-67" fmla="*/ 286890 w 10882319"/>
                    <a:gd name="connsiteY2-68" fmla="*/ 2445196 h 2445196"/>
                    <a:gd name="connsiteX3-69" fmla="*/ 40147 w 10882319"/>
                    <a:gd name="connsiteY3-70" fmla="*/ 2125882 h 2445196"/>
                    <a:gd name="connsiteX4-71" fmla="*/ 0 w 10882319"/>
                    <a:gd name="connsiteY4-72" fmla="*/ 0 h 2445196"/>
                    <a:gd name="connsiteX0-73" fmla="*/ 10853134 w 10853134"/>
                    <a:gd name="connsiteY0-74" fmla="*/ 1841415 h 2451015"/>
                    <a:gd name="connsiteX1-75" fmla="*/ 10359648 w 10853134"/>
                    <a:gd name="connsiteY1-76" fmla="*/ 2436501 h 2451015"/>
                    <a:gd name="connsiteX2-77" fmla="*/ 257705 w 10853134"/>
                    <a:gd name="connsiteY2-78" fmla="*/ 2451015 h 2451015"/>
                    <a:gd name="connsiteX3-79" fmla="*/ 10962 w 10853134"/>
                    <a:gd name="connsiteY3-80" fmla="*/ 2131701 h 2451015"/>
                    <a:gd name="connsiteX4-81" fmla="*/ 11553 w 10853134"/>
                    <a:gd name="connsiteY4-82" fmla="*/ 0 h 2451015"/>
                    <a:gd name="connsiteX0-83" fmla="*/ 10864860 w 10864860"/>
                    <a:gd name="connsiteY0-84" fmla="*/ 1841415 h 2451015"/>
                    <a:gd name="connsiteX1-85" fmla="*/ 10371374 w 10864860"/>
                    <a:gd name="connsiteY1-86" fmla="*/ 2436501 h 2451015"/>
                    <a:gd name="connsiteX2-87" fmla="*/ 269431 w 10864860"/>
                    <a:gd name="connsiteY2-88" fmla="*/ 2451015 h 2451015"/>
                    <a:gd name="connsiteX3-89" fmla="*/ 22688 w 10864860"/>
                    <a:gd name="connsiteY3-90" fmla="*/ 2131701 h 2451015"/>
                    <a:gd name="connsiteX4-91" fmla="*/ 0 w 10864860"/>
                    <a:gd name="connsiteY4-92" fmla="*/ 0 h 2451015"/>
                    <a:gd name="connsiteX0-93" fmla="*/ 10856761 w 10856761"/>
                    <a:gd name="connsiteY0-94" fmla="*/ 1841415 h 2451015"/>
                    <a:gd name="connsiteX1-95" fmla="*/ 10363275 w 10856761"/>
                    <a:gd name="connsiteY1-96" fmla="*/ 2436501 h 2451015"/>
                    <a:gd name="connsiteX2-97" fmla="*/ 261332 w 10856761"/>
                    <a:gd name="connsiteY2-98" fmla="*/ 2451015 h 2451015"/>
                    <a:gd name="connsiteX3-99" fmla="*/ 14589 w 10856761"/>
                    <a:gd name="connsiteY3-100" fmla="*/ 2131701 h 2451015"/>
                    <a:gd name="connsiteX4-101" fmla="*/ 3540 w 10856761"/>
                    <a:gd name="connsiteY4-102" fmla="*/ 0 h 2451015"/>
                    <a:gd name="connsiteX0-103" fmla="*/ 10858803 w 10858803"/>
                    <a:gd name="connsiteY0-104" fmla="*/ 1841415 h 2451015"/>
                    <a:gd name="connsiteX1-105" fmla="*/ 10365317 w 10858803"/>
                    <a:gd name="connsiteY1-106" fmla="*/ 2436501 h 2451015"/>
                    <a:gd name="connsiteX2-107" fmla="*/ 263374 w 10858803"/>
                    <a:gd name="connsiteY2-108" fmla="*/ 2451015 h 2451015"/>
                    <a:gd name="connsiteX3-109" fmla="*/ 16631 w 10858803"/>
                    <a:gd name="connsiteY3-110" fmla="*/ 2131701 h 2451015"/>
                    <a:gd name="connsiteX4-111" fmla="*/ 5582 w 10858803"/>
                    <a:gd name="connsiteY4-112" fmla="*/ 0 h 2451015"/>
                    <a:gd name="connsiteX0-113" fmla="*/ 10854255 w 10854255"/>
                    <a:gd name="connsiteY0-114" fmla="*/ 1841415 h 2451015"/>
                    <a:gd name="connsiteX1-115" fmla="*/ 10360769 w 10854255"/>
                    <a:gd name="connsiteY1-116" fmla="*/ 2436501 h 2451015"/>
                    <a:gd name="connsiteX2-117" fmla="*/ 258826 w 10854255"/>
                    <a:gd name="connsiteY2-118" fmla="*/ 2451015 h 2451015"/>
                    <a:gd name="connsiteX3-119" fmla="*/ 12083 w 10854255"/>
                    <a:gd name="connsiteY3-120" fmla="*/ 2131701 h 2451015"/>
                    <a:gd name="connsiteX4-121" fmla="*/ 1034 w 10854255"/>
                    <a:gd name="connsiteY4-122" fmla="*/ 0 h 2451015"/>
                    <a:gd name="connsiteX0-123" fmla="*/ 10846712 w 10846712"/>
                    <a:gd name="connsiteY0-124" fmla="*/ 1841415 h 2451015"/>
                    <a:gd name="connsiteX1-125" fmla="*/ 10353226 w 10846712"/>
                    <a:gd name="connsiteY1-126" fmla="*/ 2436501 h 2451015"/>
                    <a:gd name="connsiteX2-127" fmla="*/ 251283 w 10846712"/>
                    <a:gd name="connsiteY2-128" fmla="*/ 2451015 h 2451015"/>
                    <a:gd name="connsiteX3-129" fmla="*/ 4540 w 10846712"/>
                    <a:gd name="connsiteY3-130" fmla="*/ 2131701 h 2451015"/>
                    <a:gd name="connsiteX4-131" fmla="*/ 5130 w 10846712"/>
                    <a:gd name="connsiteY4-132" fmla="*/ 0 h 2451015"/>
                    <a:gd name="connsiteX0-133" fmla="*/ 10842172 w 10842172"/>
                    <a:gd name="connsiteY0-134" fmla="*/ 1841415 h 2451015"/>
                    <a:gd name="connsiteX1-135" fmla="*/ 10348686 w 10842172"/>
                    <a:gd name="connsiteY1-136" fmla="*/ 2436501 h 2451015"/>
                    <a:gd name="connsiteX2-137" fmla="*/ 246743 w 10842172"/>
                    <a:gd name="connsiteY2-138" fmla="*/ 2451015 h 2451015"/>
                    <a:gd name="connsiteX3-139" fmla="*/ 0 w 10842172"/>
                    <a:gd name="connsiteY3-140" fmla="*/ 2131701 h 2451015"/>
                    <a:gd name="connsiteX4-141" fmla="*/ 590 w 10842172"/>
                    <a:gd name="connsiteY4-142" fmla="*/ 0 h 2451015"/>
                    <a:gd name="connsiteX0-143" fmla="*/ 10842172 w 10842172"/>
                    <a:gd name="connsiteY0-144" fmla="*/ 1841415 h 2451015"/>
                    <a:gd name="connsiteX1-145" fmla="*/ 10348686 w 10842172"/>
                    <a:gd name="connsiteY1-146" fmla="*/ 2436501 h 2451015"/>
                    <a:gd name="connsiteX2-147" fmla="*/ 246743 w 10842172"/>
                    <a:gd name="connsiteY2-148" fmla="*/ 2451015 h 2451015"/>
                    <a:gd name="connsiteX3-149" fmla="*/ 0 w 10842172"/>
                    <a:gd name="connsiteY3-150" fmla="*/ 2131701 h 2451015"/>
                    <a:gd name="connsiteX4-151" fmla="*/ 590 w 10842172"/>
                    <a:gd name="connsiteY4-152" fmla="*/ 0 h 2451015"/>
                    <a:gd name="connsiteX0-153" fmla="*/ 10842172 w 10842172"/>
                    <a:gd name="connsiteY0-154" fmla="*/ 1841415 h 2451015"/>
                    <a:gd name="connsiteX1-155" fmla="*/ 10348686 w 10842172"/>
                    <a:gd name="connsiteY1-156" fmla="*/ 2436501 h 2451015"/>
                    <a:gd name="connsiteX2-157" fmla="*/ 246743 w 10842172"/>
                    <a:gd name="connsiteY2-158" fmla="*/ 2451015 h 2451015"/>
                    <a:gd name="connsiteX3-159" fmla="*/ 0 w 10842172"/>
                    <a:gd name="connsiteY3-160" fmla="*/ 2131701 h 2451015"/>
                    <a:gd name="connsiteX4-161" fmla="*/ 6410 w 10842172"/>
                    <a:gd name="connsiteY4-162" fmla="*/ 0 h 2451015"/>
                    <a:gd name="connsiteX0-163" fmla="*/ 10842172 w 10842172"/>
                    <a:gd name="connsiteY0-164" fmla="*/ 1841415 h 2451015"/>
                    <a:gd name="connsiteX1-165" fmla="*/ 10348686 w 10842172"/>
                    <a:gd name="connsiteY1-166" fmla="*/ 2436501 h 2451015"/>
                    <a:gd name="connsiteX2-167" fmla="*/ 246743 w 10842172"/>
                    <a:gd name="connsiteY2-168" fmla="*/ 2451015 h 2451015"/>
                    <a:gd name="connsiteX3-169" fmla="*/ 0 w 10842172"/>
                    <a:gd name="connsiteY3-170" fmla="*/ 2131701 h 2451015"/>
                    <a:gd name="connsiteX4-171" fmla="*/ 6410 w 10842172"/>
                    <a:gd name="connsiteY4-172" fmla="*/ 0 h 2451015"/>
                    <a:gd name="connsiteX0-173" fmla="*/ 10846950 w 10846950"/>
                    <a:gd name="connsiteY0-174" fmla="*/ 1841415 h 2451015"/>
                    <a:gd name="connsiteX1-175" fmla="*/ 10353464 w 10846950"/>
                    <a:gd name="connsiteY1-176" fmla="*/ 2436501 h 2451015"/>
                    <a:gd name="connsiteX2-177" fmla="*/ 251521 w 10846950"/>
                    <a:gd name="connsiteY2-178" fmla="*/ 2451015 h 2451015"/>
                    <a:gd name="connsiteX3-179" fmla="*/ 4778 w 10846950"/>
                    <a:gd name="connsiteY3-180" fmla="*/ 2131701 h 2451015"/>
                    <a:gd name="connsiteX4-181" fmla="*/ 11188 w 10846950"/>
                    <a:gd name="connsiteY4-182" fmla="*/ 0 h 2451015"/>
                    <a:gd name="connsiteX0-183" fmla="*/ 10846950 w 10846950"/>
                    <a:gd name="connsiteY0-184" fmla="*/ 1841415 h 2451015"/>
                    <a:gd name="connsiteX1-185" fmla="*/ 10568788 w 10846950"/>
                    <a:gd name="connsiteY1-186" fmla="*/ 2430680 h 2451015"/>
                    <a:gd name="connsiteX2-187" fmla="*/ 251521 w 10846950"/>
                    <a:gd name="connsiteY2-188" fmla="*/ 2451015 h 2451015"/>
                    <a:gd name="connsiteX3-189" fmla="*/ 4778 w 10846950"/>
                    <a:gd name="connsiteY3-190" fmla="*/ 2131701 h 2451015"/>
                    <a:gd name="connsiteX4-191" fmla="*/ 11188 w 10846950"/>
                    <a:gd name="connsiteY4-192" fmla="*/ 0 h 2451015"/>
                    <a:gd name="connsiteX0-193" fmla="*/ 10846950 w 10846950"/>
                    <a:gd name="connsiteY0-194" fmla="*/ 1841415 h 2451015"/>
                    <a:gd name="connsiteX1-195" fmla="*/ 10522232 w 10846950"/>
                    <a:gd name="connsiteY1-196" fmla="*/ 2430680 h 2451015"/>
                    <a:gd name="connsiteX2-197" fmla="*/ 251521 w 10846950"/>
                    <a:gd name="connsiteY2-198" fmla="*/ 2451015 h 2451015"/>
                    <a:gd name="connsiteX3-199" fmla="*/ 4778 w 10846950"/>
                    <a:gd name="connsiteY3-200" fmla="*/ 2131701 h 2451015"/>
                    <a:gd name="connsiteX4-201" fmla="*/ 11188 w 10846950"/>
                    <a:gd name="connsiteY4-202" fmla="*/ 0 h 2451015"/>
                    <a:gd name="connsiteX0-203" fmla="*/ 10846950 w 10846950"/>
                    <a:gd name="connsiteY0-204" fmla="*/ 1841415 h 2451015"/>
                    <a:gd name="connsiteX1-205" fmla="*/ 10745593 w 10846950"/>
                    <a:gd name="connsiteY1-206" fmla="*/ 2046023 h 2451015"/>
                    <a:gd name="connsiteX2-207" fmla="*/ 10522232 w 10846950"/>
                    <a:gd name="connsiteY2-208" fmla="*/ 2430680 h 2451015"/>
                    <a:gd name="connsiteX3-209" fmla="*/ 251521 w 10846950"/>
                    <a:gd name="connsiteY3-210" fmla="*/ 2451015 h 2451015"/>
                    <a:gd name="connsiteX4-211" fmla="*/ 4778 w 10846950"/>
                    <a:gd name="connsiteY4-212" fmla="*/ 2131701 h 2451015"/>
                    <a:gd name="connsiteX5-213" fmla="*/ 11188 w 10846950"/>
                    <a:gd name="connsiteY5-214" fmla="*/ 0 h 2451015"/>
                    <a:gd name="connsiteX0-215" fmla="*/ 10745593 w 10745593"/>
                    <a:gd name="connsiteY0-216" fmla="*/ 2046023 h 2451015"/>
                    <a:gd name="connsiteX1-217" fmla="*/ 10522232 w 10745593"/>
                    <a:gd name="connsiteY1-218" fmla="*/ 2430680 h 2451015"/>
                    <a:gd name="connsiteX2-219" fmla="*/ 251521 w 10745593"/>
                    <a:gd name="connsiteY2-220" fmla="*/ 2451015 h 2451015"/>
                    <a:gd name="connsiteX3-221" fmla="*/ 4778 w 10745593"/>
                    <a:gd name="connsiteY3-222" fmla="*/ 2131701 h 2451015"/>
                    <a:gd name="connsiteX4-223" fmla="*/ 11188 w 10745593"/>
                    <a:gd name="connsiteY4-224" fmla="*/ 0 h 2451015"/>
                    <a:gd name="connsiteX0-225" fmla="*/ 10830947 w 10830947"/>
                    <a:gd name="connsiteY0-226" fmla="*/ 2046023 h 2451015"/>
                    <a:gd name="connsiteX1-227" fmla="*/ 10522232 w 10830947"/>
                    <a:gd name="connsiteY1-228" fmla="*/ 2430680 h 2451015"/>
                    <a:gd name="connsiteX2-229" fmla="*/ 251521 w 10830947"/>
                    <a:gd name="connsiteY2-230" fmla="*/ 2451015 h 2451015"/>
                    <a:gd name="connsiteX3-231" fmla="*/ 4778 w 10830947"/>
                    <a:gd name="connsiteY3-232" fmla="*/ 2131701 h 2451015"/>
                    <a:gd name="connsiteX4-233" fmla="*/ 11188 w 10830947"/>
                    <a:gd name="connsiteY4-234" fmla="*/ 0 h 2451015"/>
                    <a:gd name="connsiteX0-235" fmla="*/ 10877504 w 10877504"/>
                    <a:gd name="connsiteY0-236" fmla="*/ 2046023 h 2451015"/>
                    <a:gd name="connsiteX1-237" fmla="*/ 10522232 w 10877504"/>
                    <a:gd name="connsiteY1-238" fmla="*/ 2430680 h 2451015"/>
                    <a:gd name="connsiteX2-239" fmla="*/ 251521 w 10877504"/>
                    <a:gd name="connsiteY2-240" fmla="*/ 2451015 h 2451015"/>
                    <a:gd name="connsiteX3-241" fmla="*/ 4778 w 10877504"/>
                    <a:gd name="connsiteY3-242" fmla="*/ 2131701 h 2451015"/>
                    <a:gd name="connsiteX4-243" fmla="*/ 11188 w 10877504"/>
                    <a:gd name="connsiteY4-244" fmla="*/ 0 h 2451015"/>
                    <a:gd name="connsiteX0-245" fmla="*/ 10861985 w 10861985"/>
                    <a:gd name="connsiteY0-246" fmla="*/ 2084821 h 2451015"/>
                    <a:gd name="connsiteX1-247" fmla="*/ 10522232 w 10861985"/>
                    <a:gd name="connsiteY1-248" fmla="*/ 2430680 h 2451015"/>
                    <a:gd name="connsiteX2-249" fmla="*/ 251521 w 10861985"/>
                    <a:gd name="connsiteY2-250" fmla="*/ 2451015 h 2451015"/>
                    <a:gd name="connsiteX3-251" fmla="*/ 4778 w 10861985"/>
                    <a:gd name="connsiteY3-252" fmla="*/ 2131701 h 2451015"/>
                    <a:gd name="connsiteX4-253" fmla="*/ 11188 w 10861985"/>
                    <a:gd name="connsiteY4-254" fmla="*/ 0 h 2451015"/>
                    <a:gd name="connsiteX0-255" fmla="*/ 10857207 w 10857207"/>
                    <a:gd name="connsiteY0-256" fmla="*/ 0 h 366194"/>
                    <a:gd name="connsiteX1-257" fmla="*/ 10517454 w 10857207"/>
                    <a:gd name="connsiteY1-258" fmla="*/ 345859 h 366194"/>
                    <a:gd name="connsiteX2-259" fmla="*/ 246743 w 10857207"/>
                    <a:gd name="connsiteY2-260" fmla="*/ 366194 h 366194"/>
                    <a:gd name="connsiteX3-261" fmla="*/ 0 w 10857207"/>
                    <a:gd name="connsiteY3-262" fmla="*/ 46880 h 366194"/>
                    <a:gd name="connsiteX0-263" fmla="*/ 10610464 w 10610464"/>
                    <a:gd name="connsiteY0-264" fmla="*/ 0 h 366194"/>
                    <a:gd name="connsiteX1-265" fmla="*/ 10270711 w 10610464"/>
                    <a:gd name="connsiteY1-266" fmla="*/ 345859 h 366194"/>
                    <a:gd name="connsiteX2-267" fmla="*/ 0 w 10610464"/>
                    <a:gd name="connsiteY2-268" fmla="*/ 366194 h 366194"/>
                    <a:gd name="connsiteX0-269" fmla="*/ 339753 w 339753"/>
                    <a:gd name="connsiteY0-270" fmla="*/ 0 h 345859"/>
                    <a:gd name="connsiteX1-271" fmla="*/ 0 w 339753"/>
                    <a:gd name="connsiteY1-272" fmla="*/ 345859 h 345859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</a:cxnLst>
                  <a:rect l="l" t="t" r="r" b="b"/>
                  <a:pathLst>
                    <a:path w="339753" h="345859">
                      <a:moveTo>
                        <a:pt x="339753" y="0"/>
                      </a:moveTo>
                      <a:lnTo>
                        <a:pt x="0" y="345859"/>
                      </a:lnTo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84" name="任意多边形: 形状 83"/>
                <p:cNvSpPr/>
                <p:nvPr/>
              </p:nvSpPr>
              <p:spPr>
                <a:xfrm>
                  <a:off x="10443054" y="4342590"/>
                  <a:ext cx="204022" cy="207689"/>
                </a:xfrm>
                <a:custGeom>
                  <a:avLst/>
                  <a:gdLst>
                    <a:gd name="connsiteX0" fmla="*/ 10856686 w 10856686"/>
                    <a:gd name="connsiteY0" fmla="*/ 4180114 h 4789714"/>
                    <a:gd name="connsiteX1" fmla="*/ 10363200 w 10856686"/>
                    <a:gd name="connsiteY1" fmla="*/ 4775200 h 4789714"/>
                    <a:gd name="connsiteX2" fmla="*/ 261257 w 10856686"/>
                    <a:gd name="connsiteY2" fmla="*/ 4789714 h 4789714"/>
                    <a:gd name="connsiteX3" fmla="*/ 14514 w 10856686"/>
                    <a:gd name="connsiteY3" fmla="*/ 4470400 h 4789714"/>
                    <a:gd name="connsiteX4" fmla="*/ 0 w 10856686"/>
                    <a:gd name="connsiteY4" fmla="*/ 0 h 4789714"/>
                    <a:gd name="connsiteX0-1" fmla="*/ 10856686 w 10856686"/>
                    <a:gd name="connsiteY0-2" fmla="*/ 4180114 h 4789714"/>
                    <a:gd name="connsiteX1-3" fmla="*/ 10363200 w 10856686"/>
                    <a:gd name="connsiteY1-4" fmla="*/ 4775200 h 4789714"/>
                    <a:gd name="connsiteX2-5" fmla="*/ 261257 w 10856686"/>
                    <a:gd name="connsiteY2-6" fmla="*/ 4789714 h 4789714"/>
                    <a:gd name="connsiteX3-7" fmla="*/ 14514 w 10856686"/>
                    <a:gd name="connsiteY3-8" fmla="*/ 4470400 h 4789714"/>
                    <a:gd name="connsiteX4-9" fmla="*/ 749 w 10856686"/>
                    <a:gd name="connsiteY4-10" fmla="*/ 1242677 h 4789714"/>
                    <a:gd name="connsiteX5" fmla="*/ 0 w 10856686"/>
                    <a:gd name="connsiteY5" fmla="*/ 0 h 4789714"/>
                    <a:gd name="connsiteX0-11" fmla="*/ 10855937 w 10855937"/>
                    <a:gd name="connsiteY0-12" fmla="*/ 2937437 h 3547037"/>
                    <a:gd name="connsiteX1-13" fmla="*/ 10362451 w 10855937"/>
                    <a:gd name="connsiteY1-14" fmla="*/ 3532523 h 3547037"/>
                    <a:gd name="connsiteX2-15" fmla="*/ 260508 w 10855937"/>
                    <a:gd name="connsiteY2-16" fmla="*/ 3547037 h 3547037"/>
                    <a:gd name="connsiteX3-17" fmla="*/ 13765 w 10855937"/>
                    <a:gd name="connsiteY3-18" fmla="*/ 3227723 h 3547037"/>
                    <a:gd name="connsiteX4-19" fmla="*/ 0 w 10855937"/>
                    <a:gd name="connsiteY4-20" fmla="*/ 0 h 3547037"/>
                    <a:gd name="connsiteX0-21" fmla="*/ 10855937 w 10855937"/>
                    <a:gd name="connsiteY0-22" fmla="*/ 2937437 h 3547037"/>
                    <a:gd name="connsiteX1-23" fmla="*/ 10362451 w 10855937"/>
                    <a:gd name="connsiteY1-24" fmla="*/ 3532523 h 3547037"/>
                    <a:gd name="connsiteX2-25" fmla="*/ 260508 w 10855937"/>
                    <a:gd name="connsiteY2-26" fmla="*/ 3547037 h 3547037"/>
                    <a:gd name="connsiteX3-27" fmla="*/ 13765 w 10855937"/>
                    <a:gd name="connsiteY3-28" fmla="*/ 3227723 h 3547037"/>
                    <a:gd name="connsiteX4-29" fmla="*/ 0 w 10855937"/>
                    <a:gd name="connsiteY4-30" fmla="*/ 0 h 3547037"/>
                    <a:gd name="connsiteX0-31" fmla="*/ 10868873 w 10868873"/>
                    <a:gd name="connsiteY0-32" fmla="*/ 2937437 h 3547037"/>
                    <a:gd name="connsiteX1-33" fmla="*/ 10375387 w 10868873"/>
                    <a:gd name="connsiteY1-34" fmla="*/ 3532523 h 3547037"/>
                    <a:gd name="connsiteX2-35" fmla="*/ 273444 w 10868873"/>
                    <a:gd name="connsiteY2-36" fmla="*/ 3547037 h 3547037"/>
                    <a:gd name="connsiteX3-37" fmla="*/ 26701 w 10868873"/>
                    <a:gd name="connsiteY3-38" fmla="*/ 3227723 h 3547037"/>
                    <a:gd name="connsiteX4-39" fmla="*/ 5177 w 10868873"/>
                    <a:gd name="connsiteY4-40" fmla="*/ 1101841 h 3547037"/>
                    <a:gd name="connsiteX5-41" fmla="*/ 12936 w 10868873"/>
                    <a:gd name="connsiteY5-42" fmla="*/ 0 h 3547037"/>
                    <a:gd name="connsiteX0-43" fmla="*/ 10868873 w 10868873"/>
                    <a:gd name="connsiteY0-44" fmla="*/ 1835596 h 2445196"/>
                    <a:gd name="connsiteX1-45" fmla="*/ 10375387 w 10868873"/>
                    <a:gd name="connsiteY1-46" fmla="*/ 2430682 h 2445196"/>
                    <a:gd name="connsiteX2-47" fmla="*/ 273444 w 10868873"/>
                    <a:gd name="connsiteY2-48" fmla="*/ 2445196 h 2445196"/>
                    <a:gd name="connsiteX3-49" fmla="*/ 26701 w 10868873"/>
                    <a:gd name="connsiteY3-50" fmla="*/ 2125882 h 2445196"/>
                    <a:gd name="connsiteX4-51" fmla="*/ 5177 w 10868873"/>
                    <a:gd name="connsiteY4-52" fmla="*/ 0 h 2445196"/>
                    <a:gd name="connsiteX0-53" fmla="*/ 10863696 w 10863696"/>
                    <a:gd name="connsiteY0-54" fmla="*/ 1835596 h 2445196"/>
                    <a:gd name="connsiteX1-55" fmla="*/ 10370210 w 10863696"/>
                    <a:gd name="connsiteY1-56" fmla="*/ 2430682 h 2445196"/>
                    <a:gd name="connsiteX2-57" fmla="*/ 268267 w 10863696"/>
                    <a:gd name="connsiteY2-58" fmla="*/ 2445196 h 2445196"/>
                    <a:gd name="connsiteX3-59" fmla="*/ 21524 w 10863696"/>
                    <a:gd name="connsiteY3-60" fmla="*/ 2125882 h 2445196"/>
                    <a:gd name="connsiteX4-61" fmla="*/ 0 w 10863696"/>
                    <a:gd name="connsiteY4-62" fmla="*/ 0 h 2445196"/>
                    <a:gd name="connsiteX0-63" fmla="*/ 10882319 w 10882319"/>
                    <a:gd name="connsiteY0-64" fmla="*/ 1835596 h 2445196"/>
                    <a:gd name="connsiteX1-65" fmla="*/ 10388833 w 10882319"/>
                    <a:gd name="connsiteY1-66" fmla="*/ 2430682 h 2445196"/>
                    <a:gd name="connsiteX2-67" fmla="*/ 286890 w 10882319"/>
                    <a:gd name="connsiteY2-68" fmla="*/ 2445196 h 2445196"/>
                    <a:gd name="connsiteX3-69" fmla="*/ 40147 w 10882319"/>
                    <a:gd name="connsiteY3-70" fmla="*/ 2125882 h 2445196"/>
                    <a:gd name="connsiteX4-71" fmla="*/ 0 w 10882319"/>
                    <a:gd name="connsiteY4-72" fmla="*/ 0 h 2445196"/>
                    <a:gd name="connsiteX0-73" fmla="*/ 10853134 w 10853134"/>
                    <a:gd name="connsiteY0-74" fmla="*/ 1841415 h 2451015"/>
                    <a:gd name="connsiteX1-75" fmla="*/ 10359648 w 10853134"/>
                    <a:gd name="connsiteY1-76" fmla="*/ 2436501 h 2451015"/>
                    <a:gd name="connsiteX2-77" fmla="*/ 257705 w 10853134"/>
                    <a:gd name="connsiteY2-78" fmla="*/ 2451015 h 2451015"/>
                    <a:gd name="connsiteX3-79" fmla="*/ 10962 w 10853134"/>
                    <a:gd name="connsiteY3-80" fmla="*/ 2131701 h 2451015"/>
                    <a:gd name="connsiteX4-81" fmla="*/ 11553 w 10853134"/>
                    <a:gd name="connsiteY4-82" fmla="*/ 0 h 2451015"/>
                    <a:gd name="connsiteX0-83" fmla="*/ 10864860 w 10864860"/>
                    <a:gd name="connsiteY0-84" fmla="*/ 1841415 h 2451015"/>
                    <a:gd name="connsiteX1-85" fmla="*/ 10371374 w 10864860"/>
                    <a:gd name="connsiteY1-86" fmla="*/ 2436501 h 2451015"/>
                    <a:gd name="connsiteX2-87" fmla="*/ 269431 w 10864860"/>
                    <a:gd name="connsiteY2-88" fmla="*/ 2451015 h 2451015"/>
                    <a:gd name="connsiteX3-89" fmla="*/ 22688 w 10864860"/>
                    <a:gd name="connsiteY3-90" fmla="*/ 2131701 h 2451015"/>
                    <a:gd name="connsiteX4-91" fmla="*/ 0 w 10864860"/>
                    <a:gd name="connsiteY4-92" fmla="*/ 0 h 2451015"/>
                    <a:gd name="connsiteX0-93" fmla="*/ 10856761 w 10856761"/>
                    <a:gd name="connsiteY0-94" fmla="*/ 1841415 h 2451015"/>
                    <a:gd name="connsiteX1-95" fmla="*/ 10363275 w 10856761"/>
                    <a:gd name="connsiteY1-96" fmla="*/ 2436501 h 2451015"/>
                    <a:gd name="connsiteX2-97" fmla="*/ 261332 w 10856761"/>
                    <a:gd name="connsiteY2-98" fmla="*/ 2451015 h 2451015"/>
                    <a:gd name="connsiteX3-99" fmla="*/ 14589 w 10856761"/>
                    <a:gd name="connsiteY3-100" fmla="*/ 2131701 h 2451015"/>
                    <a:gd name="connsiteX4-101" fmla="*/ 3540 w 10856761"/>
                    <a:gd name="connsiteY4-102" fmla="*/ 0 h 2451015"/>
                    <a:gd name="connsiteX0-103" fmla="*/ 10858803 w 10858803"/>
                    <a:gd name="connsiteY0-104" fmla="*/ 1841415 h 2451015"/>
                    <a:gd name="connsiteX1-105" fmla="*/ 10365317 w 10858803"/>
                    <a:gd name="connsiteY1-106" fmla="*/ 2436501 h 2451015"/>
                    <a:gd name="connsiteX2-107" fmla="*/ 263374 w 10858803"/>
                    <a:gd name="connsiteY2-108" fmla="*/ 2451015 h 2451015"/>
                    <a:gd name="connsiteX3-109" fmla="*/ 16631 w 10858803"/>
                    <a:gd name="connsiteY3-110" fmla="*/ 2131701 h 2451015"/>
                    <a:gd name="connsiteX4-111" fmla="*/ 5582 w 10858803"/>
                    <a:gd name="connsiteY4-112" fmla="*/ 0 h 2451015"/>
                    <a:gd name="connsiteX0-113" fmla="*/ 10854255 w 10854255"/>
                    <a:gd name="connsiteY0-114" fmla="*/ 1841415 h 2451015"/>
                    <a:gd name="connsiteX1-115" fmla="*/ 10360769 w 10854255"/>
                    <a:gd name="connsiteY1-116" fmla="*/ 2436501 h 2451015"/>
                    <a:gd name="connsiteX2-117" fmla="*/ 258826 w 10854255"/>
                    <a:gd name="connsiteY2-118" fmla="*/ 2451015 h 2451015"/>
                    <a:gd name="connsiteX3-119" fmla="*/ 12083 w 10854255"/>
                    <a:gd name="connsiteY3-120" fmla="*/ 2131701 h 2451015"/>
                    <a:gd name="connsiteX4-121" fmla="*/ 1034 w 10854255"/>
                    <a:gd name="connsiteY4-122" fmla="*/ 0 h 2451015"/>
                    <a:gd name="connsiteX0-123" fmla="*/ 10846712 w 10846712"/>
                    <a:gd name="connsiteY0-124" fmla="*/ 1841415 h 2451015"/>
                    <a:gd name="connsiteX1-125" fmla="*/ 10353226 w 10846712"/>
                    <a:gd name="connsiteY1-126" fmla="*/ 2436501 h 2451015"/>
                    <a:gd name="connsiteX2-127" fmla="*/ 251283 w 10846712"/>
                    <a:gd name="connsiteY2-128" fmla="*/ 2451015 h 2451015"/>
                    <a:gd name="connsiteX3-129" fmla="*/ 4540 w 10846712"/>
                    <a:gd name="connsiteY3-130" fmla="*/ 2131701 h 2451015"/>
                    <a:gd name="connsiteX4-131" fmla="*/ 5130 w 10846712"/>
                    <a:gd name="connsiteY4-132" fmla="*/ 0 h 2451015"/>
                    <a:gd name="connsiteX0-133" fmla="*/ 10842172 w 10842172"/>
                    <a:gd name="connsiteY0-134" fmla="*/ 1841415 h 2451015"/>
                    <a:gd name="connsiteX1-135" fmla="*/ 10348686 w 10842172"/>
                    <a:gd name="connsiteY1-136" fmla="*/ 2436501 h 2451015"/>
                    <a:gd name="connsiteX2-137" fmla="*/ 246743 w 10842172"/>
                    <a:gd name="connsiteY2-138" fmla="*/ 2451015 h 2451015"/>
                    <a:gd name="connsiteX3-139" fmla="*/ 0 w 10842172"/>
                    <a:gd name="connsiteY3-140" fmla="*/ 2131701 h 2451015"/>
                    <a:gd name="connsiteX4-141" fmla="*/ 590 w 10842172"/>
                    <a:gd name="connsiteY4-142" fmla="*/ 0 h 2451015"/>
                    <a:gd name="connsiteX0-143" fmla="*/ 10842172 w 10842172"/>
                    <a:gd name="connsiteY0-144" fmla="*/ 1841415 h 2451015"/>
                    <a:gd name="connsiteX1-145" fmla="*/ 10348686 w 10842172"/>
                    <a:gd name="connsiteY1-146" fmla="*/ 2436501 h 2451015"/>
                    <a:gd name="connsiteX2-147" fmla="*/ 246743 w 10842172"/>
                    <a:gd name="connsiteY2-148" fmla="*/ 2451015 h 2451015"/>
                    <a:gd name="connsiteX3-149" fmla="*/ 0 w 10842172"/>
                    <a:gd name="connsiteY3-150" fmla="*/ 2131701 h 2451015"/>
                    <a:gd name="connsiteX4-151" fmla="*/ 590 w 10842172"/>
                    <a:gd name="connsiteY4-152" fmla="*/ 0 h 2451015"/>
                    <a:gd name="connsiteX0-153" fmla="*/ 10842172 w 10842172"/>
                    <a:gd name="connsiteY0-154" fmla="*/ 1841415 h 2451015"/>
                    <a:gd name="connsiteX1-155" fmla="*/ 10348686 w 10842172"/>
                    <a:gd name="connsiteY1-156" fmla="*/ 2436501 h 2451015"/>
                    <a:gd name="connsiteX2-157" fmla="*/ 246743 w 10842172"/>
                    <a:gd name="connsiteY2-158" fmla="*/ 2451015 h 2451015"/>
                    <a:gd name="connsiteX3-159" fmla="*/ 0 w 10842172"/>
                    <a:gd name="connsiteY3-160" fmla="*/ 2131701 h 2451015"/>
                    <a:gd name="connsiteX4-161" fmla="*/ 6410 w 10842172"/>
                    <a:gd name="connsiteY4-162" fmla="*/ 0 h 2451015"/>
                    <a:gd name="connsiteX0-163" fmla="*/ 10842172 w 10842172"/>
                    <a:gd name="connsiteY0-164" fmla="*/ 1841415 h 2451015"/>
                    <a:gd name="connsiteX1-165" fmla="*/ 10348686 w 10842172"/>
                    <a:gd name="connsiteY1-166" fmla="*/ 2436501 h 2451015"/>
                    <a:gd name="connsiteX2-167" fmla="*/ 246743 w 10842172"/>
                    <a:gd name="connsiteY2-168" fmla="*/ 2451015 h 2451015"/>
                    <a:gd name="connsiteX3-169" fmla="*/ 0 w 10842172"/>
                    <a:gd name="connsiteY3-170" fmla="*/ 2131701 h 2451015"/>
                    <a:gd name="connsiteX4-171" fmla="*/ 6410 w 10842172"/>
                    <a:gd name="connsiteY4-172" fmla="*/ 0 h 2451015"/>
                    <a:gd name="connsiteX0-173" fmla="*/ 10846950 w 10846950"/>
                    <a:gd name="connsiteY0-174" fmla="*/ 1841415 h 2451015"/>
                    <a:gd name="connsiteX1-175" fmla="*/ 10353464 w 10846950"/>
                    <a:gd name="connsiteY1-176" fmla="*/ 2436501 h 2451015"/>
                    <a:gd name="connsiteX2-177" fmla="*/ 251521 w 10846950"/>
                    <a:gd name="connsiteY2-178" fmla="*/ 2451015 h 2451015"/>
                    <a:gd name="connsiteX3-179" fmla="*/ 4778 w 10846950"/>
                    <a:gd name="connsiteY3-180" fmla="*/ 2131701 h 2451015"/>
                    <a:gd name="connsiteX4-181" fmla="*/ 11188 w 10846950"/>
                    <a:gd name="connsiteY4-182" fmla="*/ 0 h 2451015"/>
                    <a:gd name="connsiteX0-183" fmla="*/ 10846950 w 10846950"/>
                    <a:gd name="connsiteY0-184" fmla="*/ 1841415 h 2451015"/>
                    <a:gd name="connsiteX1-185" fmla="*/ 10568788 w 10846950"/>
                    <a:gd name="connsiteY1-186" fmla="*/ 2430680 h 2451015"/>
                    <a:gd name="connsiteX2-187" fmla="*/ 251521 w 10846950"/>
                    <a:gd name="connsiteY2-188" fmla="*/ 2451015 h 2451015"/>
                    <a:gd name="connsiteX3-189" fmla="*/ 4778 w 10846950"/>
                    <a:gd name="connsiteY3-190" fmla="*/ 2131701 h 2451015"/>
                    <a:gd name="connsiteX4-191" fmla="*/ 11188 w 10846950"/>
                    <a:gd name="connsiteY4-192" fmla="*/ 0 h 2451015"/>
                    <a:gd name="connsiteX0-193" fmla="*/ 10846950 w 10846950"/>
                    <a:gd name="connsiteY0-194" fmla="*/ 1841415 h 2451015"/>
                    <a:gd name="connsiteX1-195" fmla="*/ 10522232 w 10846950"/>
                    <a:gd name="connsiteY1-196" fmla="*/ 2430680 h 2451015"/>
                    <a:gd name="connsiteX2-197" fmla="*/ 251521 w 10846950"/>
                    <a:gd name="connsiteY2-198" fmla="*/ 2451015 h 2451015"/>
                    <a:gd name="connsiteX3-199" fmla="*/ 4778 w 10846950"/>
                    <a:gd name="connsiteY3-200" fmla="*/ 2131701 h 2451015"/>
                    <a:gd name="connsiteX4-201" fmla="*/ 11188 w 10846950"/>
                    <a:gd name="connsiteY4-202" fmla="*/ 0 h 2451015"/>
                    <a:gd name="connsiteX0-203" fmla="*/ 10846950 w 10846950"/>
                    <a:gd name="connsiteY0-204" fmla="*/ 1841415 h 2451015"/>
                    <a:gd name="connsiteX1-205" fmla="*/ 10745593 w 10846950"/>
                    <a:gd name="connsiteY1-206" fmla="*/ 2046023 h 2451015"/>
                    <a:gd name="connsiteX2-207" fmla="*/ 10522232 w 10846950"/>
                    <a:gd name="connsiteY2-208" fmla="*/ 2430680 h 2451015"/>
                    <a:gd name="connsiteX3-209" fmla="*/ 251521 w 10846950"/>
                    <a:gd name="connsiteY3-210" fmla="*/ 2451015 h 2451015"/>
                    <a:gd name="connsiteX4-211" fmla="*/ 4778 w 10846950"/>
                    <a:gd name="connsiteY4-212" fmla="*/ 2131701 h 2451015"/>
                    <a:gd name="connsiteX5-213" fmla="*/ 11188 w 10846950"/>
                    <a:gd name="connsiteY5-214" fmla="*/ 0 h 2451015"/>
                    <a:gd name="connsiteX0-215" fmla="*/ 10745593 w 10745593"/>
                    <a:gd name="connsiteY0-216" fmla="*/ 2046023 h 2451015"/>
                    <a:gd name="connsiteX1-217" fmla="*/ 10522232 w 10745593"/>
                    <a:gd name="connsiteY1-218" fmla="*/ 2430680 h 2451015"/>
                    <a:gd name="connsiteX2-219" fmla="*/ 251521 w 10745593"/>
                    <a:gd name="connsiteY2-220" fmla="*/ 2451015 h 2451015"/>
                    <a:gd name="connsiteX3-221" fmla="*/ 4778 w 10745593"/>
                    <a:gd name="connsiteY3-222" fmla="*/ 2131701 h 2451015"/>
                    <a:gd name="connsiteX4-223" fmla="*/ 11188 w 10745593"/>
                    <a:gd name="connsiteY4-224" fmla="*/ 0 h 2451015"/>
                    <a:gd name="connsiteX0-225" fmla="*/ 10830947 w 10830947"/>
                    <a:gd name="connsiteY0-226" fmla="*/ 2046023 h 2451015"/>
                    <a:gd name="connsiteX1-227" fmla="*/ 10522232 w 10830947"/>
                    <a:gd name="connsiteY1-228" fmla="*/ 2430680 h 2451015"/>
                    <a:gd name="connsiteX2-229" fmla="*/ 251521 w 10830947"/>
                    <a:gd name="connsiteY2-230" fmla="*/ 2451015 h 2451015"/>
                    <a:gd name="connsiteX3-231" fmla="*/ 4778 w 10830947"/>
                    <a:gd name="connsiteY3-232" fmla="*/ 2131701 h 2451015"/>
                    <a:gd name="connsiteX4-233" fmla="*/ 11188 w 10830947"/>
                    <a:gd name="connsiteY4-234" fmla="*/ 0 h 2451015"/>
                    <a:gd name="connsiteX0-235" fmla="*/ 10877504 w 10877504"/>
                    <a:gd name="connsiteY0-236" fmla="*/ 2046023 h 2451015"/>
                    <a:gd name="connsiteX1-237" fmla="*/ 10522232 w 10877504"/>
                    <a:gd name="connsiteY1-238" fmla="*/ 2430680 h 2451015"/>
                    <a:gd name="connsiteX2-239" fmla="*/ 251521 w 10877504"/>
                    <a:gd name="connsiteY2-240" fmla="*/ 2451015 h 2451015"/>
                    <a:gd name="connsiteX3-241" fmla="*/ 4778 w 10877504"/>
                    <a:gd name="connsiteY3-242" fmla="*/ 2131701 h 2451015"/>
                    <a:gd name="connsiteX4-243" fmla="*/ 11188 w 10877504"/>
                    <a:gd name="connsiteY4-244" fmla="*/ 0 h 2451015"/>
                    <a:gd name="connsiteX0-245" fmla="*/ 10861985 w 10861985"/>
                    <a:gd name="connsiteY0-246" fmla="*/ 2084821 h 2451015"/>
                    <a:gd name="connsiteX1-247" fmla="*/ 10522232 w 10861985"/>
                    <a:gd name="connsiteY1-248" fmla="*/ 2430680 h 2451015"/>
                    <a:gd name="connsiteX2-249" fmla="*/ 251521 w 10861985"/>
                    <a:gd name="connsiteY2-250" fmla="*/ 2451015 h 2451015"/>
                    <a:gd name="connsiteX3-251" fmla="*/ 4778 w 10861985"/>
                    <a:gd name="connsiteY3-252" fmla="*/ 2131701 h 2451015"/>
                    <a:gd name="connsiteX4-253" fmla="*/ 11188 w 10861985"/>
                    <a:gd name="connsiteY4-254" fmla="*/ 0 h 2451015"/>
                    <a:gd name="connsiteX0-255" fmla="*/ 10857207 w 10857207"/>
                    <a:gd name="connsiteY0-256" fmla="*/ 0 h 366194"/>
                    <a:gd name="connsiteX1-257" fmla="*/ 10517454 w 10857207"/>
                    <a:gd name="connsiteY1-258" fmla="*/ 345859 h 366194"/>
                    <a:gd name="connsiteX2-259" fmla="*/ 246743 w 10857207"/>
                    <a:gd name="connsiteY2-260" fmla="*/ 366194 h 366194"/>
                    <a:gd name="connsiteX3-261" fmla="*/ 0 w 10857207"/>
                    <a:gd name="connsiteY3-262" fmla="*/ 46880 h 366194"/>
                    <a:gd name="connsiteX0-263" fmla="*/ 10610464 w 10610464"/>
                    <a:gd name="connsiteY0-264" fmla="*/ 0 h 366194"/>
                    <a:gd name="connsiteX1-265" fmla="*/ 10270711 w 10610464"/>
                    <a:gd name="connsiteY1-266" fmla="*/ 345859 h 366194"/>
                    <a:gd name="connsiteX2-267" fmla="*/ 0 w 10610464"/>
                    <a:gd name="connsiteY2-268" fmla="*/ 366194 h 366194"/>
                    <a:gd name="connsiteX0-269" fmla="*/ 339753 w 339753"/>
                    <a:gd name="connsiteY0-270" fmla="*/ 0 h 345859"/>
                    <a:gd name="connsiteX1-271" fmla="*/ 0 w 339753"/>
                    <a:gd name="connsiteY1-272" fmla="*/ 345859 h 345859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</a:cxnLst>
                  <a:rect l="l" t="t" r="r" b="b"/>
                  <a:pathLst>
                    <a:path w="339753" h="345859">
                      <a:moveTo>
                        <a:pt x="339753" y="0"/>
                      </a:moveTo>
                      <a:lnTo>
                        <a:pt x="0" y="345859"/>
                      </a:lnTo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66" name="组合 65"/>
              <p:cNvGrpSpPr/>
              <p:nvPr/>
            </p:nvGrpSpPr>
            <p:grpSpPr>
              <a:xfrm flipH="1" flipV="1">
                <a:off x="1584402" y="1903846"/>
                <a:ext cx="9062674" cy="2137112"/>
                <a:chOff x="1584402" y="3589771"/>
                <a:chExt cx="9062674" cy="2137112"/>
              </a:xfrm>
            </p:grpSpPr>
            <p:sp>
              <p:nvSpPr>
                <p:cNvPr id="67" name="任意多边形: 形状 66"/>
                <p:cNvSpPr/>
                <p:nvPr/>
              </p:nvSpPr>
              <p:spPr>
                <a:xfrm>
                  <a:off x="1652007" y="3589771"/>
                  <a:ext cx="8888987" cy="2005807"/>
                </a:xfrm>
                <a:custGeom>
                  <a:avLst/>
                  <a:gdLst>
                    <a:gd name="connsiteX0" fmla="*/ 10856686 w 10856686"/>
                    <a:gd name="connsiteY0" fmla="*/ 4180114 h 4789714"/>
                    <a:gd name="connsiteX1" fmla="*/ 10363200 w 10856686"/>
                    <a:gd name="connsiteY1" fmla="*/ 4775200 h 4789714"/>
                    <a:gd name="connsiteX2" fmla="*/ 261257 w 10856686"/>
                    <a:gd name="connsiteY2" fmla="*/ 4789714 h 4789714"/>
                    <a:gd name="connsiteX3" fmla="*/ 14514 w 10856686"/>
                    <a:gd name="connsiteY3" fmla="*/ 4470400 h 4789714"/>
                    <a:gd name="connsiteX4" fmla="*/ 0 w 10856686"/>
                    <a:gd name="connsiteY4" fmla="*/ 0 h 4789714"/>
                    <a:gd name="connsiteX0-1" fmla="*/ 10856686 w 10856686"/>
                    <a:gd name="connsiteY0-2" fmla="*/ 4180114 h 4789714"/>
                    <a:gd name="connsiteX1-3" fmla="*/ 10363200 w 10856686"/>
                    <a:gd name="connsiteY1-4" fmla="*/ 4775200 h 4789714"/>
                    <a:gd name="connsiteX2-5" fmla="*/ 261257 w 10856686"/>
                    <a:gd name="connsiteY2-6" fmla="*/ 4789714 h 4789714"/>
                    <a:gd name="connsiteX3-7" fmla="*/ 14514 w 10856686"/>
                    <a:gd name="connsiteY3-8" fmla="*/ 4470400 h 4789714"/>
                    <a:gd name="connsiteX4-9" fmla="*/ 749 w 10856686"/>
                    <a:gd name="connsiteY4-10" fmla="*/ 1242677 h 4789714"/>
                    <a:gd name="connsiteX5" fmla="*/ 0 w 10856686"/>
                    <a:gd name="connsiteY5" fmla="*/ 0 h 4789714"/>
                    <a:gd name="connsiteX0-11" fmla="*/ 10855937 w 10855937"/>
                    <a:gd name="connsiteY0-12" fmla="*/ 2937437 h 3547037"/>
                    <a:gd name="connsiteX1-13" fmla="*/ 10362451 w 10855937"/>
                    <a:gd name="connsiteY1-14" fmla="*/ 3532523 h 3547037"/>
                    <a:gd name="connsiteX2-15" fmla="*/ 260508 w 10855937"/>
                    <a:gd name="connsiteY2-16" fmla="*/ 3547037 h 3547037"/>
                    <a:gd name="connsiteX3-17" fmla="*/ 13765 w 10855937"/>
                    <a:gd name="connsiteY3-18" fmla="*/ 3227723 h 3547037"/>
                    <a:gd name="connsiteX4-19" fmla="*/ 0 w 10855937"/>
                    <a:gd name="connsiteY4-20" fmla="*/ 0 h 3547037"/>
                    <a:gd name="connsiteX0-21" fmla="*/ 10855937 w 10855937"/>
                    <a:gd name="connsiteY0-22" fmla="*/ 2937437 h 3547037"/>
                    <a:gd name="connsiteX1-23" fmla="*/ 10362451 w 10855937"/>
                    <a:gd name="connsiteY1-24" fmla="*/ 3532523 h 3547037"/>
                    <a:gd name="connsiteX2-25" fmla="*/ 260508 w 10855937"/>
                    <a:gd name="connsiteY2-26" fmla="*/ 3547037 h 3547037"/>
                    <a:gd name="connsiteX3-27" fmla="*/ 13765 w 10855937"/>
                    <a:gd name="connsiteY3-28" fmla="*/ 3227723 h 3547037"/>
                    <a:gd name="connsiteX4-29" fmla="*/ 0 w 10855937"/>
                    <a:gd name="connsiteY4-30" fmla="*/ 0 h 3547037"/>
                    <a:gd name="connsiteX0-31" fmla="*/ 10868873 w 10868873"/>
                    <a:gd name="connsiteY0-32" fmla="*/ 2937437 h 3547037"/>
                    <a:gd name="connsiteX1-33" fmla="*/ 10375387 w 10868873"/>
                    <a:gd name="connsiteY1-34" fmla="*/ 3532523 h 3547037"/>
                    <a:gd name="connsiteX2-35" fmla="*/ 273444 w 10868873"/>
                    <a:gd name="connsiteY2-36" fmla="*/ 3547037 h 3547037"/>
                    <a:gd name="connsiteX3-37" fmla="*/ 26701 w 10868873"/>
                    <a:gd name="connsiteY3-38" fmla="*/ 3227723 h 3547037"/>
                    <a:gd name="connsiteX4-39" fmla="*/ 5177 w 10868873"/>
                    <a:gd name="connsiteY4-40" fmla="*/ 1101841 h 3547037"/>
                    <a:gd name="connsiteX5-41" fmla="*/ 12936 w 10868873"/>
                    <a:gd name="connsiteY5-42" fmla="*/ 0 h 3547037"/>
                    <a:gd name="connsiteX0-43" fmla="*/ 10868873 w 10868873"/>
                    <a:gd name="connsiteY0-44" fmla="*/ 1835596 h 2445196"/>
                    <a:gd name="connsiteX1-45" fmla="*/ 10375387 w 10868873"/>
                    <a:gd name="connsiteY1-46" fmla="*/ 2430682 h 2445196"/>
                    <a:gd name="connsiteX2-47" fmla="*/ 273444 w 10868873"/>
                    <a:gd name="connsiteY2-48" fmla="*/ 2445196 h 2445196"/>
                    <a:gd name="connsiteX3-49" fmla="*/ 26701 w 10868873"/>
                    <a:gd name="connsiteY3-50" fmla="*/ 2125882 h 2445196"/>
                    <a:gd name="connsiteX4-51" fmla="*/ 5177 w 10868873"/>
                    <a:gd name="connsiteY4-52" fmla="*/ 0 h 2445196"/>
                    <a:gd name="connsiteX0-53" fmla="*/ 10863696 w 10863696"/>
                    <a:gd name="connsiteY0-54" fmla="*/ 1835596 h 2445196"/>
                    <a:gd name="connsiteX1-55" fmla="*/ 10370210 w 10863696"/>
                    <a:gd name="connsiteY1-56" fmla="*/ 2430682 h 2445196"/>
                    <a:gd name="connsiteX2-57" fmla="*/ 268267 w 10863696"/>
                    <a:gd name="connsiteY2-58" fmla="*/ 2445196 h 2445196"/>
                    <a:gd name="connsiteX3-59" fmla="*/ 21524 w 10863696"/>
                    <a:gd name="connsiteY3-60" fmla="*/ 2125882 h 2445196"/>
                    <a:gd name="connsiteX4-61" fmla="*/ 0 w 10863696"/>
                    <a:gd name="connsiteY4-62" fmla="*/ 0 h 2445196"/>
                    <a:gd name="connsiteX0-63" fmla="*/ 10882319 w 10882319"/>
                    <a:gd name="connsiteY0-64" fmla="*/ 1835596 h 2445196"/>
                    <a:gd name="connsiteX1-65" fmla="*/ 10388833 w 10882319"/>
                    <a:gd name="connsiteY1-66" fmla="*/ 2430682 h 2445196"/>
                    <a:gd name="connsiteX2-67" fmla="*/ 286890 w 10882319"/>
                    <a:gd name="connsiteY2-68" fmla="*/ 2445196 h 2445196"/>
                    <a:gd name="connsiteX3-69" fmla="*/ 40147 w 10882319"/>
                    <a:gd name="connsiteY3-70" fmla="*/ 2125882 h 2445196"/>
                    <a:gd name="connsiteX4-71" fmla="*/ 0 w 10882319"/>
                    <a:gd name="connsiteY4-72" fmla="*/ 0 h 2445196"/>
                    <a:gd name="connsiteX0-73" fmla="*/ 10853134 w 10853134"/>
                    <a:gd name="connsiteY0-74" fmla="*/ 1841415 h 2451015"/>
                    <a:gd name="connsiteX1-75" fmla="*/ 10359648 w 10853134"/>
                    <a:gd name="connsiteY1-76" fmla="*/ 2436501 h 2451015"/>
                    <a:gd name="connsiteX2-77" fmla="*/ 257705 w 10853134"/>
                    <a:gd name="connsiteY2-78" fmla="*/ 2451015 h 2451015"/>
                    <a:gd name="connsiteX3-79" fmla="*/ 10962 w 10853134"/>
                    <a:gd name="connsiteY3-80" fmla="*/ 2131701 h 2451015"/>
                    <a:gd name="connsiteX4-81" fmla="*/ 11553 w 10853134"/>
                    <a:gd name="connsiteY4-82" fmla="*/ 0 h 2451015"/>
                    <a:gd name="connsiteX0-83" fmla="*/ 10864860 w 10864860"/>
                    <a:gd name="connsiteY0-84" fmla="*/ 1841415 h 2451015"/>
                    <a:gd name="connsiteX1-85" fmla="*/ 10371374 w 10864860"/>
                    <a:gd name="connsiteY1-86" fmla="*/ 2436501 h 2451015"/>
                    <a:gd name="connsiteX2-87" fmla="*/ 269431 w 10864860"/>
                    <a:gd name="connsiteY2-88" fmla="*/ 2451015 h 2451015"/>
                    <a:gd name="connsiteX3-89" fmla="*/ 22688 w 10864860"/>
                    <a:gd name="connsiteY3-90" fmla="*/ 2131701 h 2451015"/>
                    <a:gd name="connsiteX4-91" fmla="*/ 0 w 10864860"/>
                    <a:gd name="connsiteY4-92" fmla="*/ 0 h 2451015"/>
                    <a:gd name="connsiteX0-93" fmla="*/ 10856761 w 10856761"/>
                    <a:gd name="connsiteY0-94" fmla="*/ 1841415 h 2451015"/>
                    <a:gd name="connsiteX1-95" fmla="*/ 10363275 w 10856761"/>
                    <a:gd name="connsiteY1-96" fmla="*/ 2436501 h 2451015"/>
                    <a:gd name="connsiteX2-97" fmla="*/ 261332 w 10856761"/>
                    <a:gd name="connsiteY2-98" fmla="*/ 2451015 h 2451015"/>
                    <a:gd name="connsiteX3-99" fmla="*/ 14589 w 10856761"/>
                    <a:gd name="connsiteY3-100" fmla="*/ 2131701 h 2451015"/>
                    <a:gd name="connsiteX4-101" fmla="*/ 3540 w 10856761"/>
                    <a:gd name="connsiteY4-102" fmla="*/ 0 h 2451015"/>
                    <a:gd name="connsiteX0-103" fmla="*/ 10858803 w 10858803"/>
                    <a:gd name="connsiteY0-104" fmla="*/ 1841415 h 2451015"/>
                    <a:gd name="connsiteX1-105" fmla="*/ 10365317 w 10858803"/>
                    <a:gd name="connsiteY1-106" fmla="*/ 2436501 h 2451015"/>
                    <a:gd name="connsiteX2-107" fmla="*/ 263374 w 10858803"/>
                    <a:gd name="connsiteY2-108" fmla="*/ 2451015 h 2451015"/>
                    <a:gd name="connsiteX3-109" fmla="*/ 16631 w 10858803"/>
                    <a:gd name="connsiteY3-110" fmla="*/ 2131701 h 2451015"/>
                    <a:gd name="connsiteX4-111" fmla="*/ 5582 w 10858803"/>
                    <a:gd name="connsiteY4-112" fmla="*/ 0 h 2451015"/>
                    <a:gd name="connsiteX0-113" fmla="*/ 10854255 w 10854255"/>
                    <a:gd name="connsiteY0-114" fmla="*/ 1841415 h 2451015"/>
                    <a:gd name="connsiteX1-115" fmla="*/ 10360769 w 10854255"/>
                    <a:gd name="connsiteY1-116" fmla="*/ 2436501 h 2451015"/>
                    <a:gd name="connsiteX2-117" fmla="*/ 258826 w 10854255"/>
                    <a:gd name="connsiteY2-118" fmla="*/ 2451015 h 2451015"/>
                    <a:gd name="connsiteX3-119" fmla="*/ 12083 w 10854255"/>
                    <a:gd name="connsiteY3-120" fmla="*/ 2131701 h 2451015"/>
                    <a:gd name="connsiteX4-121" fmla="*/ 1034 w 10854255"/>
                    <a:gd name="connsiteY4-122" fmla="*/ 0 h 2451015"/>
                    <a:gd name="connsiteX0-123" fmla="*/ 10846712 w 10846712"/>
                    <a:gd name="connsiteY0-124" fmla="*/ 1841415 h 2451015"/>
                    <a:gd name="connsiteX1-125" fmla="*/ 10353226 w 10846712"/>
                    <a:gd name="connsiteY1-126" fmla="*/ 2436501 h 2451015"/>
                    <a:gd name="connsiteX2-127" fmla="*/ 251283 w 10846712"/>
                    <a:gd name="connsiteY2-128" fmla="*/ 2451015 h 2451015"/>
                    <a:gd name="connsiteX3-129" fmla="*/ 4540 w 10846712"/>
                    <a:gd name="connsiteY3-130" fmla="*/ 2131701 h 2451015"/>
                    <a:gd name="connsiteX4-131" fmla="*/ 5130 w 10846712"/>
                    <a:gd name="connsiteY4-132" fmla="*/ 0 h 2451015"/>
                    <a:gd name="connsiteX0-133" fmla="*/ 10842172 w 10842172"/>
                    <a:gd name="connsiteY0-134" fmla="*/ 1841415 h 2451015"/>
                    <a:gd name="connsiteX1-135" fmla="*/ 10348686 w 10842172"/>
                    <a:gd name="connsiteY1-136" fmla="*/ 2436501 h 2451015"/>
                    <a:gd name="connsiteX2-137" fmla="*/ 246743 w 10842172"/>
                    <a:gd name="connsiteY2-138" fmla="*/ 2451015 h 2451015"/>
                    <a:gd name="connsiteX3-139" fmla="*/ 0 w 10842172"/>
                    <a:gd name="connsiteY3-140" fmla="*/ 2131701 h 2451015"/>
                    <a:gd name="connsiteX4-141" fmla="*/ 590 w 10842172"/>
                    <a:gd name="connsiteY4-142" fmla="*/ 0 h 2451015"/>
                    <a:gd name="connsiteX0-143" fmla="*/ 10842172 w 10842172"/>
                    <a:gd name="connsiteY0-144" fmla="*/ 1841415 h 2451015"/>
                    <a:gd name="connsiteX1-145" fmla="*/ 10348686 w 10842172"/>
                    <a:gd name="connsiteY1-146" fmla="*/ 2436501 h 2451015"/>
                    <a:gd name="connsiteX2-147" fmla="*/ 246743 w 10842172"/>
                    <a:gd name="connsiteY2-148" fmla="*/ 2451015 h 2451015"/>
                    <a:gd name="connsiteX3-149" fmla="*/ 0 w 10842172"/>
                    <a:gd name="connsiteY3-150" fmla="*/ 2131701 h 2451015"/>
                    <a:gd name="connsiteX4-151" fmla="*/ 590 w 10842172"/>
                    <a:gd name="connsiteY4-152" fmla="*/ 0 h 2451015"/>
                    <a:gd name="connsiteX0-153" fmla="*/ 10842172 w 10842172"/>
                    <a:gd name="connsiteY0-154" fmla="*/ 1841415 h 2451015"/>
                    <a:gd name="connsiteX1-155" fmla="*/ 10348686 w 10842172"/>
                    <a:gd name="connsiteY1-156" fmla="*/ 2436501 h 2451015"/>
                    <a:gd name="connsiteX2-157" fmla="*/ 246743 w 10842172"/>
                    <a:gd name="connsiteY2-158" fmla="*/ 2451015 h 2451015"/>
                    <a:gd name="connsiteX3-159" fmla="*/ 0 w 10842172"/>
                    <a:gd name="connsiteY3-160" fmla="*/ 2131701 h 2451015"/>
                    <a:gd name="connsiteX4-161" fmla="*/ 6410 w 10842172"/>
                    <a:gd name="connsiteY4-162" fmla="*/ 0 h 2451015"/>
                    <a:gd name="connsiteX0-163" fmla="*/ 10842172 w 10842172"/>
                    <a:gd name="connsiteY0-164" fmla="*/ 1841415 h 2451015"/>
                    <a:gd name="connsiteX1-165" fmla="*/ 10348686 w 10842172"/>
                    <a:gd name="connsiteY1-166" fmla="*/ 2436501 h 2451015"/>
                    <a:gd name="connsiteX2-167" fmla="*/ 246743 w 10842172"/>
                    <a:gd name="connsiteY2-168" fmla="*/ 2451015 h 2451015"/>
                    <a:gd name="connsiteX3-169" fmla="*/ 0 w 10842172"/>
                    <a:gd name="connsiteY3-170" fmla="*/ 2131701 h 2451015"/>
                    <a:gd name="connsiteX4-171" fmla="*/ 6410 w 10842172"/>
                    <a:gd name="connsiteY4-172" fmla="*/ 0 h 2451015"/>
                    <a:gd name="connsiteX0-173" fmla="*/ 10846950 w 10846950"/>
                    <a:gd name="connsiteY0-174" fmla="*/ 1841415 h 2451015"/>
                    <a:gd name="connsiteX1-175" fmla="*/ 10353464 w 10846950"/>
                    <a:gd name="connsiteY1-176" fmla="*/ 2436501 h 2451015"/>
                    <a:gd name="connsiteX2-177" fmla="*/ 251521 w 10846950"/>
                    <a:gd name="connsiteY2-178" fmla="*/ 2451015 h 2451015"/>
                    <a:gd name="connsiteX3-179" fmla="*/ 4778 w 10846950"/>
                    <a:gd name="connsiteY3-180" fmla="*/ 2131701 h 2451015"/>
                    <a:gd name="connsiteX4-181" fmla="*/ 11188 w 10846950"/>
                    <a:gd name="connsiteY4-182" fmla="*/ 0 h 2451015"/>
                    <a:gd name="connsiteX0-183" fmla="*/ 10846950 w 10846950"/>
                    <a:gd name="connsiteY0-184" fmla="*/ 1841415 h 2451015"/>
                    <a:gd name="connsiteX1-185" fmla="*/ 10568788 w 10846950"/>
                    <a:gd name="connsiteY1-186" fmla="*/ 2430680 h 2451015"/>
                    <a:gd name="connsiteX2-187" fmla="*/ 251521 w 10846950"/>
                    <a:gd name="connsiteY2-188" fmla="*/ 2451015 h 2451015"/>
                    <a:gd name="connsiteX3-189" fmla="*/ 4778 w 10846950"/>
                    <a:gd name="connsiteY3-190" fmla="*/ 2131701 h 2451015"/>
                    <a:gd name="connsiteX4-191" fmla="*/ 11188 w 10846950"/>
                    <a:gd name="connsiteY4-192" fmla="*/ 0 h 2451015"/>
                    <a:gd name="connsiteX0-193" fmla="*/ 10846950 w 10846950"/>
                    <a:gd name="connsiteY0-194" fmla="*/ 1841415 h 2451015"/>
                    <a:gd name="connsiteX1-195" fmla="*/ 10522232 w 10846950"/>
                    <a:gd name="connsiteY1-196" fmla="*/ 2430680 h 2451015"/>
                    <a:gd name="connsiteX2-197" fmla="*/ 251521 w 10846950"/>
                    <a:gd name="connsiteY2-198" fmla="*/ 2451015 h 2451015"/>
                    <a:gd name="connsiteX3-199" fmla="*/ 4778 w 10846950"/>
                    <a:gd name="connsiteY3-200" fmla="*/ 2131701 h 2451015"/>
                    <a:gd name="connsiteX4-201" fmla="*/ 11188 w 10846950"/>
                    <a:gd name="connsiteY4-202" fmla="*/ 0 h 2451015"/>
                    <a:gd name="connsiteX0-203" fmla="*/ 10846950 w 10846950"/>
                    <a:gd name="connsiteY0-204" fmla="*/ 1841415 h 2451015"/>
                    <a:gd name="connsiteX1-205" fmla="*/ 10745593 w 10846950"/>
                    <a:gd name="connsiteY1-206" fmla="*/ 2046023 h 2451015"/>
                    <a:gd name="connsiteX2-207" fmla="*/ 10522232 w 10846950"/>
                    <a:gd name="connsiteY2-208" fmla="*/ 2430680 h 2451015"/>
                    <a:gd name="connsiteX3-209" fmla="*/ 251521 w 10846950"/>
                    <a:gd name="connsiteY3-210" fmla="*/ 2451015 h 2451015"/>
                    <a:gd name="connsiteX4-211" fmla="*/ 4778 w 10846950"/>
                    <a:gd name="connsiteY4-212" fmla="*/ 2131701 h 2451015"/>
                    <a:gd name="connsiteX5-213" fmla="*/ 11188 w 10846950"/>
                    <a:gd name="connsiteY5-214" fmla="*/ 0 h 2451015"/>
                    <a:gd name="connsiteX0-215" fmla="*/ 10745593 w 10745593"/>
                    <a:gd name="connsiteY0-216" fmla="*/ 2046023 h 2451015"/>
                    <a:gd name="connsiteX1-217" fmla="*/ 10522232 w 10745593"/>
                    <a:gd name="connsiteY1-218" fmla="*/ 2430680 h 2451015"/>
                    <a:gd name="connsiteX2-219" fmla="*/ 251521 w 10745593"/>
                    <a:gd name="connsiteY2-220" fmla="*/ 2451015 h 2451015"/>
                    <a:gd name="connsiteX3-221" fmla="*/ 4778 w 10745593"/>
                    <a:gd name="connsiteY3-222" fmla="*/ 2131701 h 2451015"/>
                    <a:gd name="connsiteX4-223" fmla="*/ 11188 w 10745593"/>
                    <a:gd name="connsiteY4-224" fmla="*/ 0 h 2451015"/>
                    <a:gd name="connsiteX0-225" fmla="*/ 10830947 w 10830947"/>
                    <a:gd name="connsiteY0-226" fmla="*/ 2046023 h 2451015"/>
                    <a:gd name="connsiteX1-227" fmla="*/ 10522232 w 10830947"/>
                    <a:gd name="connsiteY1-228" fmla="*/ 2430680 h 2451015"/>
                    <a:gd name="connsiteX2-229" fmla="*/ 251521 w 10830947"/>
                    <a:gd name="connsiteY2-230" fmla="*/ 2451015 h 2451015"/>
                    <a:gd name="connsiteX3-231" fmla="*/ 4778 w 10830947"/>
                    <a:gd name="connsiteY3-232" fmla="*/ 2131701 h 2451015"/>
                    <a:gd name="connsiteX4-233" fmla="*/ 11188 w 10830947"/>
                    <a:gd name="connsiteY4-234" fmla="*/ 0 h 2451015"/>
                    <a:gd name="connsiteX0-235" fmla="*/ 10877504 w 10877504"/>
                    <a:gd name="connsiteY0-236" fmla="*/ 2046023 h 2451015"/>
                    <a:gd name="connsiteX1-237" fmla="*/ 10522232 w 10877504"/>
                    <a:gd name="connsiteY1-238" fmla="*/ 2430680 h 2451015"/>
                    <a:gd name="connsiteX2-239" fmla="*/ 251521 w 10877504"/>
                    <a:gd name="connsiteY2-240" fmla="*/ 2451015 h 2451015"/>
                    <a:gd name="connsiteX3-241" fmla="*/ 4778 w 10877504"/>
                    <a:gd name="connsiteY3-242" fmla="*/ 2131701 h 2451015"/>
                    <a:gd name="connsiteX4-243" fmla="*/ 11188 w 10877504"/>
                    <a:gd name="connsiteY4-244" fmla="*/ 0 h 2451015"/>
                    <a:gd name="connsiteX0-245" fmla="*/ 10861985 w 10861985"/>
                    <a:gd name="connsiteY0-246" fmla="*/ 2084821 h 2451015"/>
                    <a:gd name="connsiteX1-247" fmla="*/ 10522232 w 10861985"/>
                    <a:gd name="connsiteY1-248" fmla="*/ 2430680 h 2451015"/>
                    <a:gd name="connsiteX2-249" fmla="*/ 251521 w 10861985"/>
                    <a:gd name="connsiteY2-250" fmla="*/ 2451015 h 2451015"/>
                    <a:gd name="connsiteX3-251" fmla="*/ 4778 w 10861985"/>
                    <a:gd name="connsiteY3-252" fmla="*/ 2131701 h 2451015"/>
                    <a:gd name="connsiteX4-253" fmla="*/ 11188 w 10861985"/>
                    <a:gd name="connsiteY4-254" fmla="*/ 0 h 2451015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</a:cxnLst>
                  <a:rect l="l" t="t" r="r" b="b"/>
                  <a:pathLst>
                    <a:path w="10861985" h="2451015">
                      <a:moveTo>
                        <a:pt x="10861985" y="2084821"/>
                      </a:moveTo>
                      <a:lnTo>
                        <a:pt x="10522232" y="2430680"/>
                      </a:lnTo>
                      <a:lnTo>
                        <a:pt x="251521" y="2451015"/>
                      </a:lnTo>
                      <a:lnTo>
                        <a:pt x="4778" y="2131701"/>
                      </a:lnTo>
                      <a:cubicBezTo>
                        <a:pt x="-9673" y="1092163"/>
                        <a:pt x="13480" y="881310"/>
                        <a:pt x="11188" y="0"/>
                      </a:cubicBezTo>
                    </a:path>
                  </a:pathLst>
                </a:custGeom>
                <a:noFill/>
                <a:ln w="1905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8" name="梯形 67"/>
                <p:cNvSpPr/>
                <p:nvPr/>
              </p:nvSpPr>
              <p:spPr>
                <a:xfrm flipV="1">
                  <a:off x="2795159" y="5595578"/>
                  <a:ext cx="851792" cy="131305"/>
                </a:xfrm>
                <a:prstGeom prst="trapezoid">
                  <a:avLst>
                    <a:gd name="adj" fmla="val 83457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9" name="梯形 68"/>
                <p:cNvSpPr/>
                <p:nvPr/>
              </p:nvSpPr>
              <p:spPr>
                <a:xfrm rot="5400000" flipV="1">
                  <a:off x="1407134" y="4727547"/>
                  <a:ext cx="419147" cy="64612"/>
                </a:xfrm>
                <a:prstGeom prst="trapezoid">
                  <a:avLst>
                    <a:gd name="adj" fmla="val 83457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0" name="梯形 4"/>
                <p:cNvSpPr/>
                <p:nvPr/>
              </p:nvSpPr>
              <p:spPr>
                <a:xfrm rot="3120575" flipV="1">
                  <a:off x="1544456" y="5395003"/>
                  <a:ext cx="460512" cy="64612"/>
                </a:xfrm>
                <a:custGeom>
                  <a:avLst/>
                  <a:gdLst>
                    <a:gd name="connsiteX0" fmla="*/ 0 w 512180"/>
                    <a:gd name="connsiteY0" fmla="*/ 78953 h 78953"/>
                    <a:gd name="connsiteX1" fmla="*/ 65892 w 512180"/>
                    <a:gd name="connsiteY1" fmla="*/ 0 h 78953"/>
                    <a:gd name="connsiteX2" fmla="*/ 446288 w 512180"/>
                    <a:gd name="connsiteY2" fmla="*/ 0 h 78953"/>
                    <a:gd name="connsiteX3" fmla="*/ 512180 w 512180"/>
                    <a:gd name="connsiteY3" fmla="*/ 78953 h 78953"/>
                    <a:gd name="connsiteX4" fmla="*/ 0 w 512180"/>
                    <a:gd name="connsiteY4" fmla="*/ 78953 h 78953"/>
                    <a:gd name="connsiteX0-1" fmla="*/ 0 w 562727"/>
                    <a:gd name="connsiteY0-2" fmla="*/ 76132 h 78953"/>
                    <a:gd name="connsiteX1-3" fmla="*/ 116439 w 562727"/>
                    <a:gd name="connsiteY1-4" fmla="*/ 0 h 78953"/>
                    <a:gd name="connsiteX2-5" fmla="*/ 496835 w 562727"/>
                    <a:gd name="connsiteY2-6" fmla="*/ 0 h 78953"/>
                    <a:gd name="connsiteX3-7" fmla="*/ 562727 w 562727"/>
                    <a:gd name="connsiteY3-8" fmla="*/ 78953 h 78953"/>
                    <a:gd name="connsiteX4-9" fmla="*/ 0 w 562727"/>
                    <a:gd name="connsiteY4-10" fmla="*/ 76132 h 78953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</a:cxnLst>
                  <a:rect l="l" t="t" r="r" b="b"/>
                  <a:pathLst>
                    <a:path w="562727" h="78953">
                      <a:moveTo>
                        <a:pt x="0" y="76132"/>
                      </a:moveTo>
                      <a:lnTo>
                        <a:pt x="116439" y="0"/>
                      </a:lnTo>
                      <a:lnTo>
                        <a:pt x="496835" y="0"/>
                      </a:lnTo>
                      <a:lnTo>
                        <a:pt x="562727" y="78953"/>
                      </a:lnTo>
                      <a:lnTo>
                        <a:pt x="0" y="76132"/>
                      </a:lnTo>
                      <a:close/>
                    </a:path>
                  </a:pathLst>
                </a:cu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1" name="椭圆 70"/>
                <p:cNvSpPr/>
                <p:nvPr/>
              </p:nvSpPr>
              <p:spPr>
                <a:xfrm>
                  <a:off x="10526994" y="5210782"/>
                  <a:ext cx="106082" cy="106082"/>
                </a:xfrm>
                <a:prstGeom prst="ellipse">
                  <a:avLst/>
                </a:prstGeom>
                <a:noFill/>
                <a:ln w="28575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2" name="任意多边形: 形状 71"/>
                <p:cNvSpPr/>
                <p:nvPr/>
              </p:nvSpPr>
              <p:spPr>
                <a:xfrm>
                  <a:off x="10443054" y="4871788"/>
                  <a:ext cx="204022" cy="207689"/>
                </a:xfrm>
                <a:custGeom>
                  <a:avLst/>
                  <a:gdLst>
                    <a:gd name="connsiteX0" fmla="*/ 10856686 w 10856686"/>
                    <a:gd name="connsiteY0" fmla="*/ 4180114 h 4789714"/>
                    <a:gd name="connsiteX1" fmla="*/ 10363200 w 10856686"/>
                    <a:gd name="connsiteY1" fmla="*/ 4775200 h 4789714"/>
                    <a:gd name="connsiteX2" fmla="*/ 261257 w 10856686"/>
                    <a:gd name="connsiteY2" fmla="*/ 4789714 h 4789714"/>
                    <a:gd name="connsiteX3" fmla="*/ 14514 w 10856686"/>
                    <a:gd name="connsiteY3" fmla="*/ 4470400 h 4789714"/>
                    <a:gd name="connsiteX4" fmla="*/ 0 w 10856686"/>
                    <a:gd name="connsiteY4" fmla="*/ 0 h 4789714"/>
                    <a:gd name="connsiteX0-1" fmla="*/ 10856686 w 10856686"/>
                    <a:gd name="connsiteY0-2" fmla="*/ 4180114 h 4789714"/>
                    <a:gd name="connsiteX1-3" fmla="*/ 10363200 w 10856686"/>
                    <a:gd name="connsiteY1-4" fmla="*/ 4775200 h 4789714"/>
                    <a:gd name="connsiteX2-5" fmla="*/ 261257 w 10856686"/>
                    <a:gd name="connsiteY2-6" fmla="*/ 4789714 h 4789714"/>
                    <a:gd name="connsiteX3-7" fmla="*/ 14514 w 10856686"/>
                    <a:gd name="connsiteY3-8" fmla="*/ 4470400 h 4789714"/>
                    <a:gd name="connsiteX4-9" fmla="*/ 749 w 10856686"/>
                    <a:gd name="connsiteY4-10" fmla="*/ 1242677 h 4789714"/>
                    <a:gd name="connsiteX5" fmla="*/ 0 w 10856686"/>
                    <a:gd name="connsiteY5" fmla="*/ 0 h 4789714"/>
                    <a:gd name="connsiteX0-11" fmla="*/ 10855937 w 10855937"/>
                    <a:gd name="connsiteY0-12" fmla="*/ 2937437 h 3547037"/>
                    <a:gd name="connsiteX1-13" fmla="*/ 10362451 w 10855937"/>
                    <a:gd name="connsiteY1-14" fmla="*/ 3532523 h 3547037"/>
                    <a:gd name="connsiteX2-15" fmla="*/ 260508 w 10855937"/>
                    <a:gd name="connsiteY2-16" fmla="*/ 3547037 h 3547037"/>
                    <a:gd name="connsiteX3-17" fmla="*/ 13765 w 10855937"/>
                    <a:gd name="connsiteY3-18" fmla="*/ 3227723 h 3547037"/>
                    <a:gd name="connsiteX4-19" fmla="*/ 0 w 10855937"/>
                    <a:gd name="connsiteY4-20" fmla="*/ 0 h 3547037"/>
                    <a:gd name="connsiteX0-21" fmla="*/ 10855937 w 10855937"/>
                    <a:gd name="connsiteY0-22" fmla="*/ 2937437 h 3547037"/>
                    <a:gd name="connsiteX1-23" fmla="*/ 10362451 w 10855937"/>
                    <a:gd name="connsiteY1-24" fmla="*/ 3532523 h 3547037"/>
                    <a:gd name="connsiteX2-25" fmla="*/ 260508 w 10855937"/>
                    <a:gd name="connsiteY2-26" fmla="*/ 3547037 h 3547037"/>
                    <a:gd name="connsiteX3-27" fmla="*/ 13765 w 10855937"/>
                    <a:gd name="connsiteY3-28" fmla="*/ 3227723 h 3547037"/>
                    <a:gd name="connsiteX4-29" fmla="*/ 0 w 10855937"/>
                    <a:gd name="connsiteY4-30" fmla="*/ 0 h 3547037"/>
                    <a:gd name="connsiteX0-31" fmla="*/ 10868873 w 10868873"/>
                    <a:gd name="connsiteY0-32" fmla="*/ 2937437 h 3547037"/>
                    <a:gd name="connsiteX1-33" fmla="*/ 10375387 w 10868873"/>
                    <a:gd name="connsiteY1-34" fmla="*/ 3532523 h 3547037"/>
                    <a:gd name="connsiteX2-35" fmla="*/ 273444 w 10868873"/>
                    <a:gd name="connsiteY2-36" fmla="*/ 3547037 h 3547037"/>
                    <a:gd name="connsiteX3-37" fmla="*/ 26701 w 10868873"/>
                    <a:gd name="connsiteY3-38" fmla="*/ 3227723 h 3547037"/>
                    <a:gd name="connsiteX4-39" fmla="*/ 5177 w 10868873"/>
                    <a:gd name="connsiteY4-40" fmla="*/ 1101841 h 3547037"/>
                    <a:gd name="connsiteX5-41" fmla="*/ 12936 w 10868873"/>
                    <a:gd name="connsiteY5-42" fmla="*/ 0 h 3547037"/>
                    <a:gd name="connsiteX0-43" fmla="*/ 10868873 w 10868873"/>
                    <a:gd name="connsiteY0-44" fmla="*/ 1835596 h 2445196"/>
                    <a:gd name="connsiteX1-45" fmla="*/ 10375387 w 10868873"/>
                    <a:gd name="connsiteY1-46" fmla="*/ 2430682 h 2445196"/>
                    <a:gd name="connsiteX2-47" fmla="*/ 273444 w 10868873"/>
                    <a:gd name="connsiteY2-48" fmla="*/ 2445196 h 2445196"/>
                    <a:gd name="connsiteX3-49" fmla="*/ 26701 w 10868873"/>
                    <a:gd name="connsiteY3-50" fmla="*/ 2125882 h 2445196"/>
                    <a:gd name="connsiteX4-51" fmla="*/ 5177 w 10868873"/>
                    <a:gd name="connsiteY4-52" fmla="*/ 0 h 2445196"/>
                    <a:gd name="connsiteX0-53" fmla="*/ 10863696 w 10863696"/>
                    <a:gd name="connsiteY0-54" fmla="*/ 1835596 h 2445196"/>
                    <a:gd name="connsiteX1-55" fmla="*/ 10370210 w 10863696"/>
                    <a:gd name="connsiteY1-56" fmla="*/ 2430682 h 2445196"/>
                    <a:gd name="connsiteX2-57" fmla="*/ 268267 w 10863696"/>
                    <a:gd name="connsiteY2-58" fmla="*/ 2445196 h 2445196"/>
                    <a:gd name="connsiteX3-59" fmla="*/ 21524 w 10863696"/>
                    <a:gd name="connsiteY3-60" fmla="*/ 2125882 h 2445196"/>
                    <a:gd name="connsiteX4-61" fmla="*/ 0 w 10863696"/>
                    <a:gd name="connsiteY4-62" fmla="*/ 0 h 2445196"/>
                    <a:gd name="connsiteX0-63" fmla="*/ 10882319 w 10882319"/>
                    <a:gd name="connsiteY0-64" fmla="*/ 1835596 h 2445196"/>
                    <a:gd name="connsiteX1-65" fmla="*/ 10388833 w 10882319"/>
                    <a:gd name="connsiteY1-66" fmla="*/ 2430682 h 2445196"/>
                    <a:gd name="connsiteX2-67" fmla="*/ 286890 w 10882319"/>
                    <a:gd name="connsiteY2-68" fmla="*/ 2445196 h 2445196"/>
                    <a:gd name="connsiteX3-69" fmla="*/ 40147 w 10882319"/>
                    <a:gd name="connsiteY3-70" fmla="*/ 2125882 h 2445196"/>
                    <a:gd name="connsiteX4-71" fmla="*/ 0 w 10882319"/>
                    <a:gd name="connsiteY4-72" fmla="*/ 0 h 2445196"/>
                    <a:gd name="connsiteX0-73" fmla="*/ 10853134 w 10853134"/>
                    <a:gd name="connsiteY0-74" fmla="*/ 1841415 h 2451015"/>
                    <a:gd name="connsiteX1-75" fmla="*/ 10359648 w 10853134"/>
                    <a:gd name="connsiteY1-76" fmla="*/ 2436501 h 2451015"/>
                    <a:gd name="connsiteX2-77" fmla="*/ 257705 w 10853134"/>
                    <a:gd name="connsiteY2-78" fmla="*/ 2451015 h 2451015"/>
                    <a:gd name="connsiteX3-79" fmla="*/ 10962 w 10853134"/>
                    <a:gd name="connsiteY3-80" fmla="*/ 2131701 h 2451015"/>
                    <a:gd name="connsiteX4-81" fmla="*/ 11553 w 10853134"/>
                    <a:gd name="connsiteY4-82" fmla="*/ 0 h 2451015"/>
                    <a:gd name="connsiteX0-83" fmla="*/ 10864860 w 10864860"/>
                    <a:gd name="connsiteY0-84" fmla="*/ 1841415 h 2451015"/>
                    <a:gd name="connsiteX1-85" fmla="*/ 10371374 w 10864860"/>
                    <a:gd name="connsiteY1-86" fmla="*/ 2436501 h 2451015"/>
                    <a:gd name="connsiteX2-87" fmla="*/ 269431 w 10864860"/>
                    <a:gd name="connsiteY2-88" fmla="*/ 2451015 h 2451015"/>
                    <a:gd name="connsiteX3-89" fmla="*/ 22688 w 10864860"/>
                    <a:gd name="connsiteY3-90" fmla="*/ 2131701 h 2451015"/>
                    <a:gd name="connsiteX4-91" fmla="*/ 0 w 10864860"/>
                    <a:gd name="connsiteY4-92" fmla="*/ 0 h 2451015"/>
                    <a:gd name="connsiteX0-93" fmla="*/ 10856761 w 10856761"/>
                    <a:gd name="connsiteY0-94" fmla="*/ 1841415 h 2451015"/>
                    <a:gd name="connsiteX1-95" fmla="*/ 10363275 w 10856761"/>
                    <a:gd name="connsiteY1-96" fmla="*/ 2436501 h 2451015"/>
                    <a:gd name="connsiteX2-97" fmla="*/ 261332 w 10856761"/>
                    <a:gd name="connsiteY2-98" fmla="*/ 2451015 h 2451015"/>
                    <a:gd name="connsiteX3-99" fmla="*/ 14589 w 10856761"/>
                    <a:gd name="connsiteY3-100" fmla="*/ 2131701 h 2451015"/>
                    <a:gd name="connsiteX4-101" fmla="*/ 3540 w 10856761"/>
                    <a:gd name="connsiteY4-102" fmla="*/ 0 h 2451015"/>
                    <a:gd name="connsiteX0-103" fmla="*/ 10858803 w 10858803"/>
                    <a:gd name="connsiteY0-104" fmla="*/ 1841415 h 2451015"/>
                    <a:gd name="connsiteX1-105" fmla="*/ 10365317 w 10858803"/>
                    <a:gd name="connsiteY1-106" fmla="*/ 2436501 h 2451015"/>
                    <a:gd name="connsiteX2-107" fmla="*/ 263374 w 10858803"/>
                    <a:gd name="connsiteY2-108" fmla="*/ 2451015 h 2451015"/>
                    <a:gd name="connsiteX3-109" fmla="*/ 16631 w 10858803"/>
                    <a:gd name="connsiteY3-110" fmla="*/ 2131701 h 2451015"/>
                    <a:gd name="connsiteX4-111" fmla="*/ 5582 w 10858803"/>
                    <a:gd name="connsiteY4-112" fmla="*/ 0 h 2451015"/>
                    <a:gd name="connsiteX0-113" fmla="*/ 10854255 w 10854255"/>
                    <a:gd name="connsiteY0-114" fmla="*/ 1841415 h 2451015"/>
                    <a:gd name="connsiteX1-115" fmla="*/ 10360769 w 10854255"/>
                    <a:gd name="connsiteY1-116" fmla="*/ 2436501 h 2451015"/>
                    <a:gd name="connsiteX2-117" fmla="*/ 258826 w 10854255"/>
                    <a:gd name="connsiteY2-118" fmla="*/ 2451015 h 2451015"/>
                    <a:gd name="connsiteX3-119" fmla="*/ 12083 w 10854255"/>
                    <a:gd name="connsiteY3-120" fmla="*/ 2131701 h 2451015"/>
                    <a:gd name="connsiteX4-121" fmla="*/ 1034 w 10854255"/>
                    <a:gd name="connsiteY4-122" fmla="*/ 0 h 2451015"/>
                    <a:gd name="connsiteX0-123" fmla="*/ 10846712 w 10846712"/>
                    <a:gd name="connsiteY0-124" fmla="*/ 1841415 h 2451015"/>
                    <a:gd name="connsiteX1-125" fmla="*/ 10353226 w 10846712"/>
                    <a:gd name="connsiteY1-126" fmla="*/ 2436501 h 2451015"/>
                    <a:gd name="connsiteX2-127" fmla="*/ 251283 w 10846712"/>
                    <a:gd name="connsiteY2-128" fmla="*/ 2451015 h 2451015"/>
                    <a:gd name="connsiteX3-129" fmla="*/ 4540 w 10846712"/>
                    <a:gd name="connsiteY3-130" fmla="*/ 2131701 h 2451015"/>
                    <a:gd name="connsiteX4-131" fmla="*/ 5130 w 10846712"/>
                    <a:gd name="connsiteY4-132" fmla="*/ 0 h 2451015"/>
                    <a:gd name="connsiteX0-133" fmla="*/ 10842172 w 10842172"/>
                    <a:gd name="connsiteY0-134" fmla="*/ 1841415 h 2451015"/>
                    <a:gd name="connsiteX1-135" fmla="*/ 10348686 w 10842172"/>
                    <a:gd name="connsiteY1-136" fmla="*/ 2436501 h 2451015"/>
                    <a:gd name="connsiteX2-137" fmla="*/ 246743 w 10842172"/>
                    <a:gd name="connsiteY2-138" fmla="*/ 2451015 h 2451015"/>
                    <a:gd name="connsiteX3-139" fmla="*/ 0 w 10842172"/>
                    <a:gd name="connsiteY3-140" fmla="*/ 2131701 h 2451015"/>
                    <a:gd name="connsiteX4-141" fmla="*/ 590 w 10842172"/>
                    <a:gd name="connsiteY4-142" fmla="*/ 0 h 2451015"/>
                    <a:gd name="connsiteX0-143" fmla="*/ 10842172 w 10842172"/>
                    <a:gd name="connsiteY0-144" fmla="*/ 1841415 h 2451015"/>
                    <a:gd name="connsiteX1-145" fmla="*/ 10348686 w 10842172"/>
                    <a:gd name="connsiteY1-146" fmla="*/ 2436501 h 2451015"/>
                    <a:gd name="connsiteX2-147" fmla="*/ 246743 w 10842172"/>
                    <a:gd name="connsiteY2-148" fmla="*/ 2451015 h 2451015"/>
                    <a:gd name="connsiteX3-149" fmla="*/ 0 w 10842172"/>
                    <a:gd name="connsiteY3-150" fmla="*/ 2131701 h 2451015"/>
                    <a:gd name="connsiteX4-151" fmla="*/ 590 w 10842172"/>
                    <a:gd name="connsiteY4-152" fmla="*/ 0 h 2451015"/>
                    <a:gd name="connsiteX0-153" fmla="*/ 10842172 w 10842172"/>
                    <a:gd name="connsiteY0-154" fmla="*/ 1841415 h 2451015"/>
                    <a:gd name="connsiteX1-155" fmla="*/ 10348686 w 10842172"/>
                    <a:gd name="connsiteY1-156" fmla="*/ 2436501 h 2451015"/>
                    <a:gd name="connsiteX2-157" fmla="*/ 246743 w 10842172"/>
                    <a:gd name="connsiteY2-158" fmla="*/ 2451015 h 2451015"/>
                    <a:gd name="connsiteX3-159" fmla="*/ 0 w 10842172"/>
                    <a:gd name="connsiteY3-160" fmla="*/ 2131701 h 2451015"/>
                    <a:gd name="connsiteX4-161" fmla="*/ 6410 w 10842172"/>
                    <a:gd name="connsiteY4-162" fmla="*/ 0 h 2451015"/>
                    <a:gd name="connsiteX0-163" fmla="*/ 10842172 w 10842172"/>
                    <a:gd name="connsiteY0-164" fmla="*/ 1841415 h 2451015"/>
                    <a:gd name="connsiteX1-165" fmla="*/ 10348686 w 10842172"/>
                    <a:gd name="connsiteY1-166" fmla="*/ 2436501 h 2451015"/>
                    <a:gd name="connsiteX2-167" fmla="*/ 246743 w 10842172"/>
                    <a:gd name="connsiteY2-168" fmla="*/ 2451015 h 2451015"/>
                    <a:gd name="connsiteX3-169" fmla="*/ 0 w 10842172"/>
                    <a:gd name="connsiteY3-170" fmla="*/ 2131701 h 2451015"/>
                    <a:gd name="connsiteX4-171" fmla="*/ 6410 w 10842172"/>
                    <a:gd name="connsiteY4-172" fmla="*/ 0 h 2451015"/>
                    <a:gd name="connsiteX0-173" fmla="*/ 10846950 w 10846950"/>
                    <a:gd name="connsiteY0-174" fmla="*/ 1841415 h 2451015"/>
                    <a:gd name="connsiteX1-175" fmla="*/ 10353464 w 10846950"/>
                    <a:gd name="connsiteY1-176" fmla="*/ 2436501 h 2451015"/>
                    <a:gd name="connsiteX2-177" fmla="*/ 251521 w 10846950"/>
                    <a:gd name="connsiteY2-178" fmla="*/ 2451015 h 2451015"/>
                    <a:gd name="connsiteX3-179" fmla="*/ 4778 w 10846950"/>
                    <a:gd name="connsiteY3-180" fmla="*/ 2131701 h 2451015"/>
                    <a:gd name="connsiteX4-181" fmla="*/ 11188 w 10846950"/>
                    <a:gd name="connsiteY4-182" fmla="*/ 0 h 2451015"/>
                    <a:gd name="connsiteX0-183" fmla="*/ 10846950 w 10846950"/>
                    <a:gd name="connsiteY0-184" fmla="*/ 1841415 h 2451015"/>
                    <a:gd name="connsiteX1-185" fmla="*/ 10568788 w 10846950"/>
                    <a:gd name="connsiteY1-186" fmla="*/ 2430680 h 2451015"/>
                    <a:gd name="connsiteX2-187" fmla="*/ 251521 w 10846950"/>
                    <a:gd name="connsiteY2-188" fmla="*/ 2451015 h 2451015"/>
                    <a:gd name="connsiteX3-189" fmla="*/ 4778 w 10846950"/>
                    <a:gd name="connsiteY3-190" fmla="*/ 2131701 h 2451015"/>
                    <a:gd name="connsiteX4-191" fmla="*/ 11188 w 10846950"/>
                    <a:gd name="connsiteY4-192" fmla="*/ 0 h 2451015"/>
                    <a:gd name="connsiteX0-193" fmla="*/ 10846950 w 10846950"/>
                    <a:gd name="connsiteY0-194" fmla="*/ 1841415 h 2451015"/>
                    <a:gd name="connsiteX1-195" fmla="*/ 10522232 w 10846950"/>
                    <a:gd name="connsiteY1-196" fmla="*/ 2430680 h 2451015"/>
                    <a:gd name="connsiteX2-197" fmla="*/ 251521 w 10846950"/>
                    <a:gd name="connsiteY2-198" fmla="*/ 2451015 h 2451015"/>
                    <a:gd name="connsiteX3-199" fmla="*/ 4778 w 10846950"/>
                    <a:gd name="connsiteY3-200" fmla="*/ 2131701 h 2451015"/>
                    <a:gd name="connsiteX4-201" fmla="*/ 11188 w 10846950"/>
                    <a:gd name="connsiteY4-202" fmla="*/ 0 h 2451015"/>
                    <a:gd name="connsiteX0-203" fmla="*/ 10846950 w 10846950"/>
                    <a:gd name="connsiteY0-204" fmla="*/ 1841415 h 2451015"/>
                    <a:gd name="connsiteX1-205" fmla="*/ 10745593 w 10846950"/>
                    <a:gd name="connsiteY1-206" fmla="*/ 2046023 h 2451015"/>
                    <a:gd name="connsiteX2-207" fmla="*/ 10522232 w 10846950"/>
                    <a:gd name="connsiteY2-208" fmla="*/ 2430680 h 2451015"/>
                    <a:gd name="connsiteX3-209" fmla="*/ 251521 w 10846950"/>
                    <a:gd name="connsiteY3-210" fmla="*/ 2451015 h 2451015"/>
                    <a:gd name="connsiteX4-211" fmla="*/ 4778 w 10846950"/>
                    <a:gd name="connsiteY4-212" fmla="*/ 2131701 h 2451015"/>
                    <a:gd name="connsiteX5-213" fmla="*/ 11188 w 10846950"/>
                    <a:gd name="connsiteY5-214" fmla="*/ 0 h 2451015"/>
                    <a:gd name="connsiteX0-215" fmla="*/ 10745593 w 10745593"/>
                    <a:gd name="connsiteY0-216" fmla="*/ 2046023 h 2451015"/>
                    <a:gd name="connsiteX1-217" fmla="*/ 10522232 w 10745593"/>
                    <a:gd name="connsiteY1-218" fmla="*/ 2430680 h 2451015"/>
                    <a:gd name="connsiteX2-219" fmla="*/ 251521 w 10745593"/>
                    <a:gd name="connsiteY2-220" fmla="*/ 2451015 h 2451015"/>
                    <a:gd name="connsiteX3-221" fmla="*/ 4778 w 10745593"/>
                    <a:gd name="connsiteY3-222" fmla="*/ 2131701 h 2451015"/>
                    <a:gd name="connsiteX4-223" fmla="*/ 11188 w 10745593"/>
                    <a:gd name="connsiteY4-224" fmla="*/ 0 h 2451015"/>
                    <a:gd name="connsiteX0-225" fmla="*/ 10830947 w 10830947"/>
                    <a:gd name="connsiteY0-226" fmla="*/ 2046023 h 2451015"/>
                    <a:gd name="connsiteX1-227" fmla="*/ 10522232 w 10830947"/>
                    <a:gd name="connsiteY1-228" fmla="*/ 2430680 h 2451015"/>
                    <a:gd name="connsiteX2-229" fmla="*/ 251521 w 10830947"/>
                    <a:gd name="connsiteY2-230" fmla="*/ 2451015 h 2451015"/>
                    <a:gd name="connsiteX3-231" fmla="*/ 4778 w 10830947"/>
                    <a:gd name="connsiteY3-232" fmla="*/ 2131701 h 2451015"/>
                    <a:gd name="connsiteX4-233" fmla="*/ 11188 w 10830947"/>
                    <a:gd name="connsiteY4-234" fmla="*/ 0 h 2451015"/>
                    <a:gd name="connsiteX0-235" fmla="*/ 10877504 w 10877504"/>
                    <a:gd name="connsiteY0-236" fmla="*/ 2046023 h 2451015"/>
                    <a:gd name="connsiteX1-237" fmla="*/ 10522232 w 10877504"/>
                    <a:gd name="connsiteY1-238" fmla="*/ 2430680 h 2451015"/>
                    <a:gd name="connsiteX2-239" fmla="*/ 251521 w 10877504"/>
                    <a:gd name="connsiteY2-240" fmla="*/ 2451015 h 2451015"/>
                    <a:gd name="connsiteX3-241" fmla="*/ 4778 w 10877504"/>
                    <a:gd name="connsiteY3-242" fmla="*/ 2131701 h 2451015"/>
                    <a:gd name="connsiteX4-243" fmla="*/ 11188 w 10877504"/>
                    <a:gd name="connsiteY4-244" fmla="*/ 0 h 2451015"/>
                    <a:gd name="connsiteX0-245" fmla="*/ 10861985 w 10861985"/>
                    <a:gd name="connsiteY0-246" fmla="*/ 2084821 h 2451015"/>
                    <a:gd name="connsiteX1-247" fmla="*/ 10522232 w 10861985"/>
                    <a:gd name="connsiteY1-248" fmla="*/ 2430680 h 2451015"/>
                    <a:gd name="connsiteX2-249" fmla="*/ 251521 w 10861985"/>
                    <a:gd name="connsiteY2-250" fmla="*/ 2451015 h 2451015"/>
                    <a:gd name="connsiteX3-251" fmla="*/ 4778 w 10861985"/>
                    <a:gd name="connsiteY3-252" fmla="*/ 2131701 h 2451015"/>
                    <a:gd name="connsiteX4-253" fmla="*/ 11188 w 10861985"/>
                    <a:gd name="connsiteY4-254" fmla="*/ 0 h 2451015"/>
                    <a:gd name="connsiteX0-255" fmla="*/ 10857207 w 10857207"/>
                    <a:gd name="connsiteY0-256" fmla="*/ 0 h 366194"/>
                    <a:gd name="connsiteX1-257" fmla="*/ 10517454 w 10857207"/>
                    <a:gd name="connsiteY1-258" fmla="*/ 345859 h 366194"/>
                    <a:gd name="connsiteX2-259" fmla="*/ 246743 w 10857207"/>
                    <a:gd name="connsiteY2-260" fmla="*/ 366194 h 366194"/>
                    <a:gd name="connsiteX3-261" fmla="*/ 0 w 10857207"/>
                    <a:gd name="connsiteY3-262" fmla="*/ 46880 h 366194"/>
                    <a:gd name="connsiteX0-263" fmla="*/ 10610464 w 10610464"/>
                    <a:gd name="connsiteY0-264" fmla="*/ 0 h 366194"/>
                    <a:gd name="connsiteX1-265" fmla="*/ 10270711 w 10610464"/>
                    <a:gd name="connsiteY1-266" fmla="*/ 345859 h 366194"/>
                    <a:gd name="connsiteX2-267" fmla="*/ 0 w 10610464"/>
                    <a:gd name="connsiteY2-268" fmla="*/ 366194 h 366194"/>
                    <a:gd name="connsiteX0-269" fmla="*/ 339753 w 339753"/>
                    <a:gd name="connsiteY0-270" fmla="*/ 0 h 345859"/>
                    <a:gd name="connsiteX1-271" fmla="*/ 0 w 339753"/>
                    <a:gd name="connsiteY1-272" fmla="*/ 345859 h 345859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</a:cxnLst>
                  <a:rect l="l" t="t" r="r" b="b"/>
                  <a:pathLst>
                    <a:path w="339753" h="345859">
                      <a:moveTo>
                        <a:pt x="339753" y="0"/>
                      </a:moveTo>
                      <a:lnTo>
                        <a:pt x="0" y="345859"/>
                      </a:lnTo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3" name="任意多边形: 形状 72"/>
                <p:cNvSpPr/>
                <p:nvPr/>
              </p:nvSpPr>
              <p:spPr>
                <a:xfrm>
                  <a:off x="10443054" y="4695388"/>
                  <a:ext cx="204022" cy="207689"/>
                </a:xfrm>
                <a:custGeom>
                  <a:avLst/>
                  <a:gdLst>
                    <a:gd name="connsiteX0" fmla="*/ 10856686 w 10856686"/>
                    <a:gd name="connsiteY0" fmla="*/ 4180114 h 4789714"/>
                    <a:gd name="connsiteX1" fmla="*/ 10363200 w 10856686"/>
                    <a:gd name="connsiteY1" fmla="*/ 4775200 h 4789714"/>
                    <a:gd name="connsiteX2" fmla="*/ 261257 w 10856686"/>
                    <a:gd name="connsiteY2" fmla="*/ 4789714 h 4789714"/>
                    <a:gd name="connsiteX3" fmla="*/ 14514 w 10856686"/>
                    <a:gd name="connsiteY3" fmla="*/ 4470400 h 4789714"/>
                    <a:gd name="connsiteX4" fmla="*/ 0 w 10856686"/>
                    <a:gd name="connsiteY4" fmla="*/ 0 h 4789714"/>
                    <a:gd name="connsiteX0-1" fmla="*/ 10856686 w 10856686"/>
                    <a:gd name="connsiteY0-2" fmla="*/ 4180114 h 4789714"/>
                    <a:gd name="connsiteX1-3" fmla="*/ 10363200 w 10856686"/>
                    <a:gd name="connsiteY1-4" fmla="*/ 4775200 h 4789714"/>
                    <a:gd name="connsiteX2-5" fmla="*/ 261257 w 10856686"/>
                    <a:gd name="connsiteY2-6" fmla="*/ 4789714 h 4789714"/>
                    <a:gd name="connsiteX3-7" fmla="*/ 14514 w 10856686"/>
                    <a:gd name="connsiteY3-8" fmla="*/ 4470400 h 4789714"/>
                    <a:gd name="connsiteX4-9" fmla="*/ 749 w 10856686"/>
                    <a:gd name="connsiteY4-10" fmla="*/ 1242677 h 4789714"/>
                    <a:gd name="connsiteX5" fmla="*/ 0 w 10856686"/>
                    <a:gd name="connsiteY5" fmla="*/ 0 h 4789714"/>
                    <a:gd name="connsiteX0-11" fmla="*/ 10855937 w 10855937"/>
                    <a:gd name="connsiteY0-12" fmla="*/ 2937437 h 3547037"/>
                    <a:gd name="connsiteX1-13" fmla="*/ 10362451 w 10855937"/>
                    <a:gd name="connsiteY1-14" fmla="*/ 3532523 h 3547037"/>
                    <a:gd name="connsiteX2-15" fmla="*/ 260508 w 10855937"/>
                    <a:gd name="connsiteY2-16" fmla="*/ 3547037 h 3547037"/>
                    <a:gd name="connsiteX3-17" fmla="*/ 13765 w 10855937"/>
                    <a:gd name="connsiteY3-18" fmla="*/ 3227723 h 3547037"/>
                    <a:gd name="connsiteX4-19" fmla="*/ 0 w 10855937"/>
                    <a:gd name="connsiteY4-20" fmla="*/ 0 h 3547037"/>
                    <a:gd name="connsiteX0-21" fmla="*/ 10855937 w 10855937"/>
                    <a:gd name="connsiteY0-22" fmla="*/ 2937437 h 3547037"/>
                    <a:gd name="connsiteX1-23" fmla="*/ 10362451 w 10855937"/>
                    <a:gd name="connsiteY1-24" fmla="*/ 3532523 h 3547037"/>
                    <a:gd name="connsiteX2-25" fmla="*/ 260508 w 10855937"/>
                    <a:gd name="connsiteY2-26" fmla="*/ 3547037 h 3547037"/>
                    <a:gd name="connsiteX3-27" fmla="*/ 13765 w 10855937"/>
                    <a:gd name="connsiteY3-28" fmla="*/ 3227723 h 3547037"/>
                    <a:gd name="connsiteX4-29" fmla="*/ 0 w 10855937"/>
                    <a:gd name="connsiteY4-30" fmla="*/ 0 h 3547037"/>
                    <a:gd name="connsiteX0-31" fmla="*/ 10868873 w 10868873"/>
                    <a:gd name="connsiteY0-32" fmla="*/ 2937437 h 3547037"/>
                    <a:gd name="connsiteX1-33" fmla="*/ 10375387 w 10868873"/>
                    <a:gd name="connsiteY1-34" fmla="*/ 3532523 h 3547037"/>
                    <a:gd name="connsiteX2-35" fmla="*/ 273444 w 10868873"/>
                    <a:gd name="connsiteY2-36" fmla="*/ 3547037 h 3547037"/>
                    <a:gd name="connsiteX3-37" fmla="*/ 26701 w 10868873"/>
                    <a:gd name="connsiteY3-38" fmla="*/ 3227723 h 3547037"/>
                    <a:gd name="connsiteX4-39" fmla="*/ 5177 w 10868873"/>
                    <a:gd name="connsiteY4-40" fmla="*/ 1101841 h 3547037"/>
                    <a:gd name="connsiteX5-41" fmla="*/ 12936 w 10868873"/>
                    <a:gd name="connsiteY5-42" fmla="*/ 0 h 3547037"/>
                    <a:gd name="connsiteX0-43" fmla="*/ 10868873 w 10868873"/>
                    <a:gd name="connsiteY0-44" fmla="*/ 1835596 h 2445196"/>
                    <a:gd name="connsiteX1-45" fmla="*/ 10375387 w 10868873"/>
                    <a:gd name="connsiteY1-46" fmla="*/ 2430682 h 2445196"/>
                    <a:gd name="connsiteX2-47" fmla="*/ 273444 w 10868873"/>
                    <a:gd name="connsiteY2-48" fmla="*/ 2445196 h 2445196"/>
                    <a:gd name="connsiteX3-49" fmla="*/ 26701 w 10868873"/>
                    <a:gd name="connsiteY3-50" fmla="*/ 2125882 h 2445196"/>
                    <a:gd name="connsiteX4-51" fmla="*/ 5177 w 10868873"/>
                    <a:gd name="connsiteY4-52" fmla="*/ 0 h 2445196"/>
                    <a:gd name="connsiteX0-53" fmla="*/ 10863696 w 10863696"/>
                    <a:gd name="connsiteY0-54" fmla="*/ 1835596 h 2445196"/>
                    <a:gd name="connsiteX1-55" fmla="*/ 10370210 w 10863696"/>
                    <a:gd name="connsiteY1-56" fmla="*/ 2430682 h 2445196"/>
                    <a:gd name="connsiteX2-57" fmla="*/ 268267 w 10863696"/>
                    <a:gd name="connsiteY2-58" fmla="*/ 2445196 h 2445196"/>
                    <a:gd name="connsiteX3-59" fmla="*/ 21524 w 10863696"/>
                    <a:gd name="connsiteY3-60" fmla="*/ 2125882 h 2445196"/>
                    <a:gd name="connsiteX4-61" fmla="*/ 0 w 10863696"/>
                    <a:gd name="connsiteY4-62" fmla="*/ 0 h 2445196"/>
                    <a:gd name="connsiteX0-63" fmla="*/ 10882319 w 10882319"/>
                    <a:gd name="connsiteY0-64" fmla="*/ 1835596 h 2445196"/>
                    <a:gd name="connsiteX1-65" fmla="*/ 10388833 w 10882319"/>
                    <a:gd name="connsiteY1-66" fmla="*/ 2430682 h 2445196"/>
                    <a:gd name="connsiteX2-67" fmla="*/ 286890 w 10882319"/>
                    <a:gd name="connsiteY2-68" fmla="*/ 2445196 h 2445196"/>
                    <a:gd name="connsiteX3-69" fmla="*/ 40147 w 10882319"/>
                    <a:gd name="connsiteY3-70" fmla="*/ 2125882 h 2445196"/>
                    <a:gd name="connsiteX4-71" fmla="*/ 0 w 10882319"/>
                    <a:gd name="connsiteY4-72" fmla="*/ 0 h 2445196"/>
                    <a:gd name="connsiteX0-73" fmla="*/ 10853134 w 10853134"/>
                    <a:gd name="connsiteY0-74" fmla="*/ 1841415 h 2451015"/>
                    <a:gd name="connsiteX1-75" fmla="*/ 10359648 w 10853134"/>
                    <a:gd name="connsiteY1-76" fmla="*/ 2436501 h 2451015"/>
                    <a:gd name="connsiteX2-77" fmla="*/ 257705 w 10853134"/>
                    <a:gd name="connsiteY2-78" fmla="*/ 2451015 h 2451015"/>
                    <a:gd name="connsiteX3-79" fmla="*/ 10962 w 10853134"/>
                    <a:gd name="connsiteY3-80" fmla="*/ 2131701 h 2451015"/>
                    <a:gd name="connsiteX4-81" fmla="*/ 11553 w 10853134"/>
                    <a:gd name="connsiteY4-82" fmla="*/ 0 h 2451015"/>
                    <a:gd name="connsiteX0-83" fmla="*/ 10864860 w 10864860"/>
                    <a:gd name="connsiteY0-84" fmla="*/ 1841415 h 2451015"/>
                    <a:gd name="connsiteX1-85" fmla="*/ 10371374 w 10864860"/>
                    <a:gd name="connsiteY1-86" fmla="*/ 2436501 h 2451015"/>
                    <a:gd name="connsiteX2-87" fmla="*/ 269431 w 10864860"/>
                    <a:gd name="connsiteY2-88" fmla="*/ 2451015 h 2451015"/>
                    <a:gd name="connsiteX3-89" fmla="*/ 22688 w 10864860"/>
                    <a:gd name="connsiteY3-90" fmla="*/ 2131701 h 2451015"/>
                    <a:gd name="connsiteX4-91" fmla="*/ 0 w 10864860"/>
                    <a:gd name="connsiteY4-92" fmla="*/ 0 h 2451015"/>
                    <a:gd name="connsiteX0-93" fmla="*/ 10856761 w 10856761"/>
                    <a:gd name="connsiteY0-94" fmla="*/ 1841415 h 2451015"/>
                    <a:gd name="connsiteX1-95" fmla="*/ 10363275 w 10856761"/>
                    <a:gd name="connsiteY1-96" fmla="*/ 2436501 h 2451015"/>
                    <a:gd name="connsiteX2-97" fmla="*/ 261332 w 10856761"/>
                    <a:gd name="connsiteY2-98" fmla="*/ 2451015 h 2451015"/>
                    <a:gd name="connsiteX3-99" fmla="*/ 14589 w 10856761"/>
                    <a:gd name="connsiteY3-100" fmla="*/ 2131701 h 2451015"/>
                    <a:gd name="connsiteX4-101" fmla="*/ 3540 w 10856761"/>
                    <a:gd name="connsiteY4-102" fmla="*/ 0 h 2451015"/>
                    <a:gd name="connsiteX0-103" fmla="*/ 10858803 w 10858803"/>
                    <a:gd name="connsiteY0-104" fmla="*/ 1841415 h 2451015"/>
                    <a:gd name="connsiteX1-105" fmla="*/ 10365317 w 10858803"/>
                    <a:gd name="connsiteY1-106" fmla="*/ 2436501 h 2451015"/>
                    <a:gd name="connsiteX2-107" fmla="*/ 263374 w 10858803"/>
                    <a:gd name="connsiteY2-108" fmla="*/ 2451015 h 2451015"/>
                    <a:gd name="connsiteX3-109" fmla="*/ 16631 w 10858803"/>
                    <a:gd name="connsiteY3-110" fmla="*/ 2131701 h 2451015"/>
                    <a:gd name="connsiteX4-111" fmla="*/ 5582 w 10858803"/>
                    <a:gd name="connsiteY4-112" fmla="*/ 0 h 2451015"/>
                    <a:gd name="connsiteX0-113" fmla="*/ 10854255 w 10854255"/>
                    <a:gd name="connsiteY0-114" fmla="*/ 1841415 h 2451015"/>
                    <a:gd name="connsiteX1-115" fmla="*/ 10360769 w 10854255"/>
                    <a:gd name="connsiteY1-116" fmla="*/ 2436501 h 2451015"/>
                    <a:gd name="connsiteX2-117" fmla="*/ 258826 w 10854255"/>
                    <a:gd name="connsiteY2-118" fmla="*/ 2451015 h 2451015"/>
                    <a:gd name="connsiteX3-119" fmla="*/ 12083 w 10854255"/>
                    <a:gd name="connsiteY3-120" fmla="*/ 2131701 h 2451015"/>
                    <a:gd name="connsiteX4-121" fmla="*/ 1034 w 10854255"/>
                    <a:gd name="connsiteY4-122" fmla="*/ 0 h 2451015"/>
                    <a:gd name="connsiteX0-123" fmla="*/ 10846712 w 10846712"/>
                    <a:gd name="connsiteY0-124" fmla="*/ 1841415 h 2451015"/>
                    <a:gd name="connsiteX1-125" fmla="*/ 10353226 w 10846712"/>
                    <a:gd name="connsiteY1-126" fmla="*/ 2436501 h 2451015"/>
                    <a:gd name="connsiteX2-127" fmla="*/ 251283 w 10846712"/>
                    <a:gd name="connsiteY2-128" fmla="*/ 2451015 h 2451015"/>
                    <a:gd name="connsiteX3-129" fmla="*/ 4540 w 10846712"/>
                    <a:gd name="connsiteY3-130" fmla="*/ 2131701 h 2451015"/>
                    <a:gd name="connsiteX4-131" fmla="*/ 5130 w 10846712"/>
                    <a:gd name="connsiteY4-132" fmla="*/ 0 h 2451015"/>
                    <a:gd name="connsiteX0-133" fmla="*/ 10842172 w 10842172"/>
                    <a:gd name="connsiteY0-134" fmla="*/ 1841415 h 2451015"/>
                    <a:gd name="connsiteX1-135" fmla="*/ 10348686 w 10842172"/>
                    <a:gd name="connsiteY1-136" fmla="*/ 2436501 h 2451015"/>
                    <a:gd name="connsiteX2-137" fmla="*/ 246743 w 10842172"/>
                    <a:gd name="connsiteY2-138" fmla="*/ 2451015 h 2451015"/>
                    <a:gd name="connsiteX3-139" fmla="*/ 0 w 10842172"/>
                    <a:gd name="connsiteY3-140" fmla="*/ 2131701 h 2451015"/>
                    <a:gd name="connsiteX4-141" fmla="*/ 590 w 10842172"/>
                    <a:gd name="connsiteY4-142" fmla="*/ 0 h 2451015"/>
                    <a:gd name="connsiteX0-143" fmla="*/ 10842172 w 10842172"/>
                    <a:gd name="connsiteY0-144" fmla="*/ 1841415 h 2451015"/>
                    <a:gd name="connsiteX1-145" fmla="*/ 10348686 w 10842172"/>
                    <a:gd name="connsiteY1-146" fmla="*/ 2436501 h 2451015"/>
                    <a:gd name="connsiteX2-147" fmla="*/ 246743 w 10842172"/>
                    <a:gd name="connsiteY2-148" fmla="*/ 2451015 h 2451015"/>
                    <a:gd name="connsiteX3-149" fmla="*/ 0 w 10842172"/>
                    <a:gd name="connsiteY3-150" fmla="*/ 2131701 h 2451015"/>
                    <a:gd name="connsiteX4-151" fmla="*/ 590 w 10842172"/>
                    <a:gd name="connsiteY4-152" fmla="*/ 0 h 2451015"/>
                    <a:gd name="connsiteX0-153" fmla="*/ 10842172 w 10842172"/>
                    <a:gd name="connsiteY0-154" fmla="*/ 1841415 h 2451015"/>
                    <a:gd name="connsiteX1-155" fmla="*/ 10348686 w 10842172"/>
                    <a:gd name="connsiteY1-156" fmla="*/ 2436501 h 2451015"/>
                    <a:gd name="connsiteX2-157" fmla="*/ 246743 w 10842172"/>
                    <a:gd name="connsiteY2-158" fmla="*/ 2451015 h 2451015"/>
                    <a:gd name="connsiteX3-159" fmla="*/ 0 w 10842172"/>
                    <a:gd name="connsiteY3-160" fmla="*/ 2131701 h 2451015"/>
                    <a:gd name="connsiteX4-161" fmla="*/ 6410 w 10842172"/>
                    <a:gd name="connsiteY4-162" fmla="*/ 0 h 2451015"/>
                    <a:gd name="connsiteX0-163" fmla="*/ 10842172 w 10842172"/>
                    <a:gd name="connsiteY0-164" fmla="*/ 1841415 h 2451015"/>
                    <a:gd name="connsiteX1-165" fmla="*/ 10348686 w 10842172"/>
                    <a:gd name="connsiteY1-166" fmla="*/ 2436501 h 2451015"/>
                    <a:gd name="connsiteX2-167" fmla="*/ 246743 w 10842172"/>
                    <a:gd name="connsiteY2-168" fmla="*/ 2451015 h 2451015"/>
                    <a:gd name="connsiteX3-169" fmla="*/ 0 w 10842172"/>
                    <a:gd name="connsiteY3-170" fmla="*/ 2131701 h 2451015"/>
                    <a:gd name="connsiteX4-171" fmla="*/ 6410 w 10842172"/>
                    <a:gd name="connsiteY4-172" fmla="*/ 0 h 2451015"/>
                    <a:gd name="connsiteX0-173" fmla="*/ 10846950 w 10846950"/>
                    <a:gd name="connsiteY0-174" fmla="*/ 1841415 h 2451015"/>
                    <a:gd name="connsiteX1-175" fmla="*/ 10353464 w 10846950"/>
                    <a:gd name="connsiteY1-176" fmla="*/ 2436501 h 2451015"/>
                    <a:gd name="connsiteX2-177" fmla="*/ 251521 w 10846950"/>
                    <a:gd name="connsiteY2-178" fmla="*/ 2451015 h 2451015"/>
                    <a:gd name="connsiteX3-179" fmla="*/ 4778 w 10846950"/>
                    <a:gd name="connsiteY3-180" fmla="*/ 2131701 h 2451015"/>
                    <a:gd name="connsiteX4-181" fmla="*/ 11188 w 10846950"/>
                    <a:gd name="connsiteY4-182" fmla="*/ 0 h 2451015"/>
                    <a:gd name="connsiteX0-183" fmla="*/ 10846950 w 10846950"/>
                    <a:gd name="connsiteY0-184" fmla="*/ 1841415 h 2451015"/>
                    <a:gd name="connsiteX1-185" fmla="*/ 10568788 w 10846950"/>
                    <a:gd name="connsiteY1-186" fmla="*/ 2430680 h 2451015"/>
                    <a:gd name="connsiteX2-187" fmla="*/ 251521 w 10846950"/>
                    <a:gd name="connsiteY2-188" fmla="*/ 2451015 h 2451015"/>
                    <a:gd name="connsiteX3-189" fmla="*/ 4778 w 10846950"/>
                    <a:gd name="connsiteY3-190" fmla="*/ 2131701 h 2451015"/>
                    <a:gd name="connsiteX4-191" fmla="*/ 11188 w 10846950"/>
                    <a:gd name="connsiteY4-192" fmla="*/ 0 h 2451015"/>
                    <a:gd name="connsiteX0-193" fmla="*/ 10846950 w 10846950"/>
                    <a:gd name="connsiteY0-194" fmla="*/ 1841415 h 2451015"/>
                    <a:gd name="connsiteX1-195" fmla="*/ 10522232 w 10846950"/>
                    <a:gd name="connsiteY1-196" fmla="*/ 2430680 h 2451015"/>
                    <a:gd name="connsiteX2-197" fmla="*/ 251521 w 10846950"/>
                    <a:gd name="connsiteY2-198" fmla="*/ 2451015 h 2451015"/>
                    <a:gd name="connsiteX3-199" fmla="*/ 4778 w 10846950"/>
                    <a:gd name="connsiteY3-200" fmla="*/ 2131701 h 2451015"/>
                    <a:gd name="connsiteX4-201" fmla="*/ 11188 w 10846950"/>
                    <a:gd name="connsiteY4-202" fmla="*/ 0 h 2451015"/>
                    <a:gd name="connsiteX0-203" fmla="*/ 10846950 w 10846950"/>
                    <a:gd name="connsiteY0-204" fmla="*/ 1841415 h 2451015"/>
                    <a:gd name="connsiteX1-205" fmla="*/ 10745593 w 10846950"/>
                    <a:gd name="connsiteY1-206" fmla="*/ 2046023 h 2451015"/>
                    <a:gd name="connsiteX2-207" fmla="*/ 10522232 w 10846950"/>
                    <a:gd name="connsiteY2-208" fmla="*/ 2430680 h 2451015"/>
                    <a:gd name="connsiteX3-209" fmla="*/ 251521 w 10846950"/>
                    <a:gd name="connsiteY3-210" fmla="*/ 2451015 h 2451015"/>
                    <a:gd name="connsiteX4-211" fmla="*/ 4778 w 10846950"/>
                    <a:gd name="connsiteY4-212" fmla="*/ 2131701 h 2451015"/>
                    <a:gd name="connsiteX5-213" fmla="*/ 11188 w 10846950"/>
                    <a:gd name="connsiteY5-214" fmla="*/ 0 h 2451015"/>
                    <a:gd name="connsiteX0-215" fmla="*/ 10745593 w 10745593"/>
                    <a:gd name="connsiteY0-216" fmla="*/ 2046023 h 2451015"/>
                    <a:gd name="connsiteX1-217" fmla="*/ 10522232 w 10745593"/>
                    <a:gd name="connsiteY1-218" fmla="*/ 2430680 h 2451015"/>
                    <a:gd name="connsiteX2-219" fmla="*/ 251521 w 10745593"/>
                    <a:gd name="connsiteY2-220" fmla="*/ 2451015 h 2451015"/>
                    <a:gd name="connsiteX3-221" fmla="*/ 4778 w 10745593"/>
                    <a:gd name="connsiteY3-222" fmla="*/ 2131701 h 2451015"/>
                    <a:gd name="connsiteX4-223" fmla="*/ 11188 w 10745593"/>
                    <a:gd name="connsiteY4-224" fmla="*/ 0 h 2451015"/>
                    <a:gd name="connsiteX0-225" fmla="*/ 10830947 w 10830947"/>
                    <a:gd name="connsiteY0-226" fmla="*/ 2046023 h 2451015"/>
                    <a:gd name="connsiteX1-227" fmla="*/ 10522232 w 10830947"/>
                    <a:gd name="connsiteY1-228" fmla="*/ 2430680 h 2451015"/>
                    <a:gd name="connsiteX2-229" fmla="*/ 251521 w 10830947"/>
                    <a:gd name="connsiteY2-230" fmla="*/ 2451015 h 2451015"/>
                    <a:gd name="connsiteX3-231" fmla="*/ 4778 w 10830947"/>
                    <a:gd name="connsiteY3-232" fmla="*/ 2131701 h 2451015"/>
                    <a:gd name="connsiteX4-233" fmla="*/ 11188 w 10830947"/>
                    <a:gd name="connsiteY4-234" fmla="*/ 0 h 2451015"/>
                    <a:gd name="connsiteX0-235" fmla="*/ 10877504 w 10877504"/>
                    <a:gd name="connsiteY0-236" fmla="*/ 2046023 h 2451015"/>
                    <a:gd name="connsiteX1-237" fmla="*/ 10522232 w 10877504"/>
                    <a:gd name="connsiteY1-238" fmla="*/ 2430680 h 2451015"/>
                    <a:gd name="connsiteX2-239" fmla="*/ 251521 w 10877504"/>
                    <a:gd name="connsiteY2-240" fmla="*/ 2451015 h 2451015"/>
                    <a:gd name="connsiteX3-241" fmla="*/ 4778 w 10877504"/>
                    <a:gd name="connsiteY3-242" fmla="*/ 2131701 h 2451015"/>
                    <a:gd name="connsiteX4-243" fmla="*/ 11188 w 10877504"/>
                    <a:gd name="connsiteY4-244" fmla="*/ 0 h 2451015"/>
                    <a:gd name="connsiteX0-245" fmla="*/ 10861985 w 10861985"/>
                    <a:gd name="connsiteY0-246" fmla="*/ 2084821 h 2451015"/>
                    <a:gd name="connsiteX1-247" fmla="*/ 10522232 w 10861985"/>
                    <a:gd name="connsiteY1-248" fmla="*/ 2430680 h 2451015"/>
                    <a:gd name="connsiteX2-249" fmla="*/ 251521 w 10861985"/>
                    <a:gd name="connsiteY2-250" fmla="*/ 2451015 h 2451015"/>
                    <a:gd name="connsiteX3-251" fmla="*/ 4778 w 10861985"/>
                    <a:gd name="connsiteY3-252" fmla="*/ 2131701 h 2451015"/>
                    <a:gd name="connsiteX4-253" fmla="*/ 11188 w 10861985"/>
                    <a:gd name="connsiteY4-254" fmla="*/ 0 h 2451015"/>
                    <a:gd name="connsiteX0-255" fmla="*/ 10857207 w 10857207"/>
                    <a:gd name="connsiteY0-256" fmla="*/ 0 h 366194"/>
                    <a:gd name="connsiteX1-257" fmla="*/ 10517454 w 10857207"/>
                    <a:gd name="connsiteY1-258" fmla="*/ 345859 h 366194"/>
                    <a:gd name="connsiteX2-259" fmla="*/ 246743 w 10857207"/>
                    <a:gd name="connsiteY2-260" fmla="*/ 366194 h 366194"/>
                    <a:gd name="connsiteX3-261" fmla="*/ 0 w 10857207"/>
                    <a:gd name="connsiteY3-262" fmla="*/ 46880 h 366194"/>
                    <a:gd name="connsiteX0-263" fmla="*/ 10610464 w 10610464"/>
                    <a:gd name="connsiteY0-264" fmla="*/ 0 h 366194"/>
                    <a:gd name="connsiteX1-265" fmla="*/ 10270711 w 10610464"/>
                    <a:gd name="connsiteY1-266" fmla="*/ 345859 h 366194"/>
                    <a:gd name="connsiteX2-267" fmla="*/ 0 w 10610464"/>
                    <a:gd name="connsiteY2-268" fmla="*/ 366194 h 366194"/>
                    <a:gd name="connsiteX0-269" fmla="*/ 339753 w 339753"/>
                    <a:gd name="connsiteY0-270" fmla="*/ 0 h 345859"/>
                    <a:gd name="connsiteX1-271" fmla="*/ 0 w 339753"/>
                    <a:gd name="connsiteY1-272" fmla="*/ 345859 h 345859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</a:cxnLst>
                  <a:rect l="l" t="t" r="r" b="b"/>
                  <a:pathLst>
                    <a:path w="339753" h="345859">
                      <a:moveTo>
                        <a:pt x="339753" y="0"/>
                      </a:moveTo>
                      <a:lnTo>
                        <a:pt x="0" y="345859"/>
                      </a:lnTo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4" name="任意多边形: 形状 73"/>
                <p:cNvSpPr/>
                <p:nvPr/>
              </p:nvSpPr>
              <p:spPr>
                <a:xfrm>
                  <a:off x="10443054" y="4518989"/>
                  <a:ext cx="204022" cy="207689"/>
                </a:xfrm>
                <a:custGeom>
                  <a:avLst/>
                  <a:gdLst>
                    <a:gd name="connsiteX0" fmla="*/ 10856686 w 10856686"/>
                    <a:gd name="connsiteY0" fmla="*/ 4180114 h 4789714"/>
                    <a:gd name="connsiteX1" fmla="*/ 10363200 w 10856686"/>
                    <a:gd name="connsiteY1" fmla="*/ 4775200 h 4789714"/>
                    <a:gd name="connsiteX2" fmla="*/ 261257 w 10856686"/>
                    <a:gd name="connsiteY2" fmla="*/ 4789714 h 4789714"/>
                    <a:gd name="connsiteX3" fmla="*/ 14514 w 10856686"/>
                    <a:gd name="connsiteY3" fmla="*/ 4470400 h 4789714"/>
                    <a:gd name="connsiteX4" fmla="*/ 0 w 10856686"/>
                    <a:gd name="connsiteY4" fmla="*/ 0 h 4789714"/>
                    <a:gd name="connsiteX0-1" fmla="*/ 10856686 w 10856686"/>
                    <a:gd name="connsiteY0-2" fmla="*/ 4180114 h 4789714"/>
                    <a:gd name="connsiteX1-3" fmla="*/ 10363200 w 10856686"/>
                    <a:gd name="connsiteY1-4" fmla="*/ 4775200 h 4789714"/>
                    <a:gd name="connsiteX2-5" fmla="*/ 261257 w 10856686"/>
                    <a:gd name="connsiteY2-6" fmla="*/ 4789714 h 4789714"/>
                    <a:gd name="connsiteX3-7" fmla="*/ 14514 w 10856686"/>
                    <a:gd name="connsiteY3-8" fmla="*/ 4470400 h 4789714"/>
                    <a:gd name="connsiteX4-9" fmla="*/ 749 w 10856686"/>
                    <a:gd name="connsiteY4-10" fmla="*/ 1242677 h 4789714"/>
                    <a:gd name="connsiteX5" fmla="*/ 0 w 10856686"/>
                    <a:gd name="connsiteY5" fmla="*/ 0 h 4789714"/>
                    <a:gd name="connsiteX0-11" fmla="*/ 10855937 w 10855937"/>
                    <a:gd name="connsiteY0-12" fmla="*/ 2937437 h 3547037"/>
                    <a:gd name="connsiteX1-13" fmla="*/ 10362451 w 10855937"/>
                    <a:gd name="connsiteY1-14" fmla="*/ 3532523 h 3547037"/>
                    <a:gd name="connsiteX2-15" fmla="*/ 260508 w 10855937"/>
                    <a:gd name="connsiteY2-16" fmla="*/ 3547037 h 3547037"/>
                    <a:gd name="connsiteX3-17" fmla="*/ 13765 w 10855937"/>
                    <a:gd name="connsiteY3-18" fmla="*/ 3227723 h 3547037"/>
                    <a:gd name="connsiteX4-19" fmla="*/ 0 w 10855937"/>
                    <a:gd name="connsiteY4-20" fmla="*/ 0 h 3547037"/>
                    <a:gd name="connsiteX0-21" fmla="*/ 10855937 w 10855937"/>
                    <a:gd name="connsiteY0-22" fmla="*/ 2937437 h 3547037"/>
                    <a:gd name="connsiteX1-23" fmla="*/ 10362451 w 10855937"/>
                    <a:gd name="connsiteY1-24" fmla="*/ 3532523 h 3547037"/>
                    <a:gd name="connsiteX2-25" fmla="*/ 260508 w 10855937"/>
                    <a:gd name="connsiteY2-26" fmla="*/ 3547037 h 3547037"/>
                    <a:gd name="connsiteX3-27" fmla="*/ 13765 w 10855937"/>
                    <a:gd name="connsiteY3-28" fmla="*/ 3227723 h 3547037"/>
                    <a:gd name="connsiteX4-29" fmla="*/ 0 w 10855937"/>
                    <a:gd name="connsiteY4-30" fmla="*/ 0 h 3547037"/>
                    <a:gd name="connsiteX0-31" fmla="*/ 10868873 w 10868873"/>
                    <a:gd name="connsiteY0-32" fmla="*/ 2937437 h 3547037"/>
                    <a:gd name="connsiteX1-33" fmla="*/ 10375387 w 10868873"/>
                    <a:gd name="connsiteY1-34" fmla="*/ 3532523 h 3547037"/>
                    <a:gd name="connsiteX2-35" fmla="*/ 273444 w 10868873"/>
                    <a:gd name="connsiteY2-36" fmla="*/ 3547037 h 3547037"/>
                    <a:gd name="connsiteX3-37" fmla="*/ 26701 w 10868873"/>
                    <a:gd name="connsiteY3-38" fmla="*/ 3227723 h 3547037"/>
                    <a:gd name="connsiteX4-39" fmla="*/ 5177 w 10868873"/>
                    <a:gd name="connsiteY4-40" fmla="*/ 1101841 h 3547037"/>
                    <a:gd name="connsiteX5-41" fmla="*/ 12936 w 10868873"/>
                    <a:gd name="connsiteY5-42" fmla="*/ 0 h 3547037"/>
                    <a:gd name="connsiteX0-43" fmla="*/ 10868873 w 10868873"/>
                    <a:gd name="connsiteY0-44" fmla="*/ 1835596 h 2445196"/>
                    <a:gd name="connsiteX1-45" fmla="*/ 10375387 w 10868873"/>
                    <a:gd name="connsiteY1-46" fmla="*/ 2430682 h 2445196"/>
                    <a:gd name="connsiteX2-47" fmla="*/ 273444 w 10868873"/>
                    <a:gd name="connsiteY2-48" fmla="*/ 2445196 h 2445196"/>
                    <a:gd name="connsiteX3-49" fmla="*/ 26701 w 10868873"/>
                    <a:gd name="connsiteY3-50" fmla="*/ 2125882 h 2445196"/>
                    <a:gd name="connsiteX4-51" fmla="*/ 5177 w 10868873"/>
                    <a:gd name="connsiteY4-52" fmla="*/ 0 h 2445196"/>
                    <a:gd name="connsiteX0-53" fmla="*/ 10863696 w 10863696"/>
                    <a:gd name="connsiteY0-54" fmla="*/ 1835596 h 2445196"/>
                    <a:gd name="connsiteX1-55" fmla="*/ 10370210 w 10863696"/>
                    <a:gd name="connsiteY1-56" fmla="*/ 2430682 h 2445196"/>
                    <a:gd name="connsiteX2-57" fmla="*/ 268267 w 10863696"/>
                    <a:gd name="connsiteY2-58" fmla="*/ 2445196 h 2445196"/>
                    <a:gd name="connsiteX3-59" fmla="*/ 21524 w 10863696"/>
                    <a:gd name="connsiteY3-60" fmla="*/ 2125882 h 2445196"/>
                    <a:gd name="connsiteX4-61" fmla="*/ 0 w 10863696"/>
                    <a:gd name="connsiteY4-62" fmla="*/ 0 h 2445196"/>
                    <a:gd name="connsiteX0-63" fmla="*/ 10882319 w 10882319"/>
                    <a:gd name="connsiteY0-64" fmla="*/ 1835596 h 2445196"/>
                    <a:gd name="connsiteX1-65" fmla="*/ 10388833 w 10882319"/>
                    <a:gd name="connsiteY1-66" fmla="*/ 2430682 h 2445196"/>
                    <a:gd name="connsiteX2-67" fmla="*/ 286890 w 10882319"/>
                    <a:gd name="connsiteY2-68" fmla="*/ 2445196 h 2445196"/>
                    <a:gd name="connsiteX3-69" fmla="*/ 40147 w 10882319"/>
                    <a:gd name="connsiteY3-70" fmla="*/ 2125882 h 2445196"/>
                    <a:gd name="connsiteX4-71" fmla="*/ 0 w 10882319"/>
                    <a:gd name="connsiteY4-72" fmla="*/ 0 h 2445196"/>
                    <a:gd name="connsiteX0-73" fmla="*/ 10853134 w 10853134"/>
                    <a:gd name="connsiteY0-74" fmla="*/ 1841415 h 2451015"/>
                    <a:gd name="connsiteX1-75" fmla="*/ 10359648 w 10853134"/>
                    <a:gd name="connsiteY1-76" fmla="*/ 2436501 h 2451015"/>
                    <a:gd name="connsiteX2-77" fmla="*/ 257705 w 10853134"/>
                    <a:gd name="connsiteY2-78" fmla="*/ 2451015 h 2451015"/>
                    <a:gd name="connsiteX3-79" fmla="*/ 10962 w 10853134"/>
                    <a:gd name="connsiteY3-80" fmla="*/ 2131701 h 2451015"/>
                    <a:gd name="connsiteX4-81" fmla="*/ 11553 w 10853134"/>
                    <a:gd name="connsiteY4-82" fmla="*/ 0 h 2451015"/>
                    <a:gd name="connsiteX0-83" fmla="*/ 10864860 w 10864860"/>
                    <a:gd name="connsiteY0-84" fmla="*/ 1841415 h 2451015"/>
                    <a:gd name="connsiteX1-85" fmla="*/ 10371374 w 10864860"/>
                    <a:gd name="connsiteY1-86" fmla="*/ 2436501 h 2451015"/>
                    <a:gd name="connsiteX2-87" fmla="*/ 269431 w 10864860"/>
                    <a:gd name="connsiteY2-88" fmla="*/ 2451015 h 2451015"/>
                    <a:gd name="connsiteX3-89" fmla="*/ 22688 w 10864860"/>
                    <a:gd name="connsiteY3-90" fmla="*/ 2131701 h 2451015"/>
                    <a:gd name="connsiteX4-91" fmla="*/ 0 w 10864860"/>
                    <a:gd name="connsiteY4-92" fmla="*/ 0 h 2451015"/>
                    <a:gd name="connsiteX0-93" fmla="*/ 10856761 w 10856761"/>
                    <a:gd name="connsiteY0-94" fmla="*/ 1841415 h 2451015"/>
                    <a:gd name="connsiteX1-95" fmla="*/ 10363275 w 10856761"/>
                    <a:gd name="connsiteY1-96" fmla="*/ 2436501 h 2451015"/>
                    <a:gd name="connsiteX2-97" fmla="*/ 261332 w 10856761"/>
                    <a:gd name="connsiteY2-98" fmla="*/ 2451015 h 2451015"/>
                    <a:gd name="connsiteX3-99" fmla="*/ 14589 w 10856761"/>
                    <a:gd name="connsiteY3-100" fmla="*/ 2131701 h 2451015"/>
                    <a:gd name="connsiteX4-101" fmla="*/ 3540 w 10856761"/>
                    <a:gd name="connsiteY4-102" fmla="*/ 0 h 2451015"/>
                    <a:gd name="connsiteX0-103" fmla="*/ 10858803 w 10858803"/>
                    <a:gd name="connsiteY0-104" fmla="*/ 1841415 h 2451015"/>
                    <a:gd name="connsiteX1-105" fmla="*/ 10365317 w 10858803"/>
                    <a:gd name="connsiteY1-106" fmla="*/ 2436501 h 2451015"/>
                    <a:gd name="connsiteX2-107" fmla="*/ 263374 w 10858803"/>
                    <a:gd name="connsiteY2-108" fmla="*/ 2451015 h 2451015"/>
                    <a:gd name="connsiteX3-109" fmla="*/ 16631 w 10858803"/>
                    <a:gd name="connsiteY3-110" fmla="*/ 2131701 h 2451015"/>
                    <a:gd name="connsiteX4-111" fmla="*/ 5582 w 10858803"/>
                    <a:gd name="connsiteY4-112" fmla="*/ 0 h 2451015"/>
                    <a:gd name="connsiteX0-113" fmla="*/ 10854255 w 10854255"/>
                    <a:gd name="connsiteY0-114" fmla="*/ 1841415 h 2451015"/>
                    <a:gd name="connsiteX1-115" fmla="*/ 10360769 w 10854255"/>
                    <a:gd name="connsiteY1-116" fmla="*/ 2436501 h 2451015"/>
                    <a:gd name="connsiteX2-117" fmla="*/ 258826 w 10854255"/>
                    <a:gd name="connsiteY2-118" fmla="*/ 2451015 h 2451015"/>
                    <a:gd name="connsiteX3-119" fmla="*/ 12083 w 10854255"/>
                    <a:gd name="connsiteY3-120" fmla="*/ 2131701 h 2451015"/>
                    <a:gd name="connsiteX4-121" fmla="*/ 1034 w 10854255"/>
                    <a:gd name="connsiteY4-122" fmla="*/ 0 h 2451015"/>
                    <a:gd name="connsiteX0-123" fmla="*/ 10846712 w 10846712"/>
                    <a:gd name="connsiteY0-124" fmla="*/ 1841415 h 2451015"/>
                    <a:gd name="connsiteX1-125" fmla="*/ 10353226 w 10846712"/>
                    <a:gd name="connsiteY1-126" fmla="*/ 2436501 h 2451015"/>
                    <a:gd name="connsiteX2-127" fmla="*/ 251283 w 10846712"/>
                    <a:gd name="connsiteY2-128" fmla="*/ 2451015 h 2451015"/>
                    <a:gd name="connsiteX3-129" fmla="*/ 4540 w 10846712"/>
                    <a:gd name="connsiteY3-130" fmla="*/ 2131701 h 2451015"/>
                    <a:gd name="connsiteX4-131" fmla="*/ 5130 w 10846712"/>
                    <a:gd name="connsiteY4-132" fmla="*/ 0 h 2451015"/>
                    <a:gd name="connsiteX0-133" fmla="*/ 10842172 w 10842172"/>
                    <a:gd name="connsiteY0-134" fmla="*/ 1841415 h 2451015"/>
                    <a:gd name="connsiteX1-135" fmla="*/ 10348686 w 10842172"/>
                    <a:gd name="connsiteY1-136" fmla="*/ 2436501 h 2451015"/>
                    <a:gd name="connsiteX2-137" fmla="*/ 246743 w 10842172"/>
                    <a:gd name="connsiteY2-138" fmla="*/ 2451015 h 2451015"/>
                    <a:gd name="connsiteX3-139" fmla="*/ 0 w 10842172"/>
                    <a:gd name="connsiteY3-140" fmla="*/ 2131701 h 2451015"/>
                    <a:gd name="connsiteX4-141" fmla="*/ 590 w 10842172"/>
                    <a:gd name="connsiteY4-142" fmla="*/ 0 h 2451015"/>
                    <a:gd name="connsiteX0-143" fmla="*/ 10842172 w 10842172"/>
                    <a:gd name="connsiteY0-144" fmla="*/ 1841415 h 2451015"/>
                    <a:gd name="connsiteX1-145" fmla="*/ 10348686 w 10842172"/>
                    <a:gd name="connsiteY1-146" fmla="*/ 2436501 h 2451015"/>
                    <a:gd name="connsiteX2-147" fmla="*/ 246743 w 10842172"/>
                    <a:gd name="connsiteY2-148" fmla="*/ 2451015 h 2451015"/>
                    <a:gd name="connsiteX3-149" fmla="*/ 0 w 10842172"/>
                    <a:gd name="connsiteY3-150" fmla="*/ 2131701 h 2451015"/>
                    <a:gd name="connsiteX4-151" fmla="*/ 590 w 10842172"/>
                    <a:gd name="connsiteY4-152" fmla="*/ 0 h 2451015"/>
                    <a:gd name="connsiteX0-153" fmla="*/ 10842172 w 10842172"/>
                    <a:gd name="connsiteY0-154" fmla="*/ 1841415 h 2451015"/>
                    <a:gd name="connsiteX1-155" fmla="*/ 10348686 w 10842172"/>
                    <a:gd name="connsiteY1-156" fmla="*/ 2436501 h 2451015"/>
                    <a:gd name="connsiteX2-157" fmla="*/ 246743 w 10842172"/>
                    <a:gd name="connsiteY2-158" fmla="*/ 2451015 h 2451015"/>
                    <a:gd name="connsiteX3-159" fmla="*/ 0 w 10842172"/>
                    <a:gd name="connsiteY3-160" fmla="*/ 2131701 h 2451015"/>
                    <a:gd name="connsiteX4-161" fmla="*/ 6410 w 10842172"/>
                    <a:gd name="connsiteY4-162" fmla="*/ 0 h 2451015"/>
                    <a:gd name="connsiteX0-163" fmla="*/ 10842172 w 10842172"/>
                    <a:gd name="connsiteY0-164" fmla="*/ 1841415 h 2451015"/>
                    <a:gd name="connsiteX1-165" fmla="*/ 10348686 w 10842172"/>
                    <a:gd name="connsiteY1-166" fmla="*/ 2436501 h 2451015"/>
                    <a:gd name="connsiteX2-167" fmla="*/ 246743 w 10842172"/>
                    <a:gd name="connsiteY2-168" fmla="*/ 2451015 h 2451015"/>
                    <a:gd name="connsiteX3-169" fmla="*/ 0 w 10842172"/>
                    <a:gd name="connsiteY3-170" fmla="*/ 2131701 h 2451015"/>
                    <a:gd name="connsiteX4-171" fmla="*/ 6410 w 10842172"/>
                    <a:gd name="connsiteY4-172" fmla="*/ 0 h 2451015"/>
                    <a:gd name="connsiteX0-173" fmla="*/ 10846950 w 10846950"/>
                    <a:gd name="connsiteY0-174" fmla="*/ 1841415 h 2451015"/>
                    <a:gd name="connsiteX1-175" fmla="*/ 10353464 w 10846950"/>
                    <a:gd name="connsiteY1-176" fmla="*/ 2436501 h 2451015"/>
                    <a:gd name="connsiteX2-177" fmla="*/ 251521 w 10846950"/>
                    <a:gd name="connsiteY2-178" fmla="*/ 2451015 h 2451015"/>
                    <a:gd name="connsiteX3-179" fmla="*/ 4778 w 10846950"/>
                    <a:gd name="connsiteY3-180" fmla="*/ 2131701 h 2451015"/>
                    <a:gd name="connsiteX4-181" fmla="*/ 11188 w 10846950"/>
                    <a:gd name="connsiteY4-182" fmla="*/ 0 h 2451015"/>
                    <a:gd name="connsiteX0-183" fmla="*/ 10846950 w 10846950"/>
                    <a:gd name="connsiteY0-184" fmla="*/ 1841415 h 2451015"/>
                    <a:gd name="connsiteX1-185" fmla="*/ 10568788 w 10846950"/>
                    <a:gd name="connsiteY1-186" fmla="*/ 2430680 h 2451015"/>
                    <a:gd name="connsiteX2-187" fmla="*/ 251521 w 10846950"/>
                    <a:gd name="connsiteY2-188" fmla="*/ 2451015 h 2451015"/>
                    <a:gd name="connsiteX3-189" fmla="*/ 4778 w 10846950"/>
                    <a:gd name="connsiteY3-190" fmla="*/ 2131701 h 2451015"/>
                    <a:gd name="connsiteX4-191" fmla="*/ 11188 w 10846950"/>
                    <a:gd name="connsiteY4-192" fmla="*/ 0 h 2451015"/>
                    <a:gd name="connsiteX0-193" fmla="*/ 10846950 w 10846950"/>
                    <a:gd name="connsiteY0-194" fmla="*/ 1841415 h 2451015"/>
                    <a:gd name="connsiteX1-195" fmla="*/ 10522232 w 10846950"/>
                    <a:gd name="connsiteY1-196" fmla="*/ 2430680 h 2451015"/>
                    <a:gd name="connsiteX2-197" fmla="*/ 251521 w 10846950"/>
                    <a:gd name="connsiteY2-198" fmla="*/ 2451015 h 2451015"/>
                    <a:gd name="connsiteX3-199" fmla="*/ 4778 w 10846950"/>
                    <a:gd name="connsiteY3-200" fmla="*/ 2131701 h 2451015"/>
                    <a:gd name="connsiteX4-201" fmla="*/ 11188 w 10846950"/>
                    <a:gd name="connsiteY4-202" fmla="*/ 0 h 2451015"/>
                    <a:gd name="connsiteX0-203" fmla="*/ 10846950 w 10846950"/>
                    <a:gd name="connsiteY0-204" fmla="*/ 1841415 h 2451015"/>
                    <a:gd name="connsiteX1-205" fmla="*/ 10745593 w 10846950"/>
                    <a:gd name="connsiteY1-206" fmla="*/ 2046023 h 2451015"/>
                    <a:gd name="connsiteX2-207" fmla="*/ 10522232 w 10846950"/>
                    <a:gd name="connsiteY2-208" fmla="*/ 2430680 h 2451015"/>
                    <a:gd name="connsiteX3-209" fmla="*/ 251521 w 10846950"/>
                    <a:gd name="connsiteY3-210" fmla="*/ 2451015 h 2451015"/>
                    <a:gd name="connsiteX4-211" fmla="*/ 4778 w 10846950"/>
                    <a:gd name="connsiteY4-212" fmla="*/ 2131701 h 2451015"/>
                    <a:gd name="connsiteX5-213" fmla="*/ 11188 w 10846950"/>
                    <a:gd name="connsiteY5-214" fmla="*/ 0 h 2451015"/>
                    <a:gd name="connsiteX0-215" fmla="*/ 10745593 w 10745593"/>
                    <a:gd name="connsiteY0-216" fmla="*/ 2046023 h 2451015"/>
                    <a:gd name="connsiteX1-217" fmla="*/ 10522232 w 10745593"/>
                    <a:gd name="connsiteY1-218" fmla="*/ 2430680 h 2451015"/>
                    <a:gd name="connsiteX2-219" fmla="*/ 251521 w 10745593"/>
                    <a:gd name="connsiteY2-220" fmla="*/ 2451015 h 2451015"/>
                    <a:gd name="connsiteX3-221" fmla="*/ 4778 w 10745593"/>
                    <a:gd name="connsiteY3-222" fmla="*/ 2131701 h 2451015"/>
                    <a:gd name="connsiteX4-223" fmla="*/ 11188 w 10745593"/>
                    <a:gd name="connsiteY4-224" fmla="*/ 0 h 2451015"/>
                    <a:gd name="connsiteX0-225" fmla="*/ 10830947 w 10830947"/>
                    <a:gd name="connsiteY0-226" fmla="*/ 2046023 h 2451015"/>
                    <a:gd name="connsiteX1-227" fmla="*/ 10522232 w 10830947"/>
                    <a:gd name="connsiteY1-228" fmla="*/ 2430680 h 2451015"/>
                    <a:gd name="connsiteX2-229" fmla="*/ 251521 w 10830947"/>
                    <a:gd name="connsiteY2-230" fmla="*/ 2451015 h 2451015"/>
                    <a:gd name="connsiteX3-231" fmla="*/ 4778 w 10830947"/>
                    <a:gd name="connsiteY3-232" fmla="*/ 2131701 h 2451015"/>
                    <a:gd name="connsiteX4-233" fmla="*/ 11188 w 10830947"/>
                    <a:gd name="connsiteY4-234" fmla="*/ 0 h 2451015"/>
                    <a:gd name="connsiteX0-235" fmla="*/ 10877504 w 10877504"/>
                    <a:gd name="connsiteY0-236" fmla="*/ 2046023 h 2451015"/>
                    <a:gd name="connsiteX1-237" fmla="*/ 10522232 w 10877504"/>
                    <a:gd name="connsiteY1-238" fmla="*/ 2430680 h 2451015"/>
                    <a:gd name="connsiteX2-239" fmla="*/ 251521 w 10877504"/>
                    <a:gd name="connsiteY2-240" fmla="*/ 2451015 h 2451015"/>
                    <a:gd name="connsiteX3-241" fmla="*/ 4778 w 10877504"/>
                    <a:gd name="connsiteY3-242" fmla="*/ 2131701 h 2451015"/>
                    <a:gd name="connsiteX4-243" fmla="*/ 11188 w 10877504"/>
                    <a:gd name="connsiteY4-244" fmla="*/ 0 h 2451015"/>
                    <a:gd name="connsiteX0-245" fmla="*/ 10861985 w 10861985"/>
                    <a:gd name="connsiteY0-246" fmla="*/ 2084821 h 2451015"/>
                    <a:gd name="connsiteX1-247" fmla="*/ 10522232 w 10861985"/>
                    <a:gd name="connsiteY1-248" fmla="*/ 2430680 h 2451015"/>
                    <a:gd name="connsiteX2-249" fmla="*/ 251521 w 10861985"/>
                    <a:gd name="connsiteY2-250" fmla="*/ 2451015 h 2451015"/>
                    <a:gd name="connsiteX3-251" fmla="*/ 4778 w 10861985"/>
                    <a:gd name="connsiteY3-252" fmla="*/ 2131701 h 2451015"/>
                    <a:gd name="connsiteX4-253" fmla="*/ 11188 w 10861985"/>
                    <a:gd name="connsiteY4-254" fmla="*/ 0 h 2451015"/>
                    <a:gd name="connsiteX0-255" fmla="*/ 10857207 w 10857207"/>
                    <a:gd name="connsiteY0-256" fmla="*/ 0 h 366194"/>
                    <a:gd name="connsiteX1-257" fmla="*/ 10517454 w 10857207"/>
                    <a:gd name="connsiteY1-258" fmla="*/ 345859 h 366194"/>
                    <a:gd name="connsiteX2-259" fmla="*/ 246743 w 10857207"/>
                    <a:gd name="connsiteY2-260" fmla="*/ 366194 h 366194"/>
                    <a:gd name="connsiteX3-261" fmla="*/ 0 w 10857207"/>
                    <a:gd name="connsiteY3-262" fmla="*/ 46880 h 366194"/>
                    <a:gd name="connsiteX0-263" fmla="*/ 10610464 w 10610464"/>
                    <a:gd name="connsiteY0-264" fmla="*/ 0 h 366194"/>
                    <a:gd name="connsiteX1-265" fmla="*/ 10270711 w 10610464"/>
                    <a:gd name="connsiteY1-266" fmla="*/ 345859 h 366194"/>
                    <a:gd name="connsiteX2-267" fmla="*/ 0 w 10610464"/>
                    <a:gd name="connsiteY2-268" fmla="*/ 366194 h 366194"/>
                    <a:gd name="connsiteX0-269" fmla="*/ 339753 w 339753"/>
                    <a:gd name="connsiteY0-270" fmla="*/ 0 h 345859"/>
                    <a:gd name="connsiteX1-271" fmla="*/ 0 w 339753"/>
                    <a:gd name="connsiteY1-272" fmla="*/ 345859 h 345859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</a:cxnLst>
                  <a:rect l="l" t="t" r="r" b="b"/>
                  <a:pathLst>
                    <a:path w="339753" h="345859">
                      <a:moveTo>
                        <a:pt x="339753" y="0"/>
                      </a:moveTo>
                      <a:lnTo>
                        <a:pt x="0" y="345859"/>
                      </a:lnTo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5" name="任意多边形: 形状 74"/>
                <p:cNvSpPr/>
                <p:nvPr/>
              </p:nvSpPr>
              <p:spPr>
                <a:xfrm>
                  <a:off x="10443054" y="4342590"/>
                  <a:ext cx="204022" cy="207689"/>
                </a:xfrm>
                <a:custGeom>
                  <a:avLst/>
                  <a:gdLst>
                    <a:gd name="connsiteX0" fmla="*/ 10856686 w 10856686"/>
                    <a:gd name="connsiteY0" fmla="*/ 4180114 h 4789714"/>
                    <a:gd name="connsiteX1" fmla="*/ 10363200 w 10856686"/>
                    <a:gd name="connsiteY1" fmla="*/ 4775200 h 4789714"/>
                    <a:gd name="connsiteX2" fmla="*/ 261257 w 10856686"/>
                    <a:gd name="connsiteY2" fmla="*/ 4789714 h 4789714"/>
                    <a:gd name="connsiteX3" fmla="*/ 14514 w 10856686"/>
                    <a:gd name="connsiteY3" fmla="*/ 4470400 h 4789714"/>
                    <a:gd name="connsiteX4" fmla="*/ 0 w 10856686"/>
                    <a:gd name="connsiteY4" fmla="*/ 0 h 4789714"/>
                    <a:gd name="connsiteX0-1" fmla="*/ 10856686 w 10856686"/>
                    <a:gd name="connsiteY0-2" fmla="*/ 4180114 h 4789714"/>
                    <a:gd name="connsiteX1-3" fmla="*/ 10363200 w 10856686"/>
                    <a:gd name="connsiteY1-4" fmla="*/ 4775200 h 4789714"/>
                    <a:gd name="connsiteX2-5" fmla="*/ 261257 w 10856686"/>
                    <a:gd name="connsiteY2-6" fmla="*/ 4789714 h 4789714"/>
                    <a:gd name="connsiteX3-7" fmla="*/ 14514 w 10856686"/>
                    <a:gd name="connsiteY3-8" fmla="*/ 4470400 h 4789714"/>
                    <a:gd name="connsiteX4-9" fmla="*/ 749 w 10856686"/>
                    <a:gd name="connsiteY4-10" fmla="*/ 1242677 h 4789714"/>
                    <a:gd name="connsiteX5" fmla="*/ 0 w 10856686"/>
                    <a:gd name="connsiteY5" fmla="*/ 0 h 4789714"/>
                    <a:gd name="connsiteX0-11" fmla="*/ 10855937 w 10855937"/>
                    <a:gd name="connsiteY0-12" fmla="*/ 2937437 h 3547037"/>
                    <a:gd name="connsiteX1-13" fmla="*/ 10362451 w 10855937"/>
                    <a:gd name="connsiteY1-14" fmla="*/ 3532523 h 3547037"/>
                    <a:gd name="connsiteX2-15" fmla="*/ 260508 w 10855937"/>
                    <a:gd name="connsiteY2-16" fmla="*/ 3547037 h 3547037"/>
                    <a:gd name="connsiteX3-17" fmla="*/ 13765 w 10855937"/>
                    <a:gd name="connsiteY3-18" fmla="*/ 3227723 h 3547037"/>
                    <a:gd name="connsiteX4-19" fmla="*/ 0 w 10855937"/>
                    <a:gd name="connsiteY4-20" fmla="*/ 0 h 3547037"/>
                    <a:gd name="connsiteX0-21" fmla="*/ 10855937 w 10855937"/>
                    <a:gd name="connsiteY0-22" fmla="*/ 2937437 h 3547037"/>
                    <a:gd name="connsiteX1-23" fmla="*/ 10362451 w 10855937"/>
                    <a:gd name="connsiteY1-24" fmla="*/ 3532523 h 3547037"/>
                    <a:gd name="connsiteX2-25" fmla="*/ 260508 w 10855937"/>
                    <a:gd name="connsiteY2-26" fmla="*/ 3547037 h 3547037"/>
                    <a:gd name="connsiteX3-27" fmla="*/ 13765 w 10855937"/>
                    <a:gd name="connsiteY3-28" fmla="*/ 3227723 h 3547037"/>
                    <a:gd name="connsiteX4-29" fmla="*/ 0 w 10855937"/>
                    <a:gd name="connsiteY4-30" fmla="*/ 0 h 3547037"/>
                    <a:gd name="connsiteX0-31" fmla="*/ 10868873 w 10868873"/>
                    <a:gd name="connsiteY0-32" fmla="*/ 2937437 h 3547037"/>
                    <a:gd name="connsiteX1-33" fmla="*/ 10375387 w 10868873"/>
                    <a:gd name="connsiteY1-34" fmla="*/ 3532523 h 3547037"/>
                    <a:gd name="connsiteX2-35" fmla="*/ 273444 w 10868873"/>
                    <a:gd name="connsiteY2-36" fmla="*/ 3547037 h 3547037"/>
                    <a:gd name="connsiteX3-37" fmla="*/ 26701 w 10868873"/>
                    <a:gd name="connsiteY3-38" fmla="*/ 3227723 h 3547037"/>
                    <a:gd name="connsiteX4-39" fmla="*/ 5177 w 10868873"/>
                    <a:gd name="connsiteY4-40" fmla="*/ 1101841 h 3547037"/>
                    <a:gd name="connsiteX5-41" fmla="*/ 12936 w 10868873"/>
                    <a:gd name="connsiteY5-42" fmla="*/ 0 h 3547037"/>
                    <a:gd name="connsiteX0-43" fmla="*/ 10868873 w 10868873"/>
                    <a:gd name="connsiteY0-44" fmla="*/ 1835596 h 2445196"/>
                    <a:gd name="connsiteX1-45" fmla="*/ 10375387 w 10868873"/>
                    <a:gd name="connsiteY1-46" fmla="*/ 2430682 h 2445196"/>
                    <a:gd name="connsiteX2-47" fmla="*/ 273444 w 10868873"/>
                    <a:gd name="connsiteY2-48" fmla="*/ 2445196 h 2445196"/>
                    <a:gd name="connsiteX3-49" fmla="*/ 26701 w 10868873"/>
                    <a:gd name="connsiteY3-50" fmla="*/ 2125882 h 2445196"/>
                    <a:gd name="connsiteX4-51" fmla="*/ 5177 w 10868873"/>
                    <a:gd name="connsiteY4-52" fmla="*/ 0 h 2445196"/>
                    <a:gd name="connsiteX0-53" fmla="*/ 10863696 w 10863696"/>
                    <a:gd name="connsiteY0-54" fmla="*/ 1835596 h 2445196"/>
                    <a:gd name="connsiteX1-55" fmla="*/ 10370210 w 10863696"/>
                    <a:gd name="connsiteY1-56" fmla="*/ 2430682 h 2445196"/>
                    <a:gd name="connsiteX2-57" fmla="*/ 268267 w 10863696"/>
                    <a:gd name="connsiteY2-58" fmla="*/ 2445196 h 2445196"/>
                    <a:gd name="connsiteX3-59" fmla="*/ 21524 w 10863696"/>
                    <a:gd name="connsiteY3-60" fmla="*/ 2125882 h 2445196"/>
                    <a:gd name="connsiteX4-61" fmla="*/ 0 w 10863696"/>
                    <a:gd name="connsiteY4-62" fmla="*/ 0 h 2445196"/>
                    <a:gd name="connsiteX0-63" fmla="*/ 10882319 w 10882319"/>
                    <a:gd name="connsiteY0-64" fmla="*/ 1835596 h 2445196"/>
                    <a:gd name="connsiteX1-65" fmla="*/ 10388833 w 10882319"/>
                    <a:gd name="connsiteY1-66" fmla="*/ 2430682 h 2445196"/>
                    <a:gd name="connsiteX2-67" fmla="*/ 286890 w 10882319"/>
                    <a:gd name="connsiteY2-68" fmla="*/ 2445196 h 2445196"/>
                    <a:gd name="connsiteX3-69" fmla="*/ 40147 w 10882319"/>
                    <a:gd name="connsiteY3-70" fmla="*/ 2125882 h 2445196"/>
                    <a:gd name="connsiteX4-71" fmla="*/ 0 w 10882319"/>
                    <a:gd name="connsiteY4-72" fmla="*/ 0 h 2445196"/>
                    <a:gd name="connsiteX0-73" fmla="*/ 10853134 w 10853134"/>
                    <a:gd name="connsiteY0-74" fmla="*/ 1841415 h 2451015"/>
                    <a:gd name="connsiteX1-75" fmla="*/ 10359648 w 10853134"/>
                    <a:gd name="connsiteY1-76" fmla="*/ 2436501 h 2451015"/>
                    <a:gd name="connsiteX2-77" fmla="*/ 257705 w 10853134"/>
                    <a:gd name="connsiteY2-78" fmla="*/ 2451015 h 2451015"/>
                    <a:gd name="connsiteX3-79" fmla="*/ 10962 w 10853134"/>
                    <a:gd name="connsiteY3-80" fmla="*/ 2131701 h 2451015"/>
                    <a:gd name="connsiteX4-81" fmla="*/ 11553 w 10853134"/>
                    <a:gd name="connsiteY4-82" fmla="*/ 0 h 2451015"/>
                    <a:gd name="connsiteX0-83" fmla="*/ 10864860 w 10864860"/>
                    <a:gd name="connsiteY0-84" fmla="*/ 1841415 h 2451015"/>
                    <a:gd name="connsiteX1-85" fmla="*/ 10371374 w 10864860"/>
                    <a:gd name="connsiteY1-86" fmla="*/ 2436501 h 2451015"/>
                    <a:gd name="connsiteX2-87" fmla="*/ 269431 w 10864860"/>
                    <a:gd name="connsiteY2-88" fmla="*/ 2451015 h 2451015"/>
                    <a:gd name="connsiteX3-89" fmla="*/ 22688 w 10864860"/>
                    <a:gd name="connsiteY3-90" fmla="*/ 2131701 h 2451015"/>
                    <a:gd name="connsiteX4-91" fmla="*/ 0 w 10864860"/>
                    <a:gd name="connsiteY4-92" fmla="*/ 0 h 2451015"/>
                    <a:gd name="connsiteX0-93" fmla="*/ 10856761 w 10856761"/>
                    <a:gd name="connsiteY0-94" fmla="*/ 1841415 h 2451015"/>
                    <a:gd name="connsiteX1-95" fmla="*/ 10363275 w 10856761"/>
                    <a:gd name="connsiteY1-96" fmla="*/ 2436501 h 2451015"/>
                    <a:gd name="connsiteX2-97" fmla="*/ 261332 w 10856761"/>
                    <a:gd name="connsiteY2-98" fmla="*/ 2451015 h 2451015"/>
                    <a:gd name="connsiteX3-99" fmla="*/ 14589 w 10856761"/>
                    <a:gd name="connsiteY3-100" fmla="*/ 2131701 h 2451015"/>
                    <a:gd name="connsiteX4-101" fmla="*/ 3540 w 10856761"/>
                    <a:gd name="connsiteY4-102" fmla="*/ 0 h 2451015"/>
                    <a:gd name="connsiteX0-103" fmla="*/ 10858803 w 10858803"/>
                    <a:gd name="connsiteY0-104" fmla="*/ 1841415 h 2451015"/>
                    <a:gd name="connsiteX1-105" fmla="*/ 10365317 w 10858803"/>
                    <a:gd name="connsiteY1-106" fmla="*/ 2436501 h 2451015"/>
                    <a:gd name="connsiteX2-107" fmla="*/ 263374 w 10858803"/>
                    <a:gd name="connsiteY2-108" fmla="*/ 2451015 h 2451015"/>
                    <a:gd name="connsiteX3-109" fmla="*/ 16631 w 10858803"/>
                    <a:gd name="connsiteY3-110" fmla="*/ 2131701 h 2451015"/>
                    <a:gd name="connsiteX4-111" fmla="*/ 5582 w 10858803"/>
                    <a:gd name="connsiteY4-112" fmla="*/ 0 h 2451015"/>
                    <a:gd name="connsiteX0-113" fmla="*/ 10854255 w 10854255"/>
                    <a:gd name="connsiteY0-114" fmla="*/ 1841415 h 2451015"/>
                    <a:gd name="connsiteX1-115" fmla="*/ 10360769 w 10854255"/>
                    <a:gd name="connsiteY1-116" fmla="*/ 2436501 h 2451015"/>
                    <a:gd name="connsiteX2-117" fmla="*/ 258826 w 10854255"/>
                    <a:gd name="connsiteY2-118" fmla="*/ 2451015 h 2451015"/>
                    <a:gd name="connsiteX3-119" fmla="*/ 12083 w 10854255"/>
                    <a:gd name="connsiteY3-120" fmla="*/ 2131701 h 2451015"/>
                    <a:gd name="connsiteX4-121" fmla="*/ 1034 w 10854255"/>
                    <a:gd name="connsiteY4-122" fmla="*/ 0 h 2451015"/>
                    <a:gd name="connsiteX0-123" fmla="*/ 10846712 w 10846712"/>
                    <a:gd name="connsiteY0-124" fmla="*/ 1841415 h 2451015"/>
                    <a:gd name="connsiteX1-125" fmla="*/ 10353226 w 10846712"/>
                    <a:gd name="connsiteY1-126" fmla="*/ 2436501 h 2451015"/>
                    <a:gd name="connsiteX2-127" fmla="*/ 251283 w 10846712"/>
                    <a:gd name="connsiteY2-128" fmla="*/ 2451015 h 2451015"/>
                    <a:gd name="connsiteX3-129" fmla="*/ 4540 w 10846712"/>
                    <a:gd name="connsiteY3-130" fmla="*/ 2131701 h 2451015"/>
                    <a:gd name="connsiteX4-131" fmla="*/ 5130 w 10846712"/>
                    <a:gd name="connsiteY4-132" fmla="*/ 0 h 2451015"/>
                    <a:gd name="connsiteX0-133" fmla="*/ 10842172 w 10842172"/>
                    <a:gd name="connsiteY0-134" fmla="*/ 1841415 h 2451015"/>
                    <a:gd name="connsiteX1-135" fmla="*/ 10348686 w 10842172"/>
                    <a:gd name="connsiteY1-136" fmla="*/ 2436501 h 2451015"/>
                    <a:gd name="connsiteX2-137" fmla="*/ 246743 w 10842172"/>
                    <a:gd name="connsiteY2-138" fmla="*/ 2451015 h 2451015"/>
                    <a:gd name="connsiteX3-139" fmla="*/ 0 w 10842172"/>
                    <a:gd name="connsiteY3-140" fmla="*/ 2131701 h 2451015"/>
                    <a:gd name="connsiteX4-141" fmla="*/ 590 w 10842172"/>
                    <a:gd name="connsiteY4-142" fmla="*/ 0 h 2451015"/>
                    <a:gd name="connsiteX0-143" fmla="*/ 10842172 w 10842172"/>
                    <a:gd name="connsiteY0-144" fmla="*/ 1841415 h 2451015"/>
                    <a:gd name="connsiteX1-145" fmla="*/ 10348686 w 10842172"/>
                    <a:gd name="connsiteY1-146" fmla="*/ 2436501 h 2451015"/>
                    <a:gd name="connsiteX2-147" fmla="*/ 246743 w 10842172"/>
                    <a:gd name="connsiteY2-148" fmla="*/ 2451015 h 2451015"/>
                    <a:gd name="connsiteX3-149" fmla="*/ 0 w 10842172"/>
                    <a:gd name="connsiteY3-150" fmla="*/ 2131701 h 2451015"/>
                    <a:gd name="connsiteX4-151" fmla="*/ 590 w 10842172"/>
                    <a:gd name="connsiteY4-152" fmla="*/ 0 h 2451015"/>
                    <a:gd name="connsiteX0-153" fmla="*/ 10842172 w 10842172"/>
                    <a:gd name="connsiteY0-154" fmla="*/ 1841415 h 2451015"/>
                    <a:gd name="connsiteX1-155" fmla="*/ 10348686 w 10842172"/>
                    <a:gd name="connsiteY1-156" fmla="*/ 2436501 h 2451015"/>
                    <a:gd name="connsiteX2-157" fmla="*/ 246743 w 10842172"/>
                    <a:gd name="connsiteY2-158" fmla="*/ 2451015 h 2451015"/>
                    <a:gd name="connsiteX3-159" fmla="*/ 0 w 10842172"/>
                    <a:gd name="connsiteY3-160" fmla="*/ 2131701 h 2451015"/>
                    <a:gd name="connsiteX4-161" fmla="*/ 6410 w 10842172"/>
                    <a:gd name="connsiteY4-162" fmla="*/ 0 h 2451015"/>
                    <a:gd name="connsiteX0-163" fmla="*/ 10842172 w 10842172"/>
                    <a:gd name="connsiteY0-164" fmla="*/ 1841415 h 2451015"/>
                    <a:gd name="connsiteX1-165" fmla="*/ 10348686 w 10842172"/>
                    <a:gd name="connsiteY1-166" fmla="*/ 2436501 h 2451015"/>
                    <a:gd name="connsiteX2-167" fmla="*/ 246743 w 10842172"/>
                    <a:gd name="connsiteY2-168" fmla="*/ 2451015 h 2451015"/>
                    <a:gd name="connsiteX3-169" fmla="*/ 0 w 10842172"/>
                    <a:gd name="connsiteY3-170" fmla="*/ 2131701 h 2451015"/>
                    <a:gd name="connsiteX4-171" fmla="*/ 6410 w 10842172"/>
                    <a:gd name="connsiteY4-172" fmla="*/ 0 h 2451015"/>
                    <a:gd name="connsiteX0-173" fmla="*/ 10846950 w 10846950"/>
                    <a:gd name="connsiteY0-174" fmla="*/ 1841415 h 2451015"/>
                    <a:gd name="connsiteX1-175" fmla="*/ 10353464 w 10846950"/>
                    <a:gd name="connsiteY1-176" fmla="*/ 2436501 h 2451015"/>
                    <a:gd name="connsiteX2-177" fmla="*/ 251521 w 10846950"/>
                    <a:gd name="connsiteY2-178" fmla="*/ 2451015 h 2451015"/>
                    <a:gd name="connsiteX3-179" fmla="*/ 4778 w 10846950"/>
                    <a:gd name="connsiteY3-180" fmla="*/ 2131701 h 2451015"/>
                    <a:gd name="connsiteX4-181" fmla="*/ 11188 w 10846950"/>
                    <a:gd name="connsiteY4-182" fmla="*/ 0 h 2451015"/>
                    <a:gd name="connsiteX0-183" fmla="*/ 10846950 w 10846950"/>
                    <a:gd name="connsiteY0-184" fmla="*/ 1841415 h 2451015"/>
                    <a:gd name="connsiteX1-185" fmla="*/ 10568788 w 10846950"/>
                    <a:gd name="connsiteY1-186" fmla="*/ 2430680 h 2451015"/>
                    <a:gd name="connsiteX2-187" fmla="*/ 251521 w 10846950"/>
                    <a:gd name="connsiteY2-188" fmla="*/ 2451015 h 2451015"/>
                    <a:gd name="connsiteX3-189" fmla="*/ 4778 w 10846950"/>
                    <a:gd name="connsiteY3-190" fmla="*/ 2131701 h 2451015"/>
                    <a:gd name="connsiteX4-191" fmla="*/ 11188 w 10846950"/>
                    <a:gd name="connsiteY4-192" fmla="*/ 0 h 2451015"/>
                    <a:gd name="connsiteX0-193" fmla="*/ 10846950 w 10846950"/>
                    <a:gd name="connsiteY0-194" fmla="*/ 1841415 h 2451015"/>
                    <a:gd name="connsiteX1-195" fmla="*/ 10522232 w 10846950"/>
                    <a:gd name="connsiteY1-196" fmla="*/ 2430680 h 2451015"/>
                    <a:gd name="connsiteX2-197" fmla="*/ 251521 w 10846950"/>
                    <a:gd name="connsiteY2-198" fmla="*/ 2451015 h 2451015"/>
                    <a:gd name="connsiteX3-199" fmla="*/ 4778 w 10846950"/>
                    <a:gd name="connsiteY3-200" fmla="*/ 2131701 h 2451015"/>
                    <a:gd name="connsiteX4-201" fmla="*/ 11188 w 10846950"/>
                    <a:gd name="connsiteY4-202" fmla="*/ 0 h 2451015"/>
                    <a:gd name="connsiteX0-203" fmla="*/ 10846950 w 10846950"/>
                    <a:gd name="connsiteY0-204" fmla="*/ 1841415 h 2451015"/>
                    <a:gd name="connsiteX1-205" fmla="*/ 10745593 w 10846950"/>
                    <a:gd name="connsiteY1-206" fmla="*/ 2046023 h 2451015"/>
                    <a:gd name="connsiteX2-207" fmla="*/ 10522232 w 10846950"/>
                    <a:gd name="connsiteY2-208" fmla="*/ 2430680 h 2451015"/>
                    <a:gd name="connsiteX3-209" fmla="*/ 251521 w 10846950"/>
                    <a:gd name="connsiteY3-210" fmla="*/ 2451015 h 2451015"/>
                    <a:gd name="connsiteX4-211" fmla="*/ 4778 w 10846950"/>
                    <a:gd name="connsiteY4-212" fmla="*/ 2131701 h 2451015"/>
                    <a:gd name="connsiteX5-213" fmla="*/ 11188 w 10846950"/>
                    <a:gd name="connsiteY5-214" fmla="*/ 0 h 2451015"/>
                    <a:gd name="connsiteX0-215" fmla="*/ 10745593 w 10745593"/>
                    <a:gd name="connsiteY0-216" fmla="*/ 2046023 h 2451015"/>
                    <a:gd name="connsiteX1-217" fmla="*/ 10522232 w 10745593"/>
                    <a:gd name="connsiteY1-218" fmla="*/ 2430680 h 2451015"/>
                    <a:gd name="connsiteX2-219" fmla="*/ 251521 w 10745593"/>
                    <a:gd name="connsiteY2-220" fmla="*/ 2451015 h 2451015"/>
                    <a:gd name="connsiteX3-221" fmla="*/ 4778 w 10745593"/>
                    <a:gd name="connsiteY3-222" fmla="*/ 2131701 h 2451015"/>
                    <a:gd name="connsiteX4-223" fmla="*/ 11188 w 10745593"/>
                    <a:gd name="connsiteY4-224" fmla="*/ 0 h 2451015"/>
                    <a:gd name="connsiteX0-225" fmla="*/ 10830947 w 10830947"/>
                    <a:gd name="connsiteY0-226" fmla="*/ 2046023 h 2451015"/>
                    <a:gd name="connsiteX1-227" fmla="*/ 10522232 w 10830947"/>
                    <a:gd name="connsiteY1-228" fmla="*/ 2430680 h 2451015"/>
                    <a:gd name="connsiteX2-229" fmla="*/ 251521 w 10830947"/>
                    <a:gd name="connsiteY2-230" fmla="*/ 2451015 h 2451015"/>
                    <a:gd name="connsiteX3-231" fmla="*/ 4778 w 10830947"/>
                    <a:gd name="connsiteY3-232" fmla="*/ 2131701 h 2451015"/>
                    <a:gd name="connsiteX4-233" fmla="*/ 11188 w 10830947"/>
                    <a:gd name="connsiteY4-234" fmla="*/ 0 h 2451015"/>
                    <a:gd name="connsiteX0-235" fmla="*/ 10877504 w 10877504"/>
                    <a:gd name="connsiteY0-236" fmla="*/ 2046023 h 2451015"/>
                    <a:gd name="connsiteX1-237" fmla="*/ 10522232 w 10877504"/>
                    <a:gd name="connsiteY1-238" fmla="*/ 2430680 h 2451015"/>
                    <a:gd name="connsiteX2-239" fmla="*/ 251521 w 10877504"/>
                    <a:gd name="connsiteY2-240" fmla="*/ 2451015 h 2451015"/>
                    <a:gd name="connsiteX3-241" fmla="*/ 4778 w 10877504"/>
                    <a:gd name="connsiteY3-242" fmla="*/ 2131701 h 2451015"/>
                    <a:gd name="connsiteX4-243" fmla="*/ 11188 w 10877504"/>
                    <a:gd name="connsiteY4-244" fmla="*/ 0 h 2451015"/>
                    <a:gd name="connsiteX0-245" fmla="*/ 10861985 w 10861985"/>
                    <a:gd name="connsiteY0-246" fmla="*/ 2084821 h 2451015"/>
                    <a:gd name="connsiteX1-247" fmla="*/ 10522232 w 10861985"/>
                    <a:gd name="connsiteY1-248" fmla="*/ 2430680 h 2451015"/>
                    <a:gd name="connsiteX2-249" fmla="*/ 251521 w 10861985"/>
                    <a:gd name="connsiteY2-250" fmla="*/ 2451015 h 2451015"/>
                    <a:gd name="connsiteX3-251" fmla="*/ 4778 w 10861985"/>
                    <a:gd name="connsiteY3-252" fmla="*/ 2131701 h 2451015"/>
                    <a:gd name="connsiteX4-253" fmla="*/ 11188 w 10861985"/>
                    <a:gd name="connsiteY4-254" fmla="*/ 0 h 2451015"/>
                    <a:gd name="connsiteX0-255" fmla="*/ 10857207 w 10857207"/>
                    <a:gd name="connsiteY0-256" fmla="*/ 0 h 366194"/>
                    <a:gd name="connsiteX1-257" fmla="*/ 10517454 w 10857207"/>
                    <a:gd name="connsiteY1-258" fmla="*/ 345859 h 366194"/>
                    <a:gd name="connsiteX2-259" fmla="*/ 246743 w 10857207"/>
                    <a:gd name="connsiteY2-260" fmla="*/ 366194 h 366194"/>
                    <a:gd name="connsiteX3-261" fmla="*/ 0 w 10857207"/>
                    <a:gd name="connsiteY3-262" fmla="*/ 46880 h 366194"/>
                    <a:gd name="connsiteX0-263" fmla="*/ 10610464 w 10610464"/>
                    <a:gd name="connsiteY0-264" fmla="*/ 0 h 366194"/>
                    <a:gd name="connsiteX1-265" fmla="*/ 10270711 w 10610464"/>
                    <a:gd name="connsiteY1-266" fmla="*/ 345859 h 366194"/>
                    <a:gd name="connsiteX2-267" fmla="*/ 0 w 10610464"/>
                    <a:gd name="connsiteY2-268" fmla="*/ 366194 h 366194"/>
                    <a:gd name="connsiteX0-269" fmla="*/ 339753 w 339753"/>
                    <a:gd name="connsiteY0-270" fmla="*/ 0 h 345859"/>
                    <a:gd name="connsiteX1-271" fmla="*/ 0 w 339753"/>
                    <a:gd name="connsiteY1-272" fmla="*/ 345859 h 345859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</a:cxnLst>
                  <a:rect l="l" t="t" r="r" b="b"/>
                  <a:pathLst>
                    <a:path w="339753" h="345859">
                      <a:moveTo>
                        <a:pt x="339753" y="0"/>
                      </a:moveTo>
                      <a:lnTo>
                        <a:pt x="0" y="345859"/>
                      </a:lnTo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</p:grpSp>
      <p:grpSp>
        <p:nvGrpSpPr>
          <p:cNvPr id="25" name="组合 24"/>
          <p:cNvGrpSpPr/>
          <p:nvPr/>
        </p:nvGrpSpPr>
        <p:grpSpPr>
          <a:xfrm>
            <a:off x="549001" y="555626"/>
            <a:ext cx="3565799" cy="876848"/>
            <a:chOff x="326687" y="247818"/>
            <a:chExt cx="4861582" cy="725466"/>
          </a:xfrm>
        </p:grpSpPr>
        <p:sp>
          <p:nvSpPr>
            <p:cNvPr id="26" name="文本框 25"/>
            <p:cNvSpPr txBox="1"/>
            <p:nvPr/>
          </p:nvSpPr>
          <p:spPr bwMode="auto">
            <a:xfrm>
              <a:off x="1416685" y="412399"/>
              <a:ext cx="2936607" cy="38196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400" kern="0" dirty="0">
                  <a:solidFill>
                    <a:srgbClr val="0070C0"/>
                  </a:solidFill>
                  <a:latin typeface="+mn-ea"/>
                </a:rPr>
                <a:t>栈的基本概念 </a:t>
              </a:r>
              <a:endParaRPr lang="zh-CN" altLang="en-US" sz="2400" kern="0" dirty="0">
                <a:solidFill>
                  <a:srgbClr val="0070C0"/>
                </a:solidFill>
                <a:latin typeface="+mn-ea"/>
              </a:endParaRPr>
            </a:p>
          </p:txBody>
        </p:sp>
        <p:grpSp>
          <p:nvGrpSpPr>
            <p:cNvPr id="27" name="组合 26"/>
            <p:cNvGrpSpPr/>
            <p:nvPr/>
          </p:nvGrpSpPr>
          <p:grpSpPr>
            <a:xfrm>
              <a:off x="326687" y="247818"/>
              <a:ext cx="4861582" cy="725466"/>
              <a:chOff x="326687" y="247818"/>
              <a:chExt cx="4861582" cy="725466"/>
            </a:xfrm>
          </p:grpSpPr>
          <p:grpSp>
            <p:nvGrpSpPr>
              <p:cNvPr id="28" name="组合 27"/>
              <p:cNvGrpSpPr/>
              <p:nvPr/>
            </p:nvGrpSpPr>
            <p:grpSpPr>
              <a:xfrm>
                <a:off x="349799" y="247818"/>
                <a:ext cx="4791980" cy="261575"/>
                <a:chOff x="349799" y="247818"/>
                <a:chExt cx="4791980" cy="261575"/>
              </a:xfrm>
            </p:grpSpPr>
            <p:cxnSp>
              <p:nvCxnSpPr>
                <p:cNvPr id="44" name="直接连接符 43"/>
                <p:cNvCxnSpPr/>
                <p:nvPr/>
              </p:nvCxnSpPr>
              <p:spPr>
                <a:xfrm>
                  <a:off x="638117" y="248864"/>
                  <a:ext cx="3287537" cy="0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直接连接符 44"/>
                <p:cNvCxnSpPr/>
                <p:nvPr/>
              </p:nvCxnSpPr>
              <p:spPr>
                <a:xfrm>
                  <a:off x="4824514" y="335707"/>
                  <a:ext cx="313542" cy="173686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直接连接符 45"/>
                <p:cNvCxnSpPr/>
                <p:nvPr/>
              </p:nvCxnSpPr>
              <p:spPr>
                <a:xfrm>
                  <a:off x="4084534" y="335707"/>
                  <a:ext cx="737870" cy="0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直接连接符 46"/>
                <p:cNvCxnSpPr/>
                <p:nvPr/>
              </p:nvCxnSpPr>
              <p:spPr>
                <a:xfrm>
                  <a:off x="3927764" y="248864"/>
                  <a:ext cx="156771" cy="86843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8" name="任意多边形: 形状 28"/>
                <p:cNvSpPr/>
                <p:nvPr/>
              </p:nvSpPr>
              <p:spPr>
                <a:xfrm>
                  <a:off x="349799" y="247818"/>
                  <a:ext cx="4791980" cy="257189"/>
                </a:xfrm>
                <a:custGeom>
                  <a:avLst/>
                  <a:gdLst>
                    <a:gd name="connsiteX0" fmla="*/ 0 w 5405438"/>
                    <a:gd name="connsiteY0" fmla="*/ 233362 h 366712"/>
                    <a:gd name="connsiteX1" fmla="*/ 328613 w 5405438"/>
                    <a:gd name="connsiteY1" fmla="*/ 0 h 366712"/>
                    <a:gd name="connsiteX2" fmla="*/ 4043363 w 5405438"/>
                    <a:gd name="connsiteY2" fmla="*/ 0 h 366712"/>
                    <a:gd name="connsiteX3" fmla="*/ 4214813 w 5405438"/>
                    <a:gd name="connsiteY3" fmla="*/ 123825 h 366712"/>
                    <a:gd name="connsiteX4" fmla="*/ 5048250 w 5405438"/>
                    <a:gd name="connsiteY4" fmla="*/ 123825 h 366712"/>
                    <a:gd name="connsiteX5" fmla="*/ 5405438 w 5405438"/>
                    <a:gd name="connsiteY5" fmla="*/ 366712 h 3667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405438" h="366712">
                      <a:moveTo>
                        <a:pt x="0" y="233362"/>
                      </a:moveTo>
                      <a:lnTo>
                        <a:pt x="328613" y="0"/>
                      </a:lnTo>
                      <a:lnTo>
                        <a:pt x="4043363" y="0"/>
                      </a:lnTo>
                      <a:lnTo>
                        <a:pt x="4214813" y="123825"/>
                      </a:lnTo>
                      <a:lnTo>
                        <a:pt x="5048250" y="123825"/>
                      </a:lnTo>
                      <a:lnTo>
                        <a:pt x="5405438" y="366712"/>
                      </a:lnTo>
                    </a:path>
                  </a:pathLst>
                </a:cu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endParaRPr lang="zh-CN" altLang="en-US" dirty="0">
                    <a:latin typeface="+mn-ea"/>
                  </a:endParaRPr>
                </a:p>
              </p:txBody>
            </p:sp>
            <p:sp>
              <p:nvSpPr>
                <p:cNvPr id="49" name="任意多边形: 形状 29"/>
                <p:cNvSpPr/>
                <p:nvPr/>
              </p:nvSpPr>
              <p:spPr>
                <a:xfrm flipV="1">
                  <a:off x="737468" y="249336"/>
                  <a:ext cx="3029477" cy="84093"/>
                </a:xfrm>
                <a:custGeom>
                  <a:avLst/>
                  <a:gdLst>
                    <a:gd name="connsiteX0" fmla="*/ 0 w 4221480"/>
                    <a:gd name="connsiteY0" fmla="*/ 236220 h 236220"/>
                    <a:gd name="connsiteX1" fmla="*/ 320040 w 4221480"/>
                    <a:gd name="connsiteY1" fmla="*/ 0 h 236220"/>
                    <a:gd name="connsiteX2" fmla="*/ 4053840 w 4221480"/>
                    <a:gd name="connsiteY2" fmla="*/ 0 h 236220"/>
                    <a:gd name="connsiteX3" fmla="*/ 4221480 w 4221480"/>
                    <a:gd name="connsiteY3" fmla="*/ 137160 h 236220"/>
                    <a:gd name="connsiteX4" fmla="*/ 152400 w 4221480"/>
                    <a:gd name="connsiteY4" fmla="*/ 129540 h 236220"/>
                    <a:gd name="connsiteX0-1" fmla="*/ 167640 w 4069080"/>
                    <a:gd name="connsiteY0-2" fmla="*/ 0 h 137160"/>
                    <a:gd name="connsiteX1-3" fmla="*/ 3901440 w 4069080"/>
                    <a:gd name="connsiteY1-4" fmla="*/ 0 h 137160"/>
                    <a:gd name="connsiteX2-5" fmla="*/ 4069080 w 4069080"/>
                    <a:gd name="connsiteY2-6" fmla="*/ 137160 h 137160"/>
                    <a:gd name="connsiteX3-7" fmla="*/ 0 w 4069080"/>
                    <a:gd name="connsiteY3-8" fmla="*/ 129540 h 137160"/>
                    <a:gd name="connsiteX0-9" fmla="*/ 167640 w 4069080"/>
                    <a:gd name="connsiteY0-10" fmla="*/ 0 h 137160"/>
                    <a:gd name="connsiteX1-11" fmla="*/ 3901440 w 4069080"/>
                    <a:gd name="connsiteY1-12" fmla="*/ 0 h 137160"/>
                    <a:gd name="connsiteX2-13" fmla="*/ 4069080 w 4069080"/>
                    <a:gd name="connsiteY2-14" fmla="*/ 137160 h 137160"/>
                    <a:gd name="connsiteX3-15" fmla="*/ 0 w 4069080"/>
                    <a:gd name="connsiteY3-16" fmla="*/ 129540 h 137160"/>
                    <a:gd name="connsiteX4-17" fmla="*/ 167640 w 4069080"/>
                    <a:gd name="connsiteY4-18" fmla="*/ 0 h 137160"/>
                    <a:gd name="connsiteX0-19" fmla="*/ 167640 w 4069080"/>
                    <a:gd name="connsiteY0-20" fmla="*/ 0 h 137160"/>
                    <a:gd name="connsiteX1-21" fmla="*/ 3901440 w 4069080"/>
                    <a:gd name="connsiteY1-22" fmla="*/ 0 h 137160"/>
                    <a:gd name="connsiteX2-23" fmla="*/ 4069080 w 4069080"/>
                    <a:gd name="connsiteY2-24" fmla="*/ 137160 h 137160"/>
                    <a:gd name="connsiteX3-25" fmla="*/ 0 w 4069080"/>
                    <a:gd name="connsiteY3-26" fmla="*/ 135212 h 137160"/>
                    <a:gd name="connsiteX4-27" fmla="*/ 167640 w 4069080"/>
                    <a:gd name="connsiteY4-28" fmla="*/ 0 h 137160"/>
                    <a:gd name="connsiteX0-29" fmla="*/ 167640 w 4069080"/>
                    <a:gd name="connsiteY0-30" fmla="*/ 0 h 142773"/>
                    <a:gd name="connsiteX1-31" fmla="*/ 3901440 w 4069080"/>
                    <a:gd name="connsiteY1-32" fmla="*/ 0 h 142773"/>
                    <a:gd name="connsiteX2-33" fmla="*/ 4069080 w 4069080"/>
                    <a:gd name="connsiteY2-34" fmla="*/ 137160 h 142773"/>
                    <a:gd name="connsiteX3-35" fmla="*/ 0 w 4069080"/>
                    <a:gd name="connsiteY3-36" fmla="*/ 142773 h 142773"/>
                    <a:gd name="connsiteX4-37" fmla="*/ 167640 w 4069080"/>
                    <a:gd name="connsiteY4-38" fmla="*/ 0 h 142773"/>
                    <a:gd name="connsiteX0-39" fmla="*/ 167640 w 4069080"/>
                    <a:gd name="connsiteY0-40" fmla="*/ 0 h 142773"/>
                    <a:gd name="connsiteX1-41" fmla="*/ 3901440 w 4069080"/>
                    <a:gd name="connsiteY1-42" fmla="*/ 0 h 142773"/>
                    <a:gd name="connsiteX2-43" fmla="*/ 4069080 w 4069080"/>
                    <a:gd name="connsiteY2-44" fmla="*/ 140940 h 142773"/>
                    <a:gd name="connsiteX3-45" fmla="*/ 0 w 4069080"/>
                    <a:gd name="connsiteY3-46" fmla="*/ 142773 h 142773"/>
                    <a:gd name="connsiteX4-47" fmla="*/ 167640 w 4069080"/>
                    <a:gd name="connsiteY4-48" fmla="*/ 0 h 142773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17" y="connsiteY4-18"/>
                    </a:cxn>
                  </a:cxnLst>
                  <a:rect l="l" t="t" r="r" b="b"/>
                  <a:pathLst>
                    <a:path w="4069080" h="142773">
                      <a:moveTo>
                        <a:pt x="167640" y="0"/>
                      </a:moveTo>
                      <a:lnTo>
                        <a:pt x="3901440" y="0"/>
                      </a:lnTo>
                      <a:lnTo>
                        <a:pt x="4069080" y="140940"/>
                      </a:lnTo>
                      <a:lnTo>
                        <a:pt x="0" y="142773"/>
                      </a:lnTo>
                      <a:lnTo>
                        <a:pt x="167640" y="0"/>
                      </a:lnTo>
                      <a:close/>
                    </a:path>
                  </a:pathLst>
                </a:custGeom>
                <a:solidFill>
                  <a:srgbClr val="0070C0"/>
                </a:solidFill>
                <a:ln w="254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endParaRPr lang="zh-CN" altLang="en-US" dirty="0">
                    <a:latin typeface="+mn-ea"/>
                  </a:endParaRPr>
                </a:p>
              </p:txBody>
            </p:sp>
          </p:grpSp>
          <p:grpSp>
            <p:nvGrpSpPr>
              <p:cNvPr id="29" name="组合 28"/>
              <p:cNvGrpSpPr/>
              <p:nvPr/>
            </p:nvGrpSpPr>
            <p:grpSpPr>
              <a:xfrm>
                <a:off x="349799" y="711709"/>
                <a:ext cx="4815092" cy="261575"/>
                <a:chOff x="358852" y="925118"/>
                <a:chExt cx="4815092" cy="261575"/>
              </a:xfrm>
            </p:grpSpPr>
            <p:cxnSp>
              <p:nvCxnSpPr>
                <p:cNvPr id="37" name="直接连接符 36"/>
                <p:cNvCxnSpPr/>
                <p:nvPr/>
              </p:nvCxnSpPr>
              <p:spPr>
                <a:xfrm flipH="1" flipV="1">
                  <a:off x="1574976" y="1185647"/>
                  <a:ext cx="3287537" cy="0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直接连接符 37"/>
                <p:cNvCxnSpPr/>
                <p:nvPr/>
              </p:nvCxnSpPr>
              <p:spPr>
                <a:xfrm flipH="1" flipV="1">
                  <a:off x="362574" y="925118"/>
                  <a:ext cx="313542" cy="173686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直接连接符 38"/>
                <p:cNvCxnSpPr/>
                <p:nvPr/>
              </p:nvCxnSpPr>
              <p:spPr>
                <a:xfrm flipV="1">
                  <a:off x="4860402" y="1011961"/>
                  <a:ext cx="313542" cy="173686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直接连接符 39"/>
                <p:cNvCxnSpPr/>
                <p:nvPr/>
              </p:nvCxnSpPr>
              <p:spPr>
                <a:xfrm flipH="1" flipV="1">
                  <a:off x="678226" y="1098804"/>
                  <a:ext cx="737870" cy="0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直接连接符 40"/>
                <p:cNvCxnSpPr/>
                <p:nvPr/>
              </p:nvCxnSpPr>
              <p:spPr>
                <a:xfrm flipH="1" flipV="1">
                  <a:off x="1416096" y="1098804"/>
                  <a:ext cx="156771" cy="86843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2" name="任意多边形: 形状 22"/>
                <p:cNvSpPr/>
                <p:nvPr/>
              </p:nvSpPr>
              <p:spPr>
                <a:xfrm flipH="1" flipV="1">
                  <a:off x="358852" y="929504"/>
                  <a:ext cx="4791980" cy="257189"/>
                </a:xfrm>
                <a:custGeom>
                  <a:avLst/>
                  <a:gdLst>
                    <a:gd name="connsiteX0" fmla="*/ 0 w 5405438"/>
                    <a:gd name="connsiteY0" fmla="*/ 233362 h 366712"/>
                    <a:gd name="connsiteX1" fmla="*/ 328613 w 5405438"/>
                    <a:gd name="connsiteY1" fmla="*/ 0 h 366712"/>
                    <a:gd name="connsiteX2" fmla="*/ 4043363 w 5405438"/>
                    <a:gd name="connsiteY2" fmla="*/ 0 h 366712"/>
                    <a:gd name="connsiteX3" fmla="*/ 4214813 w 5405438"/>
                    <a:gd name="connsiteY3" fmla="*/ 123825 h 366712"/>
                    <a:gd name="connsiteX4" fmla="*/ 5048250 w 5405438"/>
                    <a:gd name="connsiteY4" fmla="*/ 123825 h 366712"/>
                    <a:gd name="connsiteX5" fmla="*/ 5405438 w 5405438"/>
                    <a:gd name="connsiteY5" fmla="*/ 366712 h 3667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405438" h="366712">
                      <a:moveTo>
                        <a:pt x="0" y="233362"/>
                      </a:moveTo>
                      <a:lnTo>
                        <a:pt x="328613" y="0"/>
                      </a:lnTo>
                      <a:lnTo>
                        <a:pt x="4043363" y="0"/>
                      </a:lnTo>
                      <a:lnTo>
                        <a:pt x="4214813" y="123825"/>
                      </a:lnTo>
                      <a:lnTo>
                        <a:pt x="5048250" y="123825"/>
                      </a:lnTo>
                      <a:lnTo>
                        <a:pt x="5405438" y="366712"/>
                      </a:lnTo>
                    </a:path>
                  </a:pathLst>
                </a:cu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43" name="任意多边形: 形状 23"/>
                <p:cNvSpPr/>
                <p:nvPr/>
              </p:nvSpPr>
              <p:spPr>
                <a:xfrm flipH="1">
                  <a:off x="1733685" y="1101082"/>
                  <a:ext cx="3029477" cy="84093"/>
                </a:xfrm>
                <a:custGeom>
                  <a:avLst/>
                  <a:gdLst>
                    <a:gd name="connsiteX0" fmla="*/ 0 w 4221480"/>
                    <a:gd name="connsiteY0" fmla="*/ 236220 h 236220"/>
                    <a:gd name="connsiteX1" fmla="*/ 320040 w 4221480"/>
                    <a:gd name="connsiteY1" fmla="*/ 0 h 236220"/>
                    <a:gd name="connsiteX2" fmla="*/ 4053840 w 4221480"/>
                    <a:gd name="connsiteY2" fmla="*/ 0 h 236220"/>
                    <a:gd name="connsiteX3" fmla="*/ 4221480 w 4221480"/>
                    <a:gd name="connsiteY3" fmla="*/ 137160 h 236220"/>
                    <a:gd name="connsiteX4" fmla="*/ 152400 w 4221480"/>
                    <a:gd name="connsiteY4" fmla="*/ 129540 h 236220"/>
                    <a:gd name="connsiteX0-1" fmla="*/ 167640 w 4069080"/>
                    <a:gd name="connsiteY0-2" fmla="*/ 0 h 137160"/>
                    <a:gd name="connsiteX1-3" fmla="*/ 3901440 w 4069080"/>
                    <a:gd name="connsiteY1-4" fmla="*/ 0 h 137160"/>
                    <a:gd name="connsiteX2-5" fmla="*/ 4069080 w 4069080"/>
                    <a:gd name="connsiteY2-6" fmla="*/ 137160 h 137160"/>
                    <a:gd name="connsiteX3-7" fmla="*/ 0 w 4069080"/>
                    <a:gd name="connsiteY3-8" fmla="*/ 129540 h 137160"/>
                    <a:gd name="connsiteX0-9" fmla="*/ 167640 w 4069080"/>
                    <a:gd name="connsiteY0-10" fmla="*/ 0 h 137160"/>
                    <a:gd name="connsiteX1-11" fmla="*/ 3901440 w 4069080"/>
                    <a:gd name="connsiteY1-12" fmla="*/ 0 h 137160"/>
                    <a:gd name="connsiteX2-13" fmla="*/ 4069080 w 4069080"/>
                    <a:gd name="connsiteY2-14" fmla="*/ 137160 h 137160"/>
                    <a:gd name="connsiteX3-15" fmla="*/ 0 w 4069080"/>
                    <a:gd name="connsiteY3-16" fmla="*/ 129540 h 137160"/>
                    <a:gd name="connsiteX4-17" fmla="*/ 167640 w 4069080"/>
                    <a:gd name="connsiteY4-18" fmla="*/ 0 h 137160"/>
                    <a:gd name="connsiteX0-19" fmla="*/ 167640 w 4069080"/>
                    <a:gd name="connsiteY0-20" fmla="*/ 0 h 137160"/>
                    <a:gd name="connsiteX1-21" fmla="*/ 3901440 w 4069080"/>
                    <a:gd name="connsiteY1-22" fmla="*/ 0 h 137160"/>
                    <a:gd name="connsiteX2-23" fmla="*/ 4069080 w 4069080"/>
                    <a:gd name="connsiteY2-24" fmla="*/ 137160 h 137160"/>
                    <a:gd name="connsiteX3-25" fmla="*/ 0 w 4069080"/>
                    <a:gd name="connsiteY3-26" fmla="*/ 135212 h 137160"/>
                    <a:gd name="connsiteX4-27" fmla="*/ 167640 w 4069080"/>
                    <a:gd name="connsiteY4-28" fmla="*/ 0 h 137160"/>
                    <a:gd name="connsiteX0-29" fmla="*/ 167640 w 4069080"/>
                    <a:gd name="connsiteY0-30" fmla="*/ 0 h 142773"/>
                    <a:gd name="connsiteX1-31" fmla="*/ 3901440 w 4069080"/>
                    <a:gd name="connsiteY1-32" fmla="*/ 0 h 142773"/>
                    <a:gd name="connsiteX2-33" fmla="*/ 4069080 w 4069080"/>
                    <a:gd name="connsiteY2-34" fmla="*/ 137160 h 142773"/>
                    <a:gd name="connsiteX3-35" fmla="*/ 0 w 4069080"/>
                    <a:gd name="connsiteY3-36" fmla="*/ 142773 h 142773"/>
                    <a:gd name="connsiteX4-37" fmla="*/ 167640 w 4069080"/>
                    <a:gd name="connsiteY4-38" fmla="*/ 0 h 142773"/>
                    <a:gd name="connsiteX0-39" fmla="*/ 167640 w 4069080"/>
                    <a:gd name="connsiteY0-40" fmla="*/ 0 h 142773"/>
                    <a:gd name="connsiteX1-41" fmla="*/ 3901440 w 4069080"/>
                    <a:gd name="connsiteY1-42" fmla="*/ 0 h 142773"/>
                    <a:gd name="connsiteX2-43" fmla="*/ 4069080 w 4069080"/>
                    <a:gd name="connsiteY2-44" fmla="*/ 140940 h 142773"/>
                    <a:gd name="connsiteX3-45" fmla="*/ 0 w 4069080"/>
                    <a:gd name="connsiteY3-46" fmla="*/ 142773 h 142773"/>
                    <a:gd name="connsiteX4-47" fmla="*/ 167640 w 4069080"/>
                    <a:gd name="connsiteY4-48" fmla="*/ 0 h 142773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17" y="connsiteY4-18"/>
                    </a:cxn>
                  </a:cxnLst>
                  <a:rect l="l" t="t" r="r" b="b"/>
                  <a:pathLst>
                    <a:path w="4069080" h="142773">
                      <a:moveTo>
                        <a:pt x="167640" y="0"/>
                      </a:moveTo>
                      <a:lnTo>
                        <a:pt x="3901440" y="0"/>
                      </a:lnTo>
                      <a:lnTo>
                        <a:pt x="4069080" y="140940"/>
                      </a:lnTo>
                      <a:lnTo>
                        <a:pt x="0" y="142773"/>
                      </a:lnTo>
                      <a:lnTo>
                        <a:pt x="167640" y="0"/>
                      </a:lnTo>
                      <a:close/>
                    </a:path>
                  </a:pathLst>
                </a:custGeom>
                <a:solidFill>
                  <a:srgbClr val="0070C0"/>
                </a:solidFill>
                <a:ln w="254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endParaRPr lang="zh-CN" altLang="en-US" dirty="0">
                    <a:latin typeface="+mn-ea"/>
                  </a:endParaRPr>
                </a:p>
              </p:txBody>
            </p:sp>
          </p:grpSp>
          <p:grpSp>
            <p:nvGrpSpPr>
              <p:cNvPr id="30" name="组合 29"/>
              <p:cNvGrpSpPr/>
              <p:nvPr/>
            </p:nvGrpSpPr>
            <p:grpSpPr>
              <a:xfrm>
                <a:off x="5138963" y="489126"/>
                <a:ext cx="49306" cy="329693"/>
                <a:chOff x="5138963" y="489126"/>
                <a:chExt cx="49306" cy="329693"/>
              </a:xfrm>
            </p:grpSpPr>
            <p:sp>
              <p:nvSpPr>
                <p:cNvPr id="34" name="椭圆 33"/>
                <p:cNvSpPr/>
                <p:nvPr/>
              </p:nvSpPr>
              <p:spPr>
                <a:xfrm>
                  <a:off x="5138963" y="769513"/>
                  <a:ext cx="49306" cy="49306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35" name="椭圆 34"/>
                <p:cNvSpPr/>
                <p:nvPr/>
              </p:nvSpPr>
              <p:spPr>
                <a:xfrm>
                  <a:off x="5138963" y="489126"/>
                  <a:ext cx="49306" cy="49306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+mn-ea"/>
                  </a:endParaRPr>
                </a:p>
              </p:txBody>
            </p:sp>
          </p:grpSp>
          <p:grpSp>
            <p:nvGrpSpPr>
              <p:cNvPr id="31" name="组合 30"/>
              <p:cNvGrpSpPr/>
              <p:nvPr/>
            </p:nvGrpSpPr>
            <p:grpSpPr>
              <a:xfrm>
                <a:off x="326687" y="399838"/>
                <a:ext cx="49306" cy="329693"/>
                <a:chOff x="5138963" y="489126"/>
                <a:chExt cx="49306" cy="329693"/>
              </a:xfrm>
            </p:grpSpPr>
            <p:sp>
              <p:nvSpPr>
                <p:cNvPr id="32" name="椭圆 31"/>
                <p:cNvSpPr/>
                <p:nvPr/>
              </p:nvSpPr>
              <p:spPr>
                <a:xfrm>
                  <a:off x="5138963" y="769513"/>
                  <a:ext cx="49306" cy="49306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33" name="椭圆 32"/>
                <p:cNvSpPr/>
                <p:nvPr/>
              </p:nvSpPr>
              <p:spPr>
                <a:xfrm>
                  <a:off x="5138963" y="489126"/>
                  <a:ext cx="49306" cy="49306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+mn-ea"/>
                  </a:endParaRPr>
                </a:p>
              </p:txBody>
            </p:sp>
          </p:grp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454988" y="555626"/>
            <a:ext cx="3565799" cy="876848"/>
            <a:chOff x="326687" y="247818"/>
            <a:chExt cx="4861582" cy="725466"/>
          </a:xfrm>
        </p:grpSpPr>
        <p:sp>
          <p:nvSpPr>
            <p:cNvPr id="12" name="文本框 11"/>
            <p:cNvSpPr txBox="1"/>
            <p:nvPr/>
          </p:nvSpPr>
          <p:spPr bwMode="auto">
            <a:xfrm>
              <a:off x="1416685" y="412399"/>
              <a:ext cx="2936607" cy="38196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400" kern="0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栈接链的实现</a:t>
              </a:r>
              <a:endParaRPr lang="zh-CN" altLang="en-US" sz="2400" kern="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3" name="组合 12"/>
            <p:cNvGrpSpPr/>
            <p:nvPr/>
          </p:nvGrpSpPr>
          <p:grpSpPr>
            <a:xfrm>
              <a:off x="326687" y="247818"/>
              <a:ext cx="4861582" cy="725466"/>
              <a:chOff x="326687" y="247818"/>
              <a:chExt cx="4861582" cy="725466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349799" y="247818"/>
                <a:ext cx="4791980" cy="261575"/>
                <a:chOff x="349799" y="247818"/>
                <a:chExt cx="4791980" cy="261575"/>
              </a:xfrm>
            </p:grpSpPr>
            <p:cxnSp>
              <p:nvCxnSpPr>
                <p:cNvPr id="29" name="直接连接符 28"/>
                <p:cNvCxnSpPr/>
                <p:nvPr/>
              </p:nvCxnSpPr>
              <p:spPr>
                <a:xfrm>
                  <a:off x="638117" y="248864"/>
                  <a:ext cx="3287537" cy="0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直接连接符 29"/>
                <p:cNvCxnSpPr/>
                <p:nvPr/>
              </p:nvCxnSpPr>
              <p:spPr>
                <a:xfrm>
                  <a:off x="4824514" y="335707"/>
                  <a:ext cx="313542" cy="173686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直接连接符 30"/>
                <p:cNvCxnSpPr/>
                <p:nvPr/>
              </p:nvCxnSpPr>
              <p:spPr>
                <a:xfrm>
                  <a:off x="4084534" y="335707"/>
                  <a:ext cx="737870" cy="0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直接连接符 31"/>
                <p:cNvCxnSpPr/>
                <p:nvPr/>
              </p:nvCxnSpPr>
              <p:spPr>
                <a:xfrm>
                  <a:off x="3927764" y="248864"/>
                  <a:ext cx="156771" cy="86843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3" name="任意多边形: 形状 28"/>
                <p:cNvSpPr/>
                <p:nvPr/>
              </p:nvSpPr>
              <p:spPr>
                <a:xfrm>
                  <a:off x="349799" y="247818"/>
                  <a:ext cx="4791980" cy="257189"/>
                </a:xfrm>
                <a:custGeom>
                  <a:avLst/>
                  <a:gdLst>
                    <a:gd name="connsiteX0" fmla="*/ 0 w 5405438"/>
                    <a:gd name="connsiteY0" fmla="*/ 233362 h 366712"/>
                    <a:gd name="connsiteX1" fmla="*/ 328613 w 5405438"/>
                    <a:gd name="connsiteY1" fmla="*/ 0 h 366712"/>
                    <a:gd name="connsiteX2" fmla="*/ 4043363 w 5405438"/>
                    <a:gd name="connsiteY2" fmla="*/ 0 h 366712"/>
                    <a:gd name="connsiteX3" fmla="*/ 4214813 w 5405438"/>
                    <a:gd name="connsiteY3" fmla="*/ 123825 h 366712"/>
                    <a:gd name="connsiteX4" fmla="*/ 5048250 w 5405438"/>
                    <a:gd name="connsiteY4" fmla="*/ 123825 h 366712"/>
                    <a:gd name="connsiteX5" fmla="*/ 5405438 w 5405438"/>
                    <a:gd name="connsiteY5" fmla="*/ 366712 h 3667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405438" h="366712">
                      <a:moveTo>
                        <a:pt x="0" y="233362"/>
                      </a:moveTo>
                      <a:lnTo>
                        <a:pt x="328613" y="0"/>
                      </a:lnTo>
                      <a:lnTo>
                        <a:pt x="4043363" y="0"/>
                      </a:lnTo>
                      <a:lnTo>
                        <a:pt x="4214813" y="123825"/>
                      </a:lnTo>
                      <a:lnTo>
                        <a:pt x="5048250" y="123825"/>
                      </a:lnTo>
                      <a:lnTo>
                        <a:pt x="5405438" y="366712"/>
                      </a:lnTo>
                    </a:path>
                  </a:pathLst>
                </a:cu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endPara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4" name="任意多边形: 形状 29"/>
                <p:cNvSpPr/>
                <p:nvPr/>
              </p:nvSpPr>
              <p:spPr>
                <a:xfrm flipV="1">
                  <a:off x="737468" y="249336"/>
                  <a:ext cx="3029477" cy="84093"/>
                </a:xfrm>
                <a:custGeom>
                  <a:avLst/>
                  <a:gdLst>
                    <a:gd name="connsiteX0" fmla="*/ 0 w 4221480"/>
                    <a:gd name="connsiteY0" fmla="*/ 236220 h 236220"/>
                    <a:gd name="connsiteX1" fmla="*/ 320040 w 4221480"/>
                    <a:gd name="connsiteY1" fmla="*/ 0 h 236220"/>
                    <a:gd name="connsiteX2" fmla="*/ 4053840 w 4221480"/>
                    <a:gd name="connsiteY2" fmla="*/ 0 h 236220"/>
                    <a:gd name="connsiteX3" fmla="*/ 4221480 w 4221480"/>
                    <a:gd name="connsiteY3" fmla="*/ 137160 h 236220"/>
                    <a:gd name="connsiteX4" fmla="*/ 152400 w 4221480"/>
                    <a:gd name="connsiteY4" fmla="*/ 129540 h 236220"/>
                    <a:gd name="connsiteX0-1" fmla="*/ 167640 w 4069080"/>
                    <a:gd name="connsiteY0-2" fmla="*/ 0 h 137160"/>
                    <a:gd name="connsiteX1-3" fmla="*/ 3901440 w 4069080"/>
                    <a:gd name="connsiteY1-4" fmla="*/ 0 h 137160"/>
                    <a:gd name="connsiteX2-5" fmla="*/ 4069080 w 4069080"/>
                    <a:gd name="connsiteY2-6" fmla="*/ 137160 h 137160"/>
                    <a:gd name="connsiteX3-7" fmla="*/ 0 w 4069080"/>
                    <a:gd name="connsiteY3-8" fmla="*/ 129540 h 137160"/>
                    <a:gd name="connsiteX0-9" fmla="*/ 167640 w 4069080"/>
                    <a:gd name="connsiteY0-10" fmla="*/ 0 h 137160"/>
                    <a:gd name="connsiteX1-11" fmla="*/ 3901440 w 4069080"/>
                    <a:gd name="connsiteY1-12" fmla="*/ 0 h 137160"/>
                    <a:gd name="connsiteX2-13" fmla="*/ 4069080 w 4069080"/>
                    <a:gd name="connsiteY2-14" fmla="*/ 137160 h 137160"/>
                    <a:gd name="connsiteX3-15" fmla="*/ 0 w 4069080"/>
                    <a:gd name="connsiteY3-16" fmla="*/ 129540 h 137160"/>
                    <a:gd name="connsiteX4-17" fmla="*/ 167640 w 4069080"/>
                    <a:gd name="connsiteY4-18" fmla="*/ 0 h 137160"/>
                    <a:gd name="connsiteX0-19" fmla="*/ 167640 w 4069080"/>
                    <a:gd name="connsiteY0-20" fmla="*/ 0 h 137160"/>
                    <a:gd name="connsiteX1-21" fmla="*/ 3901440 w 4069080"/>
                    <a:gd name="connsiteY1-22" fmla="*/ 0 h 137160"/>
                    <a:gd name="connsiteX2-23" fmla="*/ 4069080 w 4069080"/>
                    <a:gd name="connsiteY2-24" fmla="*/ 137160 h 137160"/>
                    <a:gd name="connsiteX3-25" fmla="*/ 0 w 4069080"/>
                    <a:gd name="connsiteY3-26" fmla="*/ 135212 h 137160"/>
                    <a:gd name="connsiteX4-27" fmla="*/ 167640 w 4069080"/>
                    <a:gd name="connsiteY4-28" fmla="*/ 0 h 137160"/>
                    <a:gd name="connsiteX0-29" fmla="*/ 167640 w 4069080"/>
                    <a:gd name="connsiteY0-30" fmla="*/ 0 h 142773"/>
                    <a:gd name="connsiteX1-31" fmla="*/ 3901440 w 4069080"/>
                    <a:gd name="connsiteY1-32" fmla="*/ 0 h 142773"/>
                    <a:gd name="connsiteX2-33" fmla="*/ 4069080 w 4069080"/>
                    <a:gd name="connsiteY2-34" fmla="*/ 137160 h 142773"/>
                    <a:gd name="connsiteX3-35" fmla="*/ 0 w 4069080"/>
                    <a:gd name="connsiteY3-36" fmla="*/ 142773 h 142773"/>
                    <a:gd name="connsiteX4-37" fmla="*/ 167640 w 4069080"/>
                    <a:gd name="connsiteY4-38" fmla="*/ 0 h 142773"/>
                    <a:gd name="connsiteX0-39" fmla="*/ 167640 w 4069080"/>
                    <a:gd name="connsiteY0-40" fmla="*/ 0 h 142773"/>
                    <a:gd name="connsiteX1-41" fmla="*/ 3901440 w 4069080"/>
                    <a:gd name="connsiteY1-42" fmla="*/ 0 h 142773"/>
                    <a:gd name="connsiteX2-43" fmla="*/ 4069080 w 4069080"/>
                    <a:gd name="connsiteY2-44" fmla="*/ 140940 h 142773"/>
                    <a:gd name="connsiteX3-45" fmla="*/ 0 w 4069080"/>
                    <a:gd name="connsiteY3-46" fmla="*/ 142773 h 142773"/>
                    <a:gd name="connsiteX4-47" fmla="*/ 167640 w 4069080"/>
                    <a:gd name="connsiteY4-48" fmla="*/ 0 h 142773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17" y="connsiteY4-18"/>
                    </a:cxn>
                  </a:cxnLst>
                  <a:rect l="l" t="t" r="r" b="b"/>
                  <a:pathLst>
                    <a:path w="4069080" h="142773">
                      <a:moveTo>
                        <a:pt x="167640" y="0"/>
                      </a:moveTo>
                      <a:lnTo>
                        <a:pt x="3901440" y="0"/>
                      </a:lnTo>
                      <a:lnTo>
                        <a:pt x="4069080" y="140940"/>
                      </a:lnTo>
                      <a:lnTo>
                        <a:pt x="0" y="142773"/>
                      </a:lnTo>
                      <a:lnTo>
                        <a:pt x="167640" y="0"/>
                      </a:lnTo>
                      <a:close/>
                    </a:path>
                  </a:pathLst>
                </a:custGeom>
                <a:solidFill>
                  <a:srgbClr val="0070C0"/>
                </a:solidFill>
                <a:ln w="254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endPara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5" name="组合 14"/>
              <p:cNvGrpSpPr/>
              <p:nvPr/>
            </p:nvGrpSpPr>
            <p:grpSpPr>
              <a:xfrm>
                <a:off x="349799" y="711709"/>
                <a:ext cx="4815092" cy="261575"/>
                <a:chOff x="358852" y="925118"/>
                <a:chExt cx="4815092" cy="261575"/>
              </a:xfrm>
            </p:grpSpPr>
            <p:cxnSp>
              <p:nvCxnSpPr>
                <p:cNvPr id="22" name="直接连接符 21"/>
                <p:cNvCxnSpPr/>
                <p:nvPr/>
              </p:nvCxnSpPr>
              <p:spPr>
                <a:xfrm flipH="1" flipV="1">
                  <a:off x="1574976" y="1185647"/>
                  <a:ext cx="3287537" cy="0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直接连接符 22"/>
                <p:cNvCxnSpPr/>
                <p:nvPr/>
              </p:nvCxnSpPr>
              <p:spPr>
                <a:xfrm flipH="1" flipV="1">
                  <a:off x="362574" y="925118"/>
                  <a:ext cx="313542" cy="173686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直接连接符 23"/>
                <p:cNvCxnSpPr/>
                <p:nvPr/>
              </p:nvCxnSpPr>
              <p:spPr>
                <a:xfrm flipV="1">
                  <a:off x="4860402" y="1011961"/>
                  <a:ext cx="313542" cy="173686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直接连接符 24"/>
                <p:cNvCxnSpPr/>
                <p:nvPr/>
              </p:nvCxnSpPr>
              <p:spPr>
                <a:xfrm flipH="1" flipV="1">
                  <a:off x="678226" y="1098804"/>
                  <a:ext cx="737870" cy="0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直接连接符 25"/>
                <p:cNvCxnSpPr/>
                <p:nvPr/>
              </p:nvCxnSpPr>
              <p:spPr>
                <a:xfrm flipH="1" flipV="1">
                  <a:off x="1416096" y="1098804"/>
                  <a:ext cx="156771" cy="86843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7" name="任意多边形: 形状 22"/>
                <p:cNvSpPr/>
                <p:nvPr/>
              </p:nvSpPr>
              <p:spPr>
                <a:xfrm flipH="1" flipV="1">
                  <a:off x="358852" y="929504"/>
                  <a:ext cx="4791980" cy="257189"/>
                </a:xfrm>
                <a:custGeom>
                  <a:avLst/>
                  <a:gdLst>
                    <a:gd name="connsiteX0" fmla="*/ 0 w 5405438"/>
                    <a:gd name="connsiteY0" fmla="*/ 233362 h 366712"/>
                    <a:gd name="connsiteX1" fmla="*/ 328613 w 5405438"/>
                    <a:gd name="connsiteY1" fmla="*/ 0 h 366712"/>
                    <a:gd name="connsiteX2" fmla="*/ 4043363 w 5405438"/>
                    <a:gd name="connsiteY2" fmla="*/ 0 h 366712"/>
                    <a:gd name="connsiteX3" fmla="*/ 4214813 w 5405438"/>
                    <a:gd name="connsiteY3" fmla="*/ 123825 h 366712"/>
                    <a:gd name="connsiteX4" fmla="*/ 5048250 w 5405438"/>
                    <a:gd name="connsiteY4" fmla="*/ 123825 h 366712"/>
                    <a:gd name="connsiteX5" fmla="*/ 5405438 w 5405438"/>
                    <a:gd name="connsiteY5" fmla="*/ 366712 h 3667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405438" h="366712">
                      <a:moveTo>
                        <a:pt x="0" y="233362"/>
                      </a:moveTo>
                      <a:lnTo>
                        <a:pt x="328613" y="0"/>
                      </a:lnTo>
                      <a:lnTo>
                        <a:pt x="4043363" y="0"/>
                      </a:lnTo>
                      <a:lnTo>
                        <a:pt x="4214813" y="123825"/>
                      </a:lnTo>
                      <a:lnTo>
                        <a:pt x="5048250" y="123825"/>
                      </a:lnTo>
                      <a:lnTo>
                        <a:pt x="5405438" y="366712"/>
                      </a:lnTo>
                    </a:path>
                  </a:pathLst>
                </a:cu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endParaRPr lang="zh-CN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8" name="任意多边形: 形状 23"/>
                <p:cNvSpPr/>
                <p:nvPr/>
              </p:nvSpPr>
              <p:spPr>
                <a:xfrm flipH="1">
                  <a:off x="1733685" y="1101082"/>
                  <a:ext cx="3029477" cy="84093"/>
                </a:xfrm>
                <a:custGeom>
                  <a:avLst/>
                  <a:gdLst>
                    <a:gd name="connsiteX0" fmla="*/ 0 w 4221480"/>
                    <a:gd name="connsiteY0" fmla="*/ 236220 h 236220"/>
                    <a:gd name="connsiteX1" fmla="*/ 320040 w 4221480"/>
                    <a:gd name="connsiteY1" fmla="*/ 0 h 236220"/>
                    <a:gd name="connsiteX2" fmla="*/ 4053840 w 4221480"/>
                    <a:gd name="connsiteY2" fmla="*/ 0 h 236220"/>
                    <a:gd name="connsiteX3" fmla="*/ 4221480 w 4221480"/>
                    <a:gd name="connsiteY3" fmla="*/ 137160 h 236220"/>
                    <a:gd name="connsiteX4" fmla="*/ 152400 w 4221480"/>
                    <a:gd name="connsiteY4" fmla="*/ 129540 h 236220"/>
                    <a:gd name="connsiteX0-1" fmla="*/ 167640 w 4069080"/>
                    <a:gd name="connsiteY0-2" fmla="*/ 0 h 137160"/>
                    <a:gd name="connsiteX1-3" fmla="*/ 3901440 w 4069080"/>
                    <a:gd name="connsiteY1-4" fmla="*/ 0 h 137160"/>
                    <a:gd name="connsiteX2-5" fmla="*/ 4069080 w 4069080"/>
                    <a:gd name="connsiteY2-6" fmla="*/ 137160 h 137160"/>
                    <a:gd name="connsiteX3-7" fmla="*/ 0 w 4069080"/>
                    <a:gd name="connsiteY3-8" fmla="*/ 129540 h 137160"/>
                    <a:gd name="connsiteX0-9" fmla="*/ 167640 w 4069080"/>
                    <a:gd name="connsiteY0-10" fmla="*/ 0 h 137160"/>
                    <a:gd name="connsiteX1-11" fmla="*/ 3901440 w 4069080"/>
                    <a:gd name="connsiteY1-12" fmla="*/ 0 h 137160"/>
                    <a:gd name="connsiteX2-13" fmla="*/ 4069080 w 4069080"/>
                    <a:gd name="connsiteY2-14" fmla="*/ 137160 h 137160"/>
                    <a:gd name="connsiteX3-15" fmla="*/ 0 w 4069080"/>
                    <a:gd name="connsiteY3-16" fmla="*/ 129540 h 137160"/>
                    <a:gd name="connsiteX4-17" fmla="*/ 167640 w 4069080"/>
                    <a:gd name="connsiteY4-18" fmla="*/ 0 h 137160"/>
                    <a:gd name="connsiteX0-19" fmla="*/ 167640 w 4069080"/>
                    <a:gd name="connsiteY0-20" fmla="*/ 0 h 137160"/>
                    <a:gd name="connsiteX1-21" fmla="*/ 3901440 w 4069080"/>
                    <a:gd name="connsiteY1-22" fmla="*/ 0 h 137160"/>
                    <a:gd name="connsiteX2-23" fmla="*/ 4069080 w 4069080"/>
                    <a:gd name="connsiteY2-24" fmla="*/ 137160 h 137160"/>
                    <a:gd name="connsiteX3-25" fmla="*/ 0 w 4069080"/>
                    <a:gd name="connsiteY3-26" fmla="*/ 135212 h 137160"/>
                    <a:gd name="connsiteX4-27" fmla="*/ 167640 w 4069080"/>
                    <a:gd name="connsiteY4-28" fmla="*/ 0 h 137160"/>
                    <a:gd name="connsiteX0-29" fmla="*/ 167640 w 4069080"/>
                    <a:gd name="connsiteY0-30" fmla="*/ 0 h 142773"/>
                    <a:gd name="connsiteX1-31" fmla="*/ 3901440 w 4069080"/>
                    <a:gd name="connsiteY1-32" fmla="*/ 0 h 142773"/>
                    <a:gd name="connsiteX2-33" fmla="*/ 4069080 w 4069080"/>
                    <a:gd name="connsiteY2-34" fmla="*/ 137160 h 142773"/>
                    <a:gd name="connsiteX3-35" fmla="*/ 0 w 4069080"/>
                    <a:gd name="connsiteY3-36" fmla="*/ 142773 h 142773"/>
                    <a:gd name="connsiteX4-37" fmla="*/ 167640 w 4069080"/>
                    <a:gd name="connsiteY4-38" fmla="*/ 0 h 142773"/>
                    <a:gd name="connsiteX0-39" fmla="*/ 167640 w 4069080"/>
                    <a:gd name="connsiteY0-40" fmla="*/ 0 h 142773"/>
                    <a:gd name="connsiteX1-41" fmla="*/ 3901440 w 4069080"/>
                    <a:gd name="connsiteY1-42" fmla="*/ 0 h 142773"/>
                    <a:gd name="connsiteX2-43" fmla="*/ 4069080 w 4069080"/>
                    <a:gd name="connsiteY2-44" fmla="*/ 140940 h 142773"/>
                    <a:gd name="connsiteX3-45" fmla="*/ 0 w 4069080"/>
                    <a:gd name="connsiteY3-46" fmla="*/ 142773 h 142773"/>
                    <a:gd name="connsiteX4-47" fmla="*/ 167640 w 4069080"/>
                    <a:gd name="connsiteY4-48" fmla="*/ 0 h 142773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17" y="connsiteY4-18"/>
                    </a:cxn>
                  </a:cxnLst>
                  <a:rect l="l" t="t" r="r" b="b"/>
                  <a:pathLst>
                    <a:path w="4069080" h="142773">
                      <a:moveTo>
                        <a:pt x="167640" y="0"/>
                      </a:moveTo>
                      <a:lnTo>
                        <a:pt x="3901440" y="0"/>
                      </a:lnTo>
                      <a:lnTo>
                        <a:pt x="4069080" y="140940"/>
                      </a:lnTo>
                      <a:lnTo>
                        <a:pt x="0" y="142773"/>
                      </a:lnTo>
                      <a:lnTo>
                        <a:pt x="167640" y="0"/>
                      </a:lnTo>
                      <a:close/>
                    </a:path>
                  </a:pathLst>
                </a:custGeom>
                <a:solidFill>
                  <a:srgbClr val="0070C0"/>
                </a:solidFill>
                <a:ln w="254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endPara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6" name="组合 15"/>
              <p:cNvGrpSpPr/>
              <p:nvPr/>
            </p:nvGrpSpPr>
            <p:grpSpPr>
              <a:xfrm>
                <a:off x="5138963" y="489126"/>
                <a:ext cx="49306" cy="329693"/>
                <a:chOff x="5138963" y="489126"/>
                <a:chExt cx="49306" cy="329693"/>
              </a:xfrm>
            </p:grpSpPr>
            <p:sp>
              <p:nvSpPr>
                <p:cNvPr id="20" name="椭圆 19"/>
                <p:cNvSpPr/>
                <p:nvPr/>
              </p:nvSpPr>
              <p:spPr>
                <a:xfrm>
                  <a:off x="5138963" y="769513"/>
                  <a:ext cx="49306" cy="49306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1" name="椭圆 20"/>
                <p:cNvSpPr/>
                <p:nvPr/>
              </p:nvSpPr>
              <p:spPr>
                <a:xfrm>
                  <a:off x="5138963" y="489126"/>
                  <a:ext cx="49306" cy="49306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7" name="组合 16"/>
              <p:cNvGrpSpPr/>
              <p:nvPr/>
            </p:nvGrpSpPr>
            <p:grpSpPr>
              <a:xfrm>
                <a:off x="326687" y="399838"/>
                <a:ext cx="49306" cy="329693"/>
                <a:chOff x="5138963" y="489126"/>
                <a:chExt cx="49306" cy="329693"/>
              </a:xfrm>
            </p:grpSpPr>
            <p:sp>
              <p:nvSpPr>
                <p:cNvPr id="18" name="椭圆 17"/>
                <p:cNvSpPr/>
                <p:nvPr/>
              </p:nvSpPr>
              <p:spPr>
                <a:xfrm>
                  <a:off x="5138963" y="769513"/>
                  <a:ext cx="49306" cy="49306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9" name="椭圆 18"/>
                <p:cNvSpPr/>
                <p:nvPr/>
              </p:nvSpPr>
              <p:spPr>
                <a:xfrm>
                  <a:off x="5138963" y="489126"/>
                  <a:ext cx="49306" cy="49306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</p:grpSp>
      </p:grpSp>
      <p:grpSp>
        <p:nvGrpSpPr>
          <p:cNvPr id="3" name="组合 2"/>
          <p:cNvGrpSpPr/>
          <p:nvPr/>
        </p:nvGrpSpPr>
        <p:grpSpPr>
          <a:xfrm>
            <a:off x="3940552" y="418214"/>
            <a:ext cx="10946673" cy="6310900"/>
            <a:chOff x="4114800" y="587547"/>
            <a:chExt cx="10946673" cy="6310900"/>
          </a:xfrm>
        </p:grpSpPr>
        <p:sp>
          <p:nvSpPr>
            <p:cNvPr id="2" name="矩形 1"/>
            <p:cNvSpPr/>
            <p:nvPr/>
          </p:nvSpPr>
          <p:spPr>
            <a:xfrm>
              <a:off x="4114800" y="857186"/>
              <a:ext cx="10946673" cy="588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indent="717550">
                <a:lnSpc>
                  <a:spcPct val="95000"/>
                </a:lnSpc>
              </a:pPr>
              <a:r>
                <a:rPr lang="pt-BR" altLang="zh-CN" sz="2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//</a:t>
              </a:r>
              <a:r>
                <a:rPr lang="zh-CN" altLang="pt-BR" sz="2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实现链接栈的输出</a:t>
              </a:r>
              <a:endParaRPr lang="zh-CN" altLang="pt-BR" sz="2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indent="717550">
                <a:lnSpc>
                  <a:spcPct val="95000"/>
                </a:lnSpc>
              </a:pPr>
              <a:r>
                <a:rPr lang="pt-BR" altLang="zh-CN" sz="2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template&lt;class T&gt;</a:t>
              </a:r>
              <a:endParaRPr lang="pt-BR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indent="717550">
                <a:lnSpc>
                  <a:spcPct val="95000"/>
                </a:lnSpc>
              </a:pPr>
              <a:r>
                <a:rPr lang="pt-BR" altLang="zh-CN" sz="2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void LinkStack&lt;T&gt;::OutPut(ostream&amp; out) const</a:t>
              </a:r>
              <a:endParaRPr lang="pt-BR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indent="717550">
                <a:lnSpc>
                  <a:spcPct val="95000"/>
                </a:lnSpc>
              </a:pPr>
              <a:r>
                <a:rPr lang="pt-BR" altLang="zh-CN" sz="2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{</a:t>
              </a:r>
              <a:endParaRPr lang="pt-BR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indent="717550">
                <a:lnSpc>
                  <a:spcPct val="95000"/>
                </a:lnSpc>
              </a:pPr>
              <a:r>
                <a:rPr lang="pt-BR" altLang="zh-CN" sz="2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		LinkNode&lt;T&gt; *p;</a:t>
              </a:r>
              <a:endParaRPr lang="pt-BR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indent="717550">
                <a:lnSpc>
                  <a:spcPct val="95000"/>
                </a:lnSpc>
              </a:pPr>
              <a:r>
                <a:rPr lang="pt-BR" altLang="zh-CN" sz="2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		p=top;</a:t>
              </a:r>
              <a:endParaRPr lang="pt-BR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indent="717550">
                <a:lnSpc>
                  <a:spcPct val="95000"/>
                </a:lnSpc>
              </a:pPr>
              <a:r>
                <a:rPr lang="pt-BR" altLang="zh-CN" sz="2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		for(int i=0;i&lt;size;i++)</a:t>
              </a:r>
              <a:endParaRPr lang="pt-BR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indent="717550">
                <a:lnSpc>
                  <a:spcPct val="95000"/>
                </a:lnSpc>
              </a:pPr>
              <a:r>
                <a:rPr lang="pt-BR" altLang="zh-CN" sz="2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		{	out&lt;&lt;p-&gt;data&lt;&lt;endl;</a:t>
              </a:r>
              <a:endParaRPr lang="pt-BR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indent="717550">
                <a:lnSpc>
                  <a:spcPct val="95000"/>
                </a:lnSpc>
              </a:pPr>
              <a:r>
                <a:rPr lang="pt-BR" altLang="zh-CN" sz="2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			p=p-&gt;next;</a:t>
              </a:r>
              <a:endParaRPr lang="pt-BR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indent="717550">
                <a:lnSpc>
                  <a:spcPct val="95000"/>
                </a:lnSpc>
              </a:pPr>
              <a:r>
                <a:rPr lang="pt-BR" altLang="zh-CN" sz="2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		}</a:t>
              </a:r>
              <a:endParaRPr lang="pt-BR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indent="717550">
                <a:lnSpc>
                  <a:spcPct val="95000"/>
                </a:lnSpc>
              </a:pPr>
              <a:r>
                <a:rPr lang="pt-BR" altLang="zh-CN" sz="2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}</a:t>
              </a:r>
              <a:endParaRPr lang="pt-BR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indent="717550">
                <a:lnSpc>
                  <a:spcPct val="95000"/>
                </a:lnSpc>
              </a:pPr>
              <a:r>
                <a:rPr lang="pt-BR" altLang="zh-CN" sz="2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//</a:t>
              </a:r>
              <a:r>
                <a:rPr lang="zh-CN" altLang="pt-BR" sz="2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重载插入运算符</a:t>
              </a:r>
              <a:r>
                <a:rPr lang="pt-BR" altLang="zh-CN" sz="2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&lt;&lt;</a:t>
              </a:r>
              <a:endParaRPr lang="pt-BR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indent="717550">
                <a:lnSpc>
                  <a:spcPct val="95000"/>
                </a:lnSpc>
              </a:pPr>
              <a:r>
                <a:rPr lang="pt-BR" altLang="zh-CN" sz="2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template&lt;class T&gt;</a:t>
              </a:r>
              <a:endParaRPr lang="pt-BR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indent="717550">
                <a:lnSpc>
                  <a:spcPct val="95000"/>
                </a:lnSpc>
              </a:pPr>
              <a:r>
                <a:rPr lang="pt-BR" altLang="zh-CN" sz="2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ostream&amp; operator&lt;&lt;(ostream&amp; out,const LinkStack&lt;T&gt;&amp; x)</a:t>
              </a:r>
              <a:endParaRPr lang="pt-BR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indent="717550">
                <a:lnSpc>
                  <a:spcPct val="95000"/>
                </a:lnSpc>
              </a:pPr>
              <a:r>
                <a:rPr lang="pt-BR" altLang="zh-CN" sz="2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{</a:t>
              </a:r>
              <a:endParaRPr lang="pt-BR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indent="717550">
                <a:lnSpc>
                  <a:spcPct val="95000"/>
                </a:lnSpc>
              </a:pPr>
              <a:r>
                <a:rPr lang="pt-BR" altLang="zh-CN" sz="2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		x.OutPut(out);</a:t>
              </a:r>
              <a:endParaRPr lang="pt-BR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indent="717550">
                <a:lnSpc>
                  <a:spcPct val="95000"/>
                </a:lnSpc>
              </a:pPr>
              <a:r>
                <a:rPr lang="pt-BR" altLang="zh-CN" sz="2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		return out;</a:t>
              </a:r>
              <a:endParaRPr lang="pt-BR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indent="717550">
                <a:lnSpc>
                  <a:spcPct val="95000"/>
                </a:lnSpc>
              </a:pPr>
              <a:r>
                <a:rPr lang="pt-BR" altLang="zh-CN" sz="2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}</a:t>
              </a:r>
              <a:endParaRPr lang="zh-CN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35" name="组合 2"/>
            <p:cNvGrpSpPr/>
            <p:nvPr/>
          </p:nvGrpSpPr>
          <p:grpSpPr>
            <a:xfrm>
              <a:off x="4275270" y="587547"/>
              <a:ext cx="7916730" cy="6310900"/>
              <a:chOff x="3898055" y="821440"/>
              <a:chExt cx="4123816" cy="5053302"/>
            </a:xfrm>
          </p:grpSpPr>
          <p:sp>
            <p:nvSpPr>
              <p:cNvPr id="36" name="半闭框 3"/>
              <p:cNvSpPr/>
              <p:nvPr/>
            </p:nvSpPr>
            <p:spPr>
              <a:xfrm>
                <a:off x="4025308" y="935162"/>
                <a:ext cx="514350" cy="640192"/>
              </a:xfrm>
              <a:prstGeom prst="halfFrame">
                <a:avLst>
                  <a:gd name="adj1" fmla="val 7407"/>
                  <a:gd name="adj2" fmla="val 7407"/>
                </a:avLst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7" name="半闭框 4"/>
              <p:cNvSpPr/>
              <p:nvPr/>
            </p:nvSpPr>
            <p:spPr>
              <a:xfrm rot="10800000">
                <a:off x="7507521" y="5234550"/>
                <a:ext cx="514350" cy="640192"/>
              </a:xfrm>
              <a:prstGeom prst="halfFrame">
                <a:avLst>
                  <a:gd name="adj1" fmla="val 7407"/>
                  <a:gd name="adj2" fmla="val 7407"/>
                </a:avLst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8" name="矩形 5"/>
              <p:cNvSpPr/>
              <p:nvPr/>
            </p:nvSpPr>
            <p:spPr>
              <a:xfrm>
                <a:off x="3970338" y="891596"/>
                <a:ext cx="3954462" cy="4873168"/>
              </a:xfrm>
              <a:prstGeom prst="rect">
                <a:avLst/>
              </a:prstGeom>
              <a:noFill/>
              <a:ln w="1905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9" name="半闭框 6"/>
              <p:cNvSpPr/>
              <p:nvPr/>
            </p:nvSpPr>
            <p:spPr>
              <a:xfrm>
                <a:off x="3898055" y="821440"/>
                <a:ext cx="1237994" cy="1076285"/>
              </a:xfrm>
              <a:prstGeom prst="halfFrame">
                <a:avLst>
                  <a:gd name="adj1" fmla="val 2544"/>
                  <a:gd name="adj2" fmla="val 2289"/>
                </a:avLst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0" name="直角三角形 7"/>
              <p:cNvSpPr/>
              <p:nvPr/>
            </p:nvSpPr>
            <p:spPr>
              <a:xfrm flipH="1">
                <a:off x="7645502" y="5282333"/>
                <a:ext cx="238386" cy="431600"/>
              </a:xfrm>
              <a:prstGeom prst="rtTriangl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>
            <p:custDataLst>
              <p:tags r:id="rId1"/>
            </p:custDataLst>
          </p:nvPr>
        </p:nvSpPr>
        <p:spPr>
          <a:xfrm>
            <a:off x="1219200" y="428625"/>
            <a:ext cx="97536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顺序栈和链接栈的</a:t>
            </a:r>
            <a:r>
              <a:rPr lang="en-US" altLang="zh-CN" sz="26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output</a:t>
            </a:r>
            <a:r>
              <a:rPr lang="zh-CN" altLang="en-US" sz="26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函数实现的功能一致吗？</a:t>
            </a:r>
            <a:endParaRPr lang="zh-CN" altLang="en-US" sz="260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4" name="Rounded Rectangle 3"/>
          <p:cNvSpPr/>
          <p:nvPr>
            <p:custDataLst>
              <p:tags r:id="rId2"/>
            </p:custDataLst>
          </p:nvPr>
        </p:nvSpPr>
        <p:spPr>
          <a:xfrm>
            <a:off x="89154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Answer</a:t>
            </a:r>
            <a:endParaRPr lang="zh-CN" altLang="en-US" sz="160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10" name="Rectangle 9"/>
          <p:cNvSpPr/>
          <p:nvPr>
            <p:custDataLst>
              <p:tags r:id="rId3"/>
            </p:custDataLst>
          </p:nvPr>
        </p:nvSpPr>
        <p:spPr>
          <a:xfrm>
            <a:off x="0" y="5727383"/>
            <a:ext cx="12192000" cy="487680"/>
          </a:xfrm>
          <a:prstGeom prst="rect">
            <a:avLst/>
          </a:prstGeom>
          <a:solidFill>
            <a:srgbClr val="FBFAE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r>
              <a:rPr lang="en-US" altLang="zh-CN" sz="1600">
                <a:solidFill>
                  <a:srgbClr val="F84F4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Open Question is only supported on Version 2.0 or newer.</a:t>
            </a:r>
            <a:endParaRPr lang="zh-CN" altLang="en-US" sz="1600">
              <a:solidFill>
                <a:srgbClr val="F84F41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grpSp>
        <p:nvGrpSpPr>
          <p:cNvPr id="9" name="Group 8"/>
          <p:cNvGrpSpPr/>
          <p:nvPr>
            <p:custDataLst>
              <p:tags r:id="rId4"/>
            </p:custDataLst>
          </p:nvPr>
        </p:nvGrpSpPr>
        <p:grpSpPr>
          <a:xfrm>
            <a:off x="0" y="0"/>
            <a:ext cx="12192000" cy="635000"/>
            <a:chOff x="0" y="0"/>
            <a:chExt cx="12192000" cy="635000"/>
          </a:xfrm>
        </p:grpSpPr>
        <p:sp>
          <p:nvSpPr>
            <p:cNvPr id="5" name="TitleBackground"/>
            <p:cNvSpPr/>
            <p:nvPr>
              <p:custDataLst>
                <p:tags r:id="rId5"/>
              </p:custDataLst>
            </p:nvPr>
          </p:nvSpPr>
          <p:spPr>
            <a:xfrm>
              <a:off x="0" y="0"/>
              <a:ext cx="12192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ColorBlock"/>
            <p:cNvSpPr/>
            <p:nvPr>
              <p:custDataLst>
                <p:tags r:id="rId6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TypeText"/>
            <p:cNvSpPr txBox="1"/>
            <p:nvPr>
              <p:custDataLst>
                <p:tags r:id="rId7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sym typeface="微软雅黑" panose="020B0503020204020204" charset="-122"/>
                </a:rPr>
                <a:t>主观题</a:t>
              </a:r>
              <a:endParaRPr lang="zh-CN" altLang="en-US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8" name="TipText"/>
            <p:cNvSpPr txBox="1"/>
            <p:nvPr>
              <p:custDataLst>
                <p:tags r:id="rId8"/>
              </p:custDataLst>
            </p:nvPr>
          </p:nvSpPr>
          <p:spPr>
            <a:xfrm>
              <a:off x="1143000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微软雅黑" panose="020B0503020204020204" charset="-122"/>
                  <a:ea typeface="微软雅黑" panose="020B0503020204020204" charset="-122"/>
                  <a:sym typeface="微软雅黑" panose="020B0503020204020204" charset="-122"/>
                </a:rPr>
                <a:t>10</a:t>
              </a:r>
              <a:r>
                <a:rPr lang="zh-CN" altLang="en-US" sz="2000">
                  <a:solidFill>
                    <a:srgbClr val="808080"/>
                  </a:solidFill>
                  <a:latin typeface="微软雅黑" panose="020B0503020204020204" charset="-122"/>
                  <a:ea typeface="微软雅黑" panose="020B0503020204020204" charset="-122"/>
                  <a:sym typeface="微软雅黑" panose="020B0503020204020204" charset="-122"/>
                </a:rPr>
                <a:t>分</a:t>
              </a:r>
              <a:endParaRPr lang="zh-CN" altLang="en-US" sz="2000">
                <a:solidFill>
                  <a:srgbClr val="808080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endParaRPr>
            </a:p>
          </p:txBody>
        </p:sp>
      </p:grpSp>
      <p:pic>
        <p:nvPicPr>
          <p:cNvPr id="2" name="Picture 1"/>
          <p:cNvPicPr/>
          <p:nvPr>
            <p:custDataLst>
              <p:tags r:id="rId9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1"/>
    </p:custData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 txBox="1"/>
          <p:nvPr/>
        </p:nvSpPr>
        <p:spPr bwMode="white">
          <a:xfrm>
            <a:off x="2095500" y="44450"/>
            <a:ext cx="5729288" cy="725488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anose="020B0604030504040204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anose="020B0604030504040204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anose="020B0604030504040204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anose="020B0604030504040204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anose="020B0604030504040204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anose="020B0604030504040204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anose="020B0604030504040204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anose="020B0604030504040204" pitchFamily="34" charset="0"/>
              </a:defRPr>
            </a:lvl9pPr>
          </a:lstStyle>
          <a:p>
            <a:pPr algn="l">
              <a:defRPr/>
            </a:pPr>
            <a:endParaRPr lang="zh-CN" altLang="en-US" kern="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grpSp>
        <p:nvGrpSpPr>
          <p:cNvPr id="36" name="组合 35"/>
          <p:cNvGrpSpPr/>
          <p:nvPr/>
        </p:nvGrpSpPr>
        <p:grpSpPr>
          <a:xfrm>
            <a:off x="1961302" y="2045168"/>
            <a:ext cx="7959937" cy="3555533"/>
            <a:chOff x="3072309" y="2913847"/>
            <a:chExt cx="5729288" cy="2416867"/>
          </a:xfrm>
        </p:grpSpPr>
        <p:sp>
          <p:nvSpPr>
            <p:cNvPr id="2" name="矩形 1"/>
            <p:cNvSpPr/>
            <p:nvPr/>
          </p:nvSpPr>
          <p:spPr>
            <a:xfrm>
              <a:off x="3406369" y="3217846"/>
              <a:ext cx="4887324" cy="19456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提示：将</a:t>
              </a:r>
              <a:r>
                <a: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【</a:t>
              </a:r>
              <a:r>
                <a:rPr lang="zh-CN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描述</a:t>
              </a:r>
              <a:r>
                <a: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1】</a:t>
              </a:r>
              <a:r>
                <a:rPr lang="zh-CN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关于链接栈类模板的声明代码和</a:t>
              </a:r>
              <a:r>
                <a: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【</a:t>
              </a:r>
              <a:r>
                <a:rPr lang="zh-CN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描述</a:t>
              </a:r>
              <a:r>
                <a: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2】</a:t>
              </a:r>
              <a:r>
                <a:rPr lang="zh-CN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关于链接栈类模板的实现代码一起存储在</a:t>
              </a:r>
              <a:r>
                <a:rPr lang="en-US" altLang="zh-CN" sz="2400" dirty="0" err="1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LinkStack.h</a:t>
              </a:r>
              <a:r>
                <a:rPr lang="zh-CN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文件中，以后就可以基于该类模板快速完成链接栈的相关应用问题的求解。</a:t>
              </a:r>
              <a:endPara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just">
                <a:lnSpc>
                  <a:spcPct val="150000"/>
                </a:lnSpc>
              </a:pPr>
              <a:r>
                <a:rPr lang="zh-CN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例如可以使用链接栈实现的数值转换问题。</a:t>
              </a:r>
              <a:endPara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64" name="组合 63"/>
            <p:cNvGrpSpPr/>
            <p:nvPr/>
          </p:nvGrpSpPr>
          <p:grpSpPr>
            <a:xfrm>
              <a:off x="3072309" y="2913847"/>
              <a:ext cx="5729288" cy="2416867"/>
              <a:chOff x="1584402" y="1903846"/>
              <a:chExt cx="9062674" cy="3823037"/>
            </a:xfrm>
          </p:grpSpPr>
          <p:grpSp>
            <p:nvGrpSpPr>
              <p:cNvPr id="65" name="组合 64"/>
              <p:cNvGrpSpPr/>
              <p:nvPr/>
            </p:nvGrpSpPr>
            <p:grpSpPr>
              <a:xfrm>
                <a:off x="1584402" y="3589771"/>
                <a:ext cx="9062674" cy="2137112"/>
                <a:chOff x="1584402" y="3589771"/>
                <a:chExt cx="9062674" cy="2137112"/>
              </a:xfrm>
            </p:grpSpPr>
            <p:sp>
              <p:nvSpPr>
                <p:cNvPr id="76" name="任意多边形: 形状 75"/>
                <p:cNvSpPr/>
                <p:nvPr/>
              </p:nvSpPr>
              <p:spPr>
                <a:xfrm>
                  <a:off x="1652007" y="3589771"/>
                  <a:ext cx="8888987" cy="2005807"/>
                </a:xfrm>
                <a:custGeom>
                  <a:avLst/>
                  <a:gdLst>
                    <a:gd name="connsiteX0" fmla="*/ 10856686 w 10856686"/>
                    <a:gd name="connsiteY0" fmla="*/ 4180114 h 4789714"/>
                    <a:gd name="connsiteX1" fmla="*/ 10363200 w 10856686"/>
                    <a:gd name="connsiteY1" fmla="*/ 4775200 h 4789714"/>
                    <a:gd name="connsiteX2" fmla="*/ 261257 w 10856686"/>
                    <a:gd name="connsiteY2" fmla="*/ 4789714 h 4789714"/>
                    <a:gd name="connsiteX3" fmla="*/ 14514 w 10856686"/>
                    <a:gd name="connsiteY3" fmla="*/ 4470400 h 4789714"/>
                    <a:gd name="connsiteX4" fmla="*/ 0 w 10856686"/>
                    <a:gd name="connsiteY4" fmla="*/ 0 h 4789714"/>
                    <a:gd name="connsiteX0-1" fmla="*/ 10856686 w 10856686"/>
                    <a:gd name="connsiteY0-2" fmla="*/ 4180114 h 4789714"/>
                    <a:gd name="connsiteX1-3" fmla="*/ 10363200 w 10856686"/>
                    <a:gd name="connsiteY1-4" fmla="*/ 4775200 h 4789714"/>
                    <a:gd name="connsiteX2-5" fmla="*/ 261257 w 10856686"/>
                    <a:gd name="connsiteY2-6" fmla="*/ 4789714 h 4789714"/>
                    <a:gd name="connsiteX3-7" fmla="*/ 14514 w 10856686"/>
                    <a:gd name="connsiteY3-8" fmla="*/ 4470400 h 4789714"/>
                    <a:gd name="connsiteX4-9" fmla="*/ 749 w 10856686"/>
                    <a:gd name="connsiteY4-10" fmla="*/ 1242677 h 4789714"/>
                    <a:gd name="connsiteX5" fmla="*/ 0 w 10856686"/>
                    <a:gd name="connsiteY5" fmla="*/ 0 h 4789714"/>
                    <a:gd name="connsiteX0-11" fmla="*/ 10855937 w 10855937"/>
                    <a:gd name="connsiteY0-12" fmla="*/ 2937437 h 3547037"/>
                    <a:gd name="connsiteX1-13" fmla="*/ 10362451 w 10855937"/>
                    <a:gd name="connsiteY1-14" fmla="*/ 3532523 h 3547037"/>
                    <a:gd name="connsiteX2-15" fmla="*/ 260508 w 10855937"/>
                    <a:gd name="connsiteY2-16" fmla="*/ 3547037 h 3547037"/>
                    <a:gd name="connsiteX3-17" fmla="*/ 13765 w 10855937"/>
                    <a:gd name="connsiteY3-18" fmla="*/ 3227723 h 3547037"/>
                    <a:gd name="connsiteX4-19" fmla="*/ 0 w 10855937"/>
                    <a:gd name="connsiteY4-20" fmla="*/ 0 h 3547037"/>
                    <a:gd name="connsiteX0-21" fmla="*/ 10855937 w 10855937"/>
                    <a:gd name="connsiteY0-22" fmla="*/ 2937437 h 3547037"/>
                    <a:gd name="connsiteX1-23" fmla="*/ 10362451 w 10855937"/>
                    <a:gd name="connsiteY1-24" fmla="*/ 3532523 h 3547037"/>
                    <a:gd name="connsiteX2-25" fmla="*/ 260508 w 10855937"/>
                    <a:gd name="connsiteY2-26" fmla="*/ 3547037 h 3547037"/>
                    <a:gd name="connsiteX3-27" fmla="*/ 13765 w 10855937"/>
                    <a:gd name="connsiteY3-28" fmla="*/ 3227723 h 3547037"/>
                    <a:gd name="connsiteX4-29" fmla="*/ 0 w 10855937"/>
                    <a:gd name="connsiteY4-30" fmla="*/ 0 h 3547037"/>
                    <a:gd name="connsiteX0-31" fmla="*/ 10868873 w 10868873"/>
                    <a:gd name="connsiteY0-32" fmla="*/ 2937437 h 3547037"/>
                    <a:gd name="connsiteX1-33" fmla="*/ 10375387 w 10868873"/>
                    <a:gd name="connsiteY1-34" fmla="*/ 3532523 h 3547037"/>
                    <a:gd name="connsiteX2-35" fmla="*/ 273444 w 10868873"/>
                    <a:gd name="connsiteY2-36" fmla="*/ 3547037 h 3547037"/>
                    <a:gd name="connsiteX3-37" fmla="*/ 26701 w 10868873"/>
                    <a:gd name="connsiteY3-38" fmla="*/ 3227723 h 3547037"/>
                    <a:gd name="connsiteX4-39" fmla="*/ 5177 w 10868873"/>
                    <a:gd name="connsiteY4-40" fmla="*/ 1101841 h 3547037"/>
                    <a:gd name="connsiteX5-41" fmla="*/ 12936 w 10868873"/>
                    <a:gd name="connsiteY5-42" fmla="*/ 0 h 3547037"/>
                    <a:gd name="connsiteX0-43" fmla="*/ 10868873 w 10868873"/>
                    <a:gd name="connsiteY0-44" fmla="*/ 1835596 h 2445196"/>
                    <a:gd name="connsiteX1-45" fmla="*/ 10375387 w 10868873"/>
                    <a:gd name="connsiteY1-46" fmla="*/ 2430682 h 2445196"/>
                    <a:gd name="connsiteX2-47" fmla="*/ 273444 w 10868873"/>
                    <a:gd name="connsiteY2-48" fmla="*/ 2445196 h 2445196"/>
                    <a:gd name="connsiteX3-49" fmla="*/ 26701 w 10868873"/>
                    <a:gd name="connsiteY3-50" fmla="*/ 2125882 h 2445196"/>
                    <a:gd name="connsiteX4-51" fmla="*/ 5177 w 10868873"/>
                    <a:gd name="connsiteY4-52" fmla="*/ 0 h 2445196"/>
                    <a:gd name="connsiteX0-53" fmla="*/ 10863696 w 10863696"/>
                    <a:gd name="connsiteY0-54" fmla="*/ 1835596 h 2445196"/>
                    <a:gd name="connsiteX1-55" fmla="*/ 10370210 w 10863696"/>
                    <a:gd name="connsiteY1-56" fmla="*/ 2430682 h 2445196"/>
                    <a:gd name="connsiteX2-57" fmla="*/ 268267 w 10863696"/>
                    <a:gd name="connsiteY2-58" fmla="*/ 2445196 h 2445196"/>
                    <a:gd name="connsiteX3-59" fmla="*/ 21524 w 10863696"/>
                    <a:gd name="connsiteY3-60" fmla="*/ 2125882 h 2445196"/>
                    <a:gd name="connsiteX4-61" fmla="*/ 0 w 10863696"/>
                    <a:gd name="connsiteY4-62" fmla="*/ 0 h 2445196"/>
                    <a:gd name="connsiteX0-63" fmla="*/ 10882319 w 10882319"/>
                    <a:gd name="connsiteY0-64" fmla="*/ 1835596 h 2445196"/>
                    <a:gd name="connsiteX1-65" fmla="*/ 10388833 w 10882319"/>
                    <a:gd name="connsiteY1-66" fmla="*/ 2430682 h 2445196"/>
                    <a:gd name="connsiteX2-67" fmla="*/ 286890 w 10882319"/>
                    <a:gd name="connsiteY2-68" fmla="*/ 2445196 h 2445196"/>
                    <a:gd name="connsiteX3-69" fmla="*/ 40147 w 10882319"/>
                    <a:gd name="connsiteY3-70" fmla="*/ 2125882 h 2445196"/>
                    <a:gd name="connsiteX4-71" fmla="*/ 0 w 10882319"/>
                    <a:gd name="connsiteY4-72" fmla="*/ 0 h 2445196"/>
                    <a:gd name="connsiteX0-73" fmla="*/ 10853134 w 10853134"/>
                    <a:gd name="connsiteY0-74" fmla="*/ 1841415 h 2451015"/>
                    <a:gd name="connsiteX1-75" fmla="*/ 10359648 w 10853134"/>
                    <a:gd name="connsiteY1-76" fmla="*/ 2436501 h 2451015"/>
                    <a:gd name="connsiteX2-77" fmla="*/ 257705 w 10853134"/>
                    <a:gd name="connsiteY2-78" fmla="*/ 2451015 h 2451015"/>
                    <a:gd name="connsiteX3-79" fmla="*/ 10962 w 10853134"/>
                    <a:gd name="connsiteY3-80" fmla="*/ 2131701 h 2451015"/>
                    <a:gd name="connsiteX4-81" fmla="*/ 11553 w 10853134"/>
                    <a:gd name="connsiteY4-82" fmla="*/ 0 h 2451015"/>
                    <a:gd name="connsiteX0-83" fmla="*/ 10864860 w 10864860"/>
                    <a:gd name="connsiteY0-84" fmla="*/ 1841415 h 2451015"/>
                    <a:gd name="connsiteX1-85" fmla="*/ 10371374 w 10864860"/>
                    <a:gd name="connsiteY1-86" fmla="*/ 2436501 h 2451015"/>
                    <a:gd name="connsiteX2-87" fmla="*/ 269431 w 10864860"/>
                    <a:gd name="connsiteY2-88" fmla="*/ 2451015 h 2451015"/>
                    <a:gd name="connsiteX3-89" fmla="*/ 22688 w 10864860"/>
                    <a:gd name="connsiteY3-90" fmla="*/ 2131701 h 2451015"/>
                    <a:gd name="connsiteX4-91" fmla="*/ 0 w 10864860"/>
                    <a:gd name="connsiteY4-92" fmla="*/ 0 h 2451015"/>
                    <a:gd name="connsiteX0-93" fmla="*/ 10856761 w 10856761"/>
                    <a:gd name="connsiteY0-94" fmla="*/ 1841415 h 2451015"/>
                    <a:gd name="connsiteX1-95" fmla="*/ 10363275 w 10856761"/>
                    <a:gd name="connsiteY1-96" fmla="*/ 2436501 h 2451015"/>
                    <a:gd name="connsiteX2-97" fmla="*/ 261332 w 10856761"/>
                    <a:gd name="connsiteY2-98" fmla="*/ 2451015 h 2451015"/>
                    <a:gd name="connsiteX3-99" fmla="*/ 14589 w 10856761"/>
                    <a:gd name="connsiteY3-100" fmla="*/ 2131701 h 2451015"/>
                    <a:gd name="connsiteX4-101" fmla="*/ 3540 w 10856761"/>
                    <a:gd name="connsiteY4-102" fmla="*/ 0 h 2451015"/>
                    <a:gd name="connsiteX0-103" fmla="*/ 10858803 w 10858803"/>
                    <a:gd name="connsiteY0-104" fmla="*/ 1841415 h 2451015"/>
                    <a:gd name="connsiteX1-105" fmla="*/ 10365317 w 10858803"/>
                    <a:gd name="connsiteY1-106" fmla="*/ 2436501 h 2451015"/>
                    <a:gd name="connsiteX2-107" fmla="*/ 263374 w 10858803"/>
                    <a:gd name="connsiteY2-108" fmla="*/ 2451015 h 2451015"/>
                    <a:gd name="connsiteX3-109" fmla="*/ 16631 w 10858803"/>
                    <a:gd name="connsiteY3-110" fmla="*/ 2131701 h 2451015"/>
                    <a:gd name="connsiteX4-111" fmla="*/ 5582 w 10858803"/>
                    <a:gd name="connsiteY4-112" fmla="*/ 0 h 2451015"/>
                    <a:gd name="connsiteX0-113" fmla="*/ 10854255 w 10854255"/>
                    <a:gd name="connsiteY0-114" fmla="*/ 1841415 h 2451015"/>
                    <a:gd name="connsiteX1-115" fmla="*/ 10360769 w 10854255"/>
                    <a:gd name="connsiteY1-116" fmla="*/ 2436501 h 2451015"/>
                    <a:gd name="connsiteX2-117" fmla="*/ 258826 w 10854255"/>
                    <a:gd name="connsiteY2-118" fmla="*/ 2451015 h 2451015"/>
                    <a:gd name="connsiteX3-119" fmla="*/ 12083 w 10854255"/>
                    <a:gd name="connsiteY3-120" fmla="*/ 2131701 h 2451015"/>
                    <a:gd name="connsiteX4-121" fmla="*/ 1034 w 10854255"/>
                    <a:gd name="connsiteY4-122" fmla="*/ 0 h 2451015"/>
                    <a:gd name="connsiteX0-123" fmla="*/ 10846712 w 10846712"/>
                    <a:gd name="connsiteY0-124" fmla="*/ 1841415 h 2451015"/>
                    <a:gd name="connsiteX1-125" fmla="*/ 10353226 w 10846712"/>
                    <a:gd name="connsiteY1-126" fmla="*/ 2436501 h 2451015"/>
                    <a:gd name="connsiteX2-127" fmla="*/ 251283 w 10846712"/>
                    <a:gd name="connsiteY2-128" fmla="*/ 2451015 h 2451015"/>
                    <a:gd name="connsiteX3-129" fmla="*/ 4540 w 10846712"/>
                    <a:gd name="connsiteY3-130" fmla="*/ 2131701 h 2451015"/>
                    <a:gd name="connsiteX4-131" fmla="*/ 5130 w 10846712"/>
                    <a:gd name="connsiteY4-132" fmla="*/ 0 h 2451015"/>
                    <a:gd name="connsiteX0-133" fmla="*/ 10842172 w 10842172"/>
                    <a:gd name="connsiteY0-134" fmla="*/ 1841415 h 2451015"/>
                    <a:gd name="connsiteX1-135" fmla="*/ 10348686 w 10842172"/>
                    <a:gd name="connsiteY1-136" fmla="*/ 2436501 h 2451015"/>
                    <a:gd name="connsiteX2-137" fmla="*/ 246743 w 10842172"/>
                    <a:gd name="connsiteY2-138" fmla="*/ 2451015 h 2451015"/>
                    <a:gd name="connsiteX3-139" fmla="*/ 0 w 10842172"/>
                    <a:gd name="connsiteY3-140" fmla="*/ 2131701 h 2451015"/>
                    <a:gd name="connsiteX4-141" fmla="*/ 590 w 10842172"/>
                    <a:gd name="connsiteY4-142" fmla="*/ 0 h 2451015"/>
                    <a:gd name="connsiteX0-143" fmla="*/ 10842172 w 10842172"/>
                    <a:gd name="connsiteY0-144" fmla="*/ 1841415 h 2451015"/>
                    <a:gd name="connsiteX1-145" fmla="*/ 10348686 w 10842172"/>
                    <a:gd name="connsiteY1-146" fmla="*/ 2436501 h 2451015"/>
                    <a:gd name="connsiteX2-147" fmla="*/ 246743 w 10842172"/>
                    <a:gd name="connsiteY2-148" fmla="*/ 2451015 h 2451015"/>
                    <a:gd name="connsiteX3-149" fmla="*/ 0 w 10842172"/>
                    <a:gd name="connsiteY3-150" fmla="*/ 2131701 h 2451015"/>
                    <a:gd name="connsiteX4-151" fmla="*/ 590 w 10842172"/>
                    <a:gd name="connsiteY4-152" fmla="*/ 0 h 2451015"/>
                    <a:gd name="connsiteX0-153" fmla="*/ 10842172 w 10842172"/>
                    <a:gd name="connsiteY0-154" fmla="*/ 1841415 h 2451015"/>
                    <a:gd name="connsiteX1-155" fmla="*/ 10348686 w 10842172"/>
                    <a:gd name="connsiteY1-156" fmla="*/ 2436501 h 2451015"/>
                    <a:gd name="connsiteX2-157" fmla="*/ 246743 w 10842172"/>
                    <a:gd name="connsiteY2-158" fmla="*/ 2451015 h 2451015"/>
                    <a:gd name="connsiteX3-159" fmla="*/ 0 w 10842172"/>
                    <a:gd name="connsiteY3-160" fmla="*/ 2131701 h 2451015"/>
                    <a:gd name="connsiteX4-161" fmla="*/ 6410 w 10842172"/>
                    <a:gd name="connsiteY4-162" fmla="*/ 0 h 2451015"/>
                    <a:gd name="connsiteX0-163" fmla="*/ 10842172 w 10842172"/>
                    <a:gd name="connsiteY0-164" fmla="*/ 1841415 h 2451015"/>
                    <a:gd name="connsiteX1-165" fmla="*/ 10348686 w 10842172"/>
                    <a:gd name="connsiteY1-166" fmla="*/ 2436501 h 2451015"/>
                    <a:gd name="connsiteX2-167" fmla="*/ 246743 w 10842172"/>
                    <a:gd name="connsiteY2-168" fmla="*/ 2451015 h 2451015"/>
                    <a:gd name="connsiteX3-169" fmla="*/ 0 w 10842172"/>
                    <a:gd name="connsiteY3-170" fmla="*/ 2131701 h 2451015"/>
                    <a:gd name="connsiteX4-171" fmla="*/ 6410 w 10842172"/>
                    <a:gd name="connsiteY4-172" fmla="*/ 0 h 2451015"/>
                    <a:gd name="connsiteX0-173" fmla="*/ 10846950 w 10846950"/>
                    <a:gd name="connsiteY0-174" fmla="*/ 1841415 h 2451015"/>
                    <a:gd name="connsiteX1-175" fmla="*/ 10353464 w 10846950"/>
                    <a:gd name="connsiteY1-176" fmla="*/ 2436501 h 2451015"/>
                    <a:gd name="connsiteX2-177" fmla="*/ 251521 w 10846950"/>
                    <a:gd name="connsiteY2-178" fmla="*/ 2451015 h 2451015"/>
                    <a:gd name="connsiteX3-179" fmla="*/ 4778 w 10846950"/>
                    <a:gd name="connsiteY3-180" fmla="*/ 2131701 h 2451015"/>
                    <a:gd name="connsiteX4-181" fmla="*/ 11188 w 10846950"/>
                    <a:gd name="connsiteY4-182" fmla="*/ 0 h 2451015"/>
                    <a:gd name="connsiteX0-183" fmla="*/ 10846950 w 10846950"/>
                    <a:gd name="connsiteY0-184" fmla="*/ 1841415 h 2451015"/>
                    <a:gd name="connsiteX1-185" fmla="*/ 10568788 w 10846950"/>
                    <a:gd name="connsiteY1-186" fmla="*/ 2430680 h 2451015"/>
                    <a:gd name="connsiteX2-187" fmla="*/ 251521 w 10846950"/>
                    <a:gd name="connsiteY2-188" fmla="*/ 2451015 h 2451015"/>
                    <a:gd name="connsiteX3-189" fmla="*/ 4778 w 10846950"/>
                    <a:gd name="connsiteY3-190" fmla="*/ 2131701 h 2451015"/>
                    <a:gd name="connsiteX4-191" fmla="*/ 11188 w 10846950"/>
                    <a:gd name="connsiteY4-192" fmla="*/ 0 h 2451015"/>
                    <a:gd name="connsiteX0-193" fmla="*/ 10846950 w 10846950"/>
                    <a:gd name="connsiteY0-194" fmla="*/ 1841415 h 2451015"/>
                    <a:gd name="connsiteX1-195" fmla="*/ 10522232 w 10846950"/>
                    <a:gd name="connsiteY1-196" fmla="*/ 2430680 h 2451015"/>
                    <a:gd name="connsiteX2-197" fmla="*/ 251521 w 10846950"/>
                    <a:gd name="connsiteY2-198" fmla="*/ 2451015 h 2451015"/>
                    <a:gd name="connsiteX3-199" fmla="*/ 4778 w 10846950"/>
                    <a:gd name="connsiteY3-200" fmla="*/ 2131701 h 2451015"/>
                    <a:gd name="connsiteX4-201" fmla="*/ 11188 w 10846950"/>
                    <a:gd name="connsiteY4-202" fmla="*/ 0 h 2451015"/>
                    <a:gd name="connsiteX0-203" fmla="*/ 10846950 w 10846950"/>
                    <a:gd name="connsiteY0-204" fmla="*/ 1841415 h 2451015"/>
                    <a:gd name="connsiteX1-205" fmla="*/ 10745593 w 10846950"/>
                    <a:gd name="connsiteY1-206" fmla="*/ 2046023 h 2451015"/>
                    <a:gd name="connsiteX2-207" fmla="*/ 10522232 w 10846950"/>
                    <a:gd name="connsiteY2-208" fmla="*/ 2430680 h 2451015"/>
                    <a:gd name="connsiteX3-209" fmla="*/ 251521 w 10846950"/>
                    <a:gd name="connsiteY3-210" fmla="*/ 2451015 h 2451015"/>
                    <a:gd name="connsiteX4-211" fmla="*/ 4778 w 10846950"/>
                    <a:gd name="connsiteY4-212" fmla="*/ 2131701 h 2451015"/>
                    <a:gd name="connsiteX5-213" fmla="*/ 11188 w 10846950"/>
                    <a:gd name="connsiteY5-214" fmla="*/ 0 h 2451015"/>
                    <a:gd name="connsiteX0-215" fmla="*/ 10745593 w 10745593"/>
                    <a:gd name="connsiteY0-216" fmla="*/ 2046023 h 2451015"/>
                    <a:gd name="connsiteX1-217" fmla="*/ 10522232 w 10745593"/>
                    <a:gd name="connsiteY1-218" fmla="*/ 2430680 h 2451015"/>
                    <a:gd name="connsiteX2-219" fmla="*/ 251521 w 10745593"/>
                    <a:gd name="connsiteY2-220" fmla="*/ 2451015 h 2451015"/>
                    <a:gd name="connsiteX3-221" fmla="*/ 4778 w 10745593"/>
                    <a:gd name="connsiteY3-222" fmla="*/ 2131701 h 2451015"/>
                    <a:gd name="connsiteX4-223" fmla="*/ 11188 w 10745593"/>
                    <a:gd name="connsiteY4-224" fmla="*/ 0 h 2451015"/>
                    <a:gd name="connsiteX0-225" fmla="*/ 10830947 w 10830947"/>
                    <a:gd name="connsiteY0-226" fmla="*/ 2046023 h 2451015"/>
                    <a:gd name="connsiteX1-227" fmla="*/ 10522232 w 10830947"/>
                    <a:gd name="connsiteY1-228" fmla="*/ 2430680 h 2451015"/>
                    <a:gd name="connsiteX2-229" fmla="*/ 251521 w 10830947"/>
                    <a:gd name="connsiteY2-230" fmla="*/ 2451015 h 2451015"/>
                    <a:gd name="connsiteX3-231" fmla="*/ 4778 w 10830947"/>
                    <a:gd name="connsiteY3-232" fmla="*/ 2131701 h 2451015"/>
                    <a:gd name="connsiteX4-233" fmla="*/ 11188 w 10830947"/>
                    <a:gd name="connsiteY4-234" fmla="*/ 0 h 2451015"/>
                    <a:gd name="connsiteX0-235" fmla="*/ 10877504 w 10877504"/>
                    <a:gd name="connsiteY0-236" fmla="*/ 2046023 h 2451015"/>
                    <a:gd name="connsiteX1-237" fmla="*/ 10522232 w 10877504"/>
                    <a:gd name="connsiteY1-238" fmla="*/ 2430680 h 2451015"/>
                    <a:gd name="connsiteX2-239" fmla="*/ 251521 w 10877504"/>
                    <a:gd name="connsiteY2-240" fmla="*/ 2451015 h 2451015"/>
                    <a:gd name="connsiteX3-241" fmla="*/ 4778 w 10877504"/>
                    <a:gd name="connsiteY3-242" fmla="*/ 2131701 h 2451015"/>
                    <a:gd name="connsiteX4-243" fmla="*/ 11188 w 10877504"/>
                    <a:gd name="connsiteY4-244" fmla="*/ 0 h 2451015"/>
                    <a:gd name="connsiteX0-245" fmla="*/ 10861985 w 10861985"/>
                    <a:gd name="connsiteY0-246" fmla="*/ 2084821 h 2451015"/>
                    <a:gd name="connsiteX1-247" fmla="*/ 10522232 w 10861985"/>
                    <a:gd name="connsiteY1-248" fmla="*/ 2430680 h 2451015"/>
                    <a:gd name="connsiteX2-249" fmla="*/ 251521 w 10861985"/>
                    <a:gd name="connsiteY2-250" fmla="*/ 2451015 h 2451015"/>
                    <a:gd name="connsiteX3-251" fmla="*/ 4778 w 10861985"/>
                    <a:gd name="connsiteY3-252" fmla="*/ 2131701 h 2451015"/>
                    <a:gd name="connsiteX4-253" fmla="*/ 11188 w 10861985"/>
                    <a:gd name="connsiteY4-254" fmla="*/ 0 h 2451015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</a:cxnLst>
                  <a:rect l="l" t="t" r="r" b="b"/>
                  <a:pathLst>
                    <a:path w="10861985" h="2451015">
                      <a:moveTo>
                        <a:pt x="10861985" y="2084821"/>
                      </a:moveTo>
                      <a:lnTo>
                        <a:pt x="10522232" y="2430680"/>
                      </a:lnTo>
                      <a:lnTo>
                        <a:pt x="251521" y="2451015"/>
                      </a:lnTo>
                      <a:lnTo>
                        <a:pt x="4778" y="2131701"/>
                      </a:lnTo>
                      <a:cubicBezTo>
                        <a:pt x="-9673" y="1092163"/>
                        <a:pt x="13480" y="881310"/>
                        <a:pt x="11188" y="0"/>
                      </a:cubicBezTo>
                    </a:path>
                  </a:pathLst>
                </a:custGeom>
                <a:noFill/>
                <a:ln w="1905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7" name="梯形 76"/>
                <p:cNvSpPr/>
                <p:nvPr/>
              </p:nvSpPr>
              <p:spPr>
                <a:xfrm flipV="1">
                  <a:off x="2795159" y="5595578"/>
                  <a:ext cx="851792" cy="131305"/>
                </a:xfrm>
                <a:prstGeom prst="trapezoid">
                  <a:avLst>
                    <a:gd name="adj" fmla="val 83457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8" name="梯形 77"/>
                <p:cNvSpPr/>
                <p:nvPr/>
              </p:nvSpPr>
              <p:spPr>
                <a:xfrm rot="5400000" flipV="1">
                  <a:off x="1407134" y="4727547"/>
                  <a:ext cx="419147" cy="64612"/>
                </a:xfrm>
                <a:prstGeom prst="trapezoid">
                  <a:avLst>
                    <a:gd name="adj" fmla="val 83457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9" name="梯形 4"/>
                <p:cNvSpPr/>
                <p:nvPr/>
              </p:nvSpPr>
              <p:spPr>
                <a:xfrm rot="3120575" flipV="1">
                  <a:off x="1546837" y="5397384"/>
                  <a:ext cx="460512" cy="64612"/>
                </a:xfrm>
                <a:custGeom>
                  <a:avLst/>
                  <a:gdLst>
                    <a:gd name="connsiteX0" fmla="*/ 0 w 512180"/>
                    <a:gd name="connsiteY0" fmla="*/ 78953 h 78953"/>
                    <a:gd name="connsiteX1" fmla="*/ 65892 w 512180"/>
                    <a:gd name="connsiteY1" fmla="*/ 0 h 78953"/>
                    <a:gd name="connsiteX2" fmla="*/ 446288 w 512180"/>
                    <a:gd name="connsiteY2" fmla="*/ 0 h 78953"/>
                    <a:gd name="connsiteX3" fmla="*/ 512180 w 512180"/>
                    <a:gd name="connsiteY3" fmla="*/ 78953 h 78953"/>
                    <a:gd name="connsiteX4" fmla="*/ 0 w 512180"/>
                    <a:gd name="connsiteY4" fmla="*/ 78953 h 78953"/>
                    <a:gd name="connsiteX0-1" fmla="*/ 0 w 562727"/>
                    <a:gd name="connsiteY0-2" fmla="*/ 76132 h 78953"/>
                    <a:gd name="connsiteX1-3" fmla="*/ 116439 w 562727"/>
                    <a:gd name="connsiteY1-4" fmla="*/ 0 h 78953"/>
                    <a:gd name="connsiteX2-5" fmla="*/ 496835 w 562727"/>
                    <a:gd name="connsiteY2-6" fmla="*/ 0 h 78953"/>
                    <a:gd name="connsiteX3-7" fmla="*/ 562727 w 562727"/>
                    <a:gd name="connsiteY3-8" fmla="*/ 78953 h 78953"/>
                    <a:gd name="connsiteX4-9" fmla="*/ 0 w 562727"/>
                    <a:gd name="connsiteY4-10" fmla="*/ 76132 h 78953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</a:cxnLst>
                  <a:rect l="l" t="t" r="r" b="b"/>
                  <a:pathLst>
                    <a:path w="562727" h="78953">
                      <a:moveTo>
                        <a:pt x="0" y="76132"/>
                      </a:moveTo>
                      <a:lnTo>
                        <a:pt x="116439" y="0"/>
                      </a:lnTo>
                      <a:lnTo>
                        <a:pt x="496835" y="0"/>
                      </a:lnTo>
                      <a:lnTo>
                        <a:pt x="562727" y="78953"/>
                      </a:lnTo>
                      <a:lnTo>
                        <a:pt x="0" y="76132"/>
                      </a:lnTo>
                      <a:close/>
                    </a:path>
                  </a:pathLst>
                </a:cu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80" name="椭圆 79"/>
                <p:cNvSpPr/>
                <p:nvPr/>
              </p:nvSpPr>
              <p:spPr>
                <a:xfrm>
                  <a:off x="10526994" y="5210782"/>
                  <a:ext cx="106082" cy="106082"/>
                </a:xfrm>
                <a:prstGeom prst="ellipse">
                  <a:avLst/>
                </a:prstGeom>
                <a:noFill/>
                <a:ln w="28575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zh-CN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81" name="任意多边形: 形状 80"/>
                <p:cNvSpPr/>
                <p:nvPr/>
              </p:nvSpPr>
              <p:spPr>
                <a:xfrm>
                  <a:off x="10443054" y="4871788"/>
                  <a:ext cx="204022" cy="207689"/>
                </a:xfrm>
                <a:custGeom>
                  <a:avLst/>
                  <a:gdLst>
                    <a:gd name="connsiteX0" fmla="*/ 10856686 w 10856686"/>
                    <a:gd name="connsiteY0" fmla="*/ 4180114 h 4789714"/>
                    <a:gd name="connsiteX1" fmla="*/ 10363200 w 10856686"/>
                    <a:gd name="connsiteY1" fmla="*/ 4775200 h 4789714"/>
                    <a:gd name="connsiteX2" fmla="*/ 261257 w 10856686"/>
                    <a:gd name="connsiteY2" fmla="*/ 4789714 h 4789714"/>
                    <a:gd name="connsiteX3" fmla="*/ 14514 w 10856686"/>
                    <a:gd name="connsiteY3" fmla="*/ 4470400 h 4789714"/>
                    <a:gd name="connsiteX4" fmla="*/ 0 w 10856686"/>
                    <a:gd name="connsiteY4" fmla="*/ 0 h 4789714"/>
                    <a:gd name="connsiteX0-1" fmla="*/ 10856686 w 10856686"/>
                    <a:gd name="connsiteY0-2" fmla="*/ 4180114 h 4789714"/>
                    <a:gd name="connsiteX1-3" fmla="*/ 10363200 w 10856686"/>
                    <a:gd name="connsiteY1-4" fmla="*/ 4775200 h 4789714"/>
                    <a:gd name="connsiteX2-5" fmla="*/ 261257 w 10856686"/>
                    <a:gd name="connsiteY2-6" fmla="*/ 4789714 h 4789714"/>
                    <a:gd name="connsiteX3-7" fmla="*/ 14514 w 10856686"/>
                    <a:gd name="connsiteY3-8" fmla="*/ 4470400 h 4789714"/>
                    <a:gd name="connsiteX4-9" fmla="*/ 749 w 10856686"/>
                    <a:gd name="connsiteY4-10" fmla="*/ 1242677 h 4789714"/>
                    <a:gd name="connsiteX5" fmla="*/ 0 w 10856686"/>
                    <a:gd name="connsiteY5" fmla="*/ 0 h 4789714"/>
                    <a:gd name="connsiteX0-11" fmla="*/ 10855937 w 10855937"/>
                    <a:gd name="connsiteY0-12" fmla="*/ 2937437 h 3547037"/>
                    <a:gd name="connsiteX1-13" fmla="*/ 10362451 w 10855937"/>
                    <a:gd name="connsiteY1-14" fmla="*/ 3532523 h 3547037"/>
                    <a:gd name="connsiteX2-15" fmla="*/ 260508 w 10855937"/>
                    <a:gd name="connsiteY2-16" fmla="*/ 3547037 h 3547037"/>
                    <a:gd name="connsiteX3-17" fmla="*/ 13765 w 10855937"/>
                    <a:gd name="connsiteY3-18" fmla="*/ 3227723 h 3547037"/>
                    <a:gd name="connsiteX4-19" fmla="*/ 0 w 10855937"/>
                    <a:gd name="connsiteY4-20" fmla="*/ 0 h 3547037"/>
                    <a:gd name="connsiteX0-21" fmla="*/ 10855937 w 10855937"/>
                    <a:gd name="connsiteY0-22" fmla="*/ 2937437 h 3547037"/>
                    <a:gd name="connsiteX1-23" fmla="*/ 10362451 w 10855937"/>
                    <a:gd name="connsiteY1-24" fmla="*/ 3532523 h 3547037"/>
                    <a:gd name="connsiteX2-25" fmla="*/ 260508 w 10855937"/>
                    <a:gd name="connsiteY2-26" fmla="*/ 3547037 h 3547037"/>
                    <a:gd name="connsiteX3-27" fmla="*/ 13765 w 10855937"/>
                    <a:gd name="connsiteY3-28" fmla="*/ 3227723 h 3547037"/>
                    <a:gd name="connsiteX4-29" fmla="*/ 0 w 10855937"/>
                    <a:gd name="connsiteY4-30" fmla="*/ 0 h 3547037"/>
                    <a:gd name="connsiteX0-31" fmla="*/ 10868873 w 10868873"/>
                    <a:gd name="connsiteY0-32" fmla="*/ 2937437 h 3547037"/>
                    <a:gd name="connsiteX1-33" fmla="*/ 10375387 w 10868873"/>
                    <a:gd name="connsiteY1-34" fmla="*/ 3532523 h 3547037"/>
                    <a:gd name="connsiteX2-35" fmla="*/ 273444 w 10868873"/>
                    <a:gd name="connsiteY2-36" fmla="*/ 3547037 h 3547037"/>
                    <a:gd name="connsiteX3-37" fmla="*/ 26701 w 10868873"/>
                    <a:gd name="connsiteY3-38" fmla="*/ 3227723 h 3547037"/>
                    <a:gd name="connsiteX4-39" fmla="*/ 5177 w 10868873"/>
                    <a:gd name="connsiteY4-40" fmla="*/ 1101841 h 3547037"/>
                    <a:gd name="connsiteX5-41" fmla="*/ 12936 w 10868873"/>
                    <a:gd name="connsiteY5-42" fmla="*/ 0 h 3547037"/>
                    <a:gd name="connsiteX0-43" fmla="*/ 10868873 w 10868873"/>
                    <a:gd name="connsiteY0-44" fmla="*/ 1835596 h 2445196"/>
                    <a:gd name="connsiteX1-45" fmla="*/ 10375387 w 10868873"/>
                    <a:gd name="connsiteY1-46" fmla="*/ 2430682 h 2445196"/>
                    <a:gd name="connsiteX2-47" fmla="*/ 273444 w 10868873"/>
                    <a:gd name="connsiteY2-48" fmla="*/ 2445196 h 2445196"/>
                    <a:gd name="connsiteX3-49" fmla="*/ 26701 w 10868873"/>
                    <a:gd name="connsiteY3-50" fmla="*/ 2125882 h 2445196"/>
                    <a:gd name="connsiteX4-51" fmla="*/ 5177 w 10868873"/>
                    <a:gd name="connsiteY4-52" fmla="*/ 0 h 2445196"/>
                    <a:gd name="connsiteX0-53" fmla="*/ 10863696 w 10863696"/>
                    <a:gd name="connsiteY0-54" fmla="*/ 1835596 h 2445196"/>
                    <a:gd name="connsiteX1-55" fmla="*/ 10370210 w 10863696"/>
                    <a:gd name="connsiteY1-56" fmla="*/ 2430682 h 2445196"/>
                    <a:gd name="connsiteX2-57" fmla="*/ 268267 w 10863696"/>
                    <a:gd name="connsiteY2-58" fmla="*/ 2445196 h 2445196"/>
                    <a:gd name="connsiteX3-59" fmla="*/ 21524 w 10863696"/>
                    <a:gd name="connsiteY3-60" fmla="*/ 2125882 h 2445196"/>
                    <a:gd name="connsiteX4-61" fmla="*/ 0 w 10863696"/>
                    <a:gd name="connsiteY4-62" fmla="*/ 0 h 2445196"/>
                    <a:gd name="connsiteX0-63" fmla="*/ 10882319 w 10882319"/>
                    <a:gd name="connsiteY0-64" fmla="*/ 1835596 h 2445196"/>
                    <a:gd name="connsiteX1-65" fmla="*/ 10388833 w 10882319"/>
                    <a:gd name="connsiteY1-66" fmla="*/ 2430682 h 2445196"/>
                    <a:gd name="connsiteX2-67" fmla="*/ 286890 w 10882319"/>
                    <a:gd name="connsiteY2-68" fmla="*/ 2445196 h 2445196"/>
                    <a:gd name="connsiteX3-69" fmla="*/ 40147 w 10882319"/>
                    <a:gd name="connsiteY3-70" fmla="*/ 2125882 h 2445196"/>
                    <a:gd name="connsiteX4-71" fmla="*/ 0 w 10882319"/>
                    <a:gd name="connsiteY4-72" fmla="*/ 0 h 2445196"/>
                    <a:gd name="connsiteX0-73" fmla="*/ 10853134 w 10853134"/>
                    <a:gd name="connsiteY0-74" fmla="*/ 1841415 h 2451015"/>
                    <a:gd name="connsiteX1-75" fmla="*/ 10359648 w 10853134"/>
                    <a:gd name="connsiteY1-76" fmla="*/ 2436501 h 2451015"/>
                    <a:gd name="connsiteX2-77" fmla="*/ 257705 w 10853134"/>
                    <a:gd name="connsiteY2-78" fmla="*/ 2451015 h 2451015"/>
                    <a:gd name="connsiteX3-79" fmla="*/ 10962 w 10853134"/>
                    <a:gd name="connsiteY3-80" fmla="*/ 2131701 h 2451015"/>
                    <a:gd name="connsiteX4-81" fmla="*/ 11553 w 10853134"/>
                    <a:gd name="connsiteY4-82" fmla="*/ 0 h 2451015"/>
                    <a:gd name="connsiteX0-83" fmla="*/ 10864860 w 10864860"/>
                    <a:gd name="connsiteY0-84" fmla="*/ 1841415 h 2451015"/>
                    <a:gd name="connsiteX1-85" fmla="*/ 10371374 w 10864860"/>
                    <a:gd name="connsiteY1-86" fmla="*/ 2436501 h 2451015"/>
                    <a:gd name="connsiteX2-87" fmla="*/ 269431 w 10864860"/>
                    <a:gd name="connsiteY2-88" fmla="*/ 2451015 h 2451015"/>
                    <a:gd name="connsiteX3-89" fmla="*/ 22688 w 10864860"/>
                    <a:gd name="connsiteY3-90" fmla="*/ 2131701 h 2451015"/>
                    <a:gd name="connsiteX4-91" fmla="*/ 0 w 10864860"/>
                    <a:gd name="connsiteY4-92" fmla="*/ 0 h 2451015"/>
                    <a:gd name="connsiteX0-93" fmla="*/ 10856761 w 10856761"/>
                    <a:gd name="connsiteY0-94" fmla="*/ 1841415 h 2451015"/>
                    <a:gd name="connsiteX1-95" fmla="*/ 10363275 w 10856761"/>
                    <a:gd name="connsiteY1-96" fmla="*/ 2436501 h 2451015"/>
                    <a:gd name="connsiteX2-97" fmla="*/ 261332 w 10856761"/>
                    <a:gd name="connsiteY2-98" fmla="*/ 2451015 h 2451015"/>
                    <a:gd name="connsiteX3-99" fmla="*/ 14589 w 10856761"/>
                    <a:gd name="connsiteY3-100" fmla="*/ 2131701 h 2451015"/>
                    <a:gd name="connsiteX4-101" fmla="*/ 3540 w 10856761"/>
                    <a:gd name="connsiteY4-102" fmla="*/ 0 h 2451015"/>
                    <a:gd name="connsiteX0-103" fmla="*/ 10858803 w 10858803"/>
                    <a:gd name="connsiteY0-104" fmla="*/ 1841415 h 2451015"/>
                    <a:gd name="connsiteX1-105" fmla="*/ 10365317 w 10858803"/>
                    <a:gd name="connsiteY1-106" fmla="*/ 2436501 h 2451015"/>
                    <a:gd name="connsiteX2-107" fmla="*/ 263374 w 10858803"/>
                    <a:gd name="connsiteY2-108" fmla="*/ 2451015 h 2451015"/>
                    <a:gd name="connsiteX3-109" fmla="*/ 16631 w 10858803"/>
                    <a:gd name="connsiteY3-110" fmla="*/ 2131701 h 2451015"/>
                    <a:gd name="connsiteX4-111" fmla="*/ 5582 w 10858803"/>
                    <a:gd name="connsiteY4-112" fmla="*/ 0 h 2451015"/>
                    <a:gd name="connsiteX0-113" fmla="*/ 10854255 w 10854255"/>
                    <a:gd name="connsiteY0-114" fmla="*/ 1841415 h 2451015"/>
                    <a:gd name="connsiteX1-115" fmla="*/ 10360769 w 10854255"/>
                    <a:gd name="connsiteY1-116" fmla="*/ 2436501 h 2451015"/>
                    <a:gd name="connsiteX2-117" fmla="*/ 258826 w 10854255"/>
                    <a:gd name="connsiteY2-118" fmla="*/ 2451015 h 2451015"/>
                    <a:gd name="connsiteX3-119" fmla="*/ 12083 w 10854255"/>
                    <a:gd name="connsiteY3-120" fmla="*/ 2131701 h 2451015"/>
                    <a:gd name="connsiteX4-121" fmla="*/ 1034 w 10854255"/>
                    <a:gd name="connsiteY4-122" fmla="*/ 0 h 2451015"/>
                    <a:gd name="connsiteX0-123" fmla="*/ 10846712 w 10846712"/>
                    <a:gd name="connsiteY0-124" fmla="*/ 1841415 h 2451015"/>
                    <a:gd name="connsiteX1-125" fmla="*/ 10353226 w 10846712"/>
                    <a:gd name="connsiteY1-126" fmla="*/ 2436501 h 2451015"/>
                    <a:gd name="connsiteX2-127" fmla="*/ 251283 w 10846712"/>
                    <a:gd name="connsiteY2-128" fmla="*/ 2451015 h 2451015"/>
                    <a:gd name="connsiteX3-129" fmla="*/ 4540 w 10846712"/>
                    <a:gd name="connsiteY3-130" fmla="*/ 2131701 h 2451015"/>
                    <a:gd name="connsiteX4-131" fmla="*/ 5130 w 10846712"/>
                    <a:gd name="connsiteY4-132" fmla="*/ 0 h 2451015"/>
                    <a:gd name="connsiteX0-133" fmla="*/ 10842172 w 10842172"/>
                    <a:gd name="connsiteY0-134" fmla="*/ 1841415 h 2451015"/>
                    <a:gd name="connsiteX1-135" fmla="*/ 10348686 w 10842172"/>
                    <a:gd name="connsiteY1-136" fmla="*/ 2436501 h 2451015"/>
                    <a:gd name="connsiteX2-137" fmla="*/ 246743 w 10842172"/>
                    <a:gd name="connsiteY2-138" fmla="*/ 2451015 h 2451015"/>
                    <a:gd name="connsiteX3-139" fmla="*/ 0 w 10842172"/>
                    <a:gd name="connsiteY3-140" fmla="*/ 2131701 h 2451015"/>
                    <a:gd name="connsiteX4-141" fmla="*/ 590 w 10842172"/>
                    <a:gd name="connsiteY4-142" fmla="*/ 0 h 2451015"/>
                    <a:gd name="connsiteX0-143" fmla="*/ 10842172 w 10842172"/>
                    <a:gd name="connsiteY0-144" fmla="*/ 1841415 h 2451015"/>
                    <a:gd name="connsiteX1-145" fmla="*/ 10348686 w 10842172"/>
                    <a:gd name="connsiteY1-146" fmla="*/ 2436501 h 2451015"/>
                    <a:gd name="connsiteX2-147" fmla="*/ 246743 w 10842172"/>
                    <a:gd name="connsiteY2-148" fmla="*/ 2451015 h 2451015"/>
                    <a:gd name="connsiteX3-149" fmla="*/ 0 w 10842172"/>
                    <a:gd name="connsiteY3-150" fmla="*/ 2131701 h 2451015"/>
                    <a:gd name="connsiteX4-151" fmla="*/ 590 w 10842172"/>
                    <a:gd name="connsiteY4-152" fmla="*/ 0 h 2451015"/>
                    <a:gd name="connsiteX0-153" fmla="*/ 10842172 w 10842172"/>
                    <a:gd name="connsiteY0-154" fmla="*/ 1841415 h 2451015"/>
                    <a:gd name="connsiteX1-155" fmla="*/ 10348686 w 10842172"/>
                    <a:gd name="connsiteY1-156" fmla="*/ 2436501 h 2451015"/>
                    <a:gd name="connsiteX2-157" fmla="*/ 246743 w 10842172"/>
                    <a:gd name="connsiteY2-158" fmla="*/ 2451015 h 2451015"/>
                    <a:gd name="connsiteX3-159" fmla="*/ 0 w 10842172"/>
                    <a:gd name="connsiteY3-160" fmla="*/ 2131701 h 2451015"/>
                    <a:gd name="connsiteX4-161" fmla="*/ 6410 w 10842172"/>
                    <a:gd name="connsiteY4-162" fmla="*/ 0 h 2451015"/>
                    <a:gd name="connsiteX0-163" fmla="*/ 10842172 w 10842172"/>
                    <a:gd name="connsiteY0-164" fmla="*/ 1841415 h 2451015"/>
                    <a:gd name="connsiteX1-165" fmla="*/ 10348686 w 10842172"/>
                    <a:gd name="connsiteY1-166" fmla="*/ 2436501 h 2451015"/>
                    <a:gd name="connsiteX2-167" fmla="*/ 246743 w 10842172"/>
                    <a:gd name="connsiteY2-168" fmla="*/ 2451015 h 2451015"/>
                    <a:gd name="connsiteX3-169" fmla="*/ 0 w 10842172"/>
                    <a:gd name="connsiteY3-170" fmla="*/ 2131701 h 2451015"/>
                    <a:gd name="connsiteX4-171" fmla="*/ 6410 w 10842172"/>
                    <a:gd name="connsiteY4-172" fmla="*/ 0 h 2451015"/>
                    <a:gd name="connsiteX0-173" fmla="*/ 10846950 w 10846950"/>
                    <a:gd name="connsiteY0-174" fmla="*/ 1841415 h 2451015"/>
                    <a:gd name="connsiteX1-175" fmla="*/ 10353464 w 10846950"/>
                    <a:gd name="connsiteY1-176" fmla="*/ 2436501 h 2451015"/>
                    <a:gd name="connsiteX2-177" fmla="*/ 251521 w 10846950"/>
                    <a:gd name="connsiteY2-178" fmla="*/ 2451015 h 2451015"/>
                    <a:gd name="connsiteX3-179" fmla="*/ 4778 w 10846950"/>
                    <a:gd name="connsiteY3-180" fmla="*/ 2131701 h 2451015"/>
                    <a:gd name="connsiteX4-181" fmla="*/ 11188 w 10846950"/>
                    <a:gd name="connsiteY4-182" fmla="*/ 0 h 2451015"/>
                    <a:gd name="connsiteX0-183" fmla="*/ 10846950 w 10846950"/>
                    <a:gd name="connsiteY0-184" fmla="*/ 1841415 h 2451015"/>
                    <a:gd name="connsiteX1-185" fmla="*/ 10568788 w 10846950"/>
                    <a:gd name="connsiteY1-186" fmla="*/ 2430680 h 2451015"/>
                    <a:gd name="connsiteX2-187" fmla="*/ 251521 w 10846950"/>
                    <a:gd name="connsiteY2-188" fmla="*/ 2451015 h 2451015"/>
                    <a:gd name="connsiteX3-189" fmla="*/ 4778 w 10846950"/>
                    <a:gd name="connsiteY3-190" fmla="*/ 2131701 h 2451015"/>
                    <a:gd name="connsiteX4-191" fmla="*/ 11188 w 10846950"/>
                    <a:gd name="connsiteY4-192" fmla="*/ 0 h 2451015"/>
                    <a:gd name="connsiteX0-193" fmla="*/ 10846950 w 10846950"/>
                    <a:gd name="connsiteY0-194" fmla="*/ 1841415 h 2451015"/>
                    <a:gd name="connsiteX1-195" fmla="*/ 10522232 w 10846950"/>
                    <a:gd name="connsiteY1-196" fmla="*/ 2430680 h 2451015"/>
                    <a:gd name="connsiteX2-197" fmla="*/ 251521 w 10846950"/>
                    <a:gd name="connsiteY2-198" fmla="*/ 2451015 h 2451015"/>
                    <a:gd name="connsiteX3-199" fmla="*/ 4778 w 10846950"/>
                    <a:gd name="connsiteY3-200" fmla="*/ 2131701 h 2451015"/>
                    <a:gd name="connsiteX4-201" fmla="*/ 11188 w 10846950"/>
                    <a:gd name="connsiteY4-202" fmla="*/ 0 h 2451015"/>
                    <a:gd name="connsiteX0-203" fmla="*/ 10846950 w 10846950"/>
                    <a:gd name="connsiteY0-204" fmla="*/ 1841415 h 2451015"/>
                    <a:gd name="connsiteX1-205" fmla="*/ 10745593 w 10846950"/>
                    <a:gd name="connsiteY1-206" fmla="*/ 2046023 h 2451015"/>
                    <a:gd name="connsiteX2-207" fmla="*/ 10522232 w 10846950"/>
                    <a:gd name="connsiteY2-208" fmla="*/ 2430680 h 2451015"/>
                    <a:gd name="connsiteX3-209" fmla="*/ 251521 w 10846950"/>
                    <a:gd name="connsiteY3-210" fmla="*/ 2451015 h 2451015"/>
                    <a:gd name="connsiteX4-211" fmla="*/ 4778 w 10846950"/>
                    <a:gd name="connsiteY4-212" fmla="*/ 2131701 h 2451015"/>
                    <a:gd name="connsiteX5-213" fmla="*/ 11188 w 10846950"/>
                    <a:gd name="connsiteY5-214" fmla="*/ 0 h 2451015"/>
                    <a:gd name="connsiteX0-215" fmla="*/ 10745593 w 10745593"/>
                    <a:gd name="connsiteY0-216" fmla="*/ 2046023 h 2451015"/>
                    <a:gd name="connsiteX1-217" fmla="*/ 10522232 w 10745593"/>
                    <a:gd name="connsiteY1-218" fmla="*/ 2430680 h 2451015"/>
                    <a:gd name="connsiteX2-219" fmla="*/ 251521 w 10745593"/>
                    <a:gd name="connsiteY2-220" fmla="*/ 2451015 h 2451015"/>
                    <a:gd name="connsiteX3-221" fmla="*/ 4778 w 10745593"/>
                    <a:gd name="connsiteY3-222" fmla="*/ 2131701 h 2451015"/>
                    <a:gd name="connsiteX4-223" fmla="*/ 11188 w 10745593"/>
                    <a:gd name="connsiteY4-224" fmla="*/ 0 h 2451015"/>
                    <a:gd name="connsiteX0-225" fmla="*/ 10830947 w 10830947"/>
                    <a:gd name="connsiteY0-226" fmla="*/ 2046023 h 2451015"/>
                    <a:gd name="connsiteX1-227" fmla="*/ 10522232 w 10830947"/>
                    <a:gd name="connsiteY1-228" fmla="*/ 2430680 h 2451015"/>
                    <a:gd name="connsiteX2-229" fmla="*/ 251521 w 10830947"/>
                    <a:gd name="connsiteY2-230" fmla="*/ 2451015 h 2451015"/>
                    <a:gd name="connsiteX3-231" fmla="*/ 4778 w 10830947"/>
                    <a:gd name="connsiteY3-232" fmla="*/ 2131701 h 2451015"/>
                    <a:gd name="connsiteX4-233" fmla="*/ 11188 w 10830947"/>
                    <a:gd name="connsiteY4-234" fmla="*/ 0 h 2451015"/>
                    <a:gd name="connsiteX0-235" fmla="*/ 10877504 w 10877504"/>
                    <a:gd name="connsiteY0-236" fmla="*/ 2046023 h 2451015"/>
                    <a:gd name="connsiteX1-237" fmla="*/ 10522232 w 10877504"/>
                    <a:gd name="connsiteY1-238" fmla="*/ 2430680 h 2451015"/>
                    <a:gd name="connsiteX2-239" fmla="*/ 251521 w 10877504"/>
                    <a:gd name="connsiteY2-240" fmla="*/ 2451015 h 2451015"/>
                    <a:gd name="connsiteX3-241" fmla="*/ 4778 w 10877504"/>
                    <a:gd name="connsiteY3-242" fmla="*/ 2131701 h 2451015"/>
                    <a:gd name="connsiteX4-243" fmla="*/ 11188 w 10877504"/>
                    <a:gd name="connsiteY4-244" fmla="*/ 0 h 2451015"/>
                    <a:gd name="connsiteX0-245" fmla="*/ 10861985 w 10861985"/>
                    <a:gd name="connsiteY0-246" fmla="*/ 2084821 h 2451015"/>
                    <a:gd name="connsiteX1-247" fmla="*/ 10522232 w 10861985"/>
                    <a:gd name="connsiteY1-248" fmla="*/ 2430680 h 2451015"/>
                    <a:gd name="connsiteX2-249" fmla="*/ 251521 w 10861985"/>
                    <a:gd name="connsiteY2-250" fmla="*/ 2451015 h 2451015"/>
                    <a:gd name="connsiteX3-251" fmla="*/ 4778 w 10861985"/>
                    <a:gd name="connsiteY3-252" fmla="*/ 2131701 h 2451015"/>
                    <a:gd name="connsiteX4-253" fmla="*/ 11188 w 10861985"/>
                    <a:gd name="connsiteY4-254" fmla="*/ 0 h 2451015"/>
                    <a:gd name="connsiteX0-255" fmla="*/ 10857207 w 10857207"/>
                    <a:gd name="connsiteY0-256" fmla="*/ 0 h 366194"/>
                    <a:gd name="connsiteX1-257" fmla="*/ 10517454 w 10857207"/>
                    <a:gd name="connsiteY1-258" fmla="*/ 345859 h 366194"/>
                    <a:gd name="connsiteX2-259" fmla="*/ 246743 w 10857207"/>
                    <a:gd name="connsiteY2-260" fmla="*/ 366194 h 366194"/>
                    <a:gd name="connsiteX3-261" fmla="*/ 0 w 10857207"/>
                    <a:gd name="connsiteY3-262" fmla="*/ 46880 h 366194"/>
                    <a:gd name="connsiteX0-263" fmla="*/ 10610464 w 10610464"/>
                    <a:gd name="connsiteY0-264" fmla="*/ 0 h 366194"/>
                    <a:gd name="connsiteX1-265" fmla="*/ 10270711 w 10610464"/>
                    <a:gd name="connsiteY1-266" fmla="*/ 345859 h 366194"/>
                    <a:gd name="connsiteX2-267" fmla="*/ 0 w 10610464"/>
                    <a:gd name="connsiteY2-268" fmla="*/ 366194 h 366194"/>
                    <a:gd name="connsiteX0-269" fmla="*/ 339753 w 339753"/>
                    <a:gd name="connsiteY0-270" fmla="*/ 0 h 345859"/>
                    <a:gd name="connsiteX1-271" fmla="*/ 0 w 339753"/>
                    <a:gd name="connsiteY1-272" fmla="*/ 345859 h 345859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</a:cxnLst>
                  <a:rect l="l" t="t" r="r" b="b"/>
                  <a:pathLst>
                    <a:path w="339753" h="345859">
                      <a:moveTo>
                        <a:pt x="339753" y="0"/>
                      </a:moveTo>
                      <a:lnTo>
                        <a:pt x="0" y="345859"/>
                      </a:lnTo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82" name="任意多边形: 形状 81"/>
                <p:cNvSpPr/>
                <p:nvPr/>
              </p:nvSpPr>
              <p:spPr>
                <a:xfrm>
                  <a:off x="10443054" y="4695388"/>
                  <a:ext cx="204022" cy="207689"/>
                </a:xfrm>
                <a:custGeom>
                  <a:avLst/>
                  <a:gdLst>
                    <a:gd name="connsiteX0" fmla="*/ 10856686 w 10856686"/>
                    <a:gd name="connsiteY0" fmla="*/ 4180114 h 4789714"/>
                    <a:gd name="connsiteX1" fmla="*/ 10363200 w 10856686"/>
                    <a:gd name="connsiteY1" fmla="*/ 4775200 h 4789714"/>
                    <a:gd name="connsiteX2" fmla="*/ 261257 w 10856686"/>
                    <a:gd name="connsiteY2" fmla="*/ 4789714 h 4789714"/>
                    <a:gd name="connsiteX3" fmla="*/ 14514 w 10856686"/>
                    <a:gd name="connsiteY3" fmla="*/ 4470400 h 4789714"/>
                    <a:gd name="connsiteX4" fmla="*/ 0 w 10856686"/>
                    <a:gd name="connsiteY4" fmla="*/ 0 h 4789714"/>
                    <a:gd name="connsiteX0-1" fmla="*/ 10856686 w 10856686"/>
                    <a:gd name="connsiteY0-2" fmla="*/ 4180114 h 4789714"/>
                    <a:gd name="connsiteX1-3" fmla="*/ 10363200 w 10856686"/>
                    <a:gd name="connsiteY1-4" fmla="*/ 4775200 h 4789714"/>
                    <a:gd name="connsiteX2-5" fmla="*/ 261257 w 10856686"/>
                    <a:gd name="connsiteY2-6" fmla="*/ 4789714 h 4789714"/>
                    <a:gd name="connsiteX3-7" fmla="*/ 14514 w 10856686"/>
                    <a:gd name="connsiteY3-8" fmla="*/ 4470400 h 4789714"/>
                    <a:gd name="connsiteX4-9" fmla="*/ 749 w 10856686"/>
                    <a:gd name="connsiteY4-10" fmla="*/ 1242677 h 4789714"/>
                    <a:gd name="connsiteX5" fmla="*/ 0 w 10856686"/>
                    <a:gd name="connsiteY5" fmla="*/ 0 h 4789714"/>
                    <a:gd name="connsiteX0-11" fmla="*/ 10855937 w 10855937"/>
                    <a:gd name="connsiteY0-12" fmla="*/ 2937437 h 3547037"/>
                    <a:gd name="connsiteX1-13" fmla="*/ 10362451 w 10855937"/>
                    <a:gd name="connsiteY1-14" fmla="*/ 3532523 h 3547037"/>
                    <a:gd name="connsiteX2-15" fmla="*/ 260508 w 10855937"/>
                    <a:gd name="connsiteY2-16" fmla="*/ 3547037 h 3547037"/>
                    <a:gd name="connsiteX3-17" fmla="*/ 13765 w 10855937"/>
                    <a:gd name="connsiteY3-18" fmla="*/ 3227723 h 3547037"/>
                    <a:gd name="connsiteX4-19" fmla="*/ 0 w 10855937"/>
                    <a:gd name="connsiteY4-20" fmla="*/ 0 h 3547037"/>
                    <a:gd name="connsiteX0-21" fmla="*/ 10855937 w 10855937"/>
                    <a:gd name="connsiteY0-22" fmla="*/ 2937437 h 3547037"/>
                    <a:gd name="connsiteX1-23" fmla="*/ 10362451 w 10855937"/>
                    <a:gd name="connsiteY1-24" fmla="*/ 3532523 h 3547037"/>
                    <a:gd name="connsiteX2-25" fmla="*/ 260508 w 10855937"/>
                    <a:gd name="connsiteY2-26" fmla="*/ 3547037 h 3547037"/>
                    <a:gd name="connsiteX3-27" fmla="*/ 13765 w 10855937"/>
                    <a:gd name="connsiteY3-28" fmla="*/ 3227723 h 3547037"/>
                    <a:gd name="connsiteX4-29" fmla="*/ 0 w 10855937"/>
                    <a:gd name="connsiteY4-30" fmla="*/ 0 h 3547037"/>
                    <a:gd name="connsiteX0-31" fmla="*/ 10868873 w 10868873"/>
                    <a:gd name="connsiteY0-32" fmla="*/ 2937437 h 3547037"/>
                    <a:gd name="connsiteX1-33" fmla="*/ 10375387 w 10868873"/>
                    <a:gd name="connsiteY1-34" fmla="*/ 3532523 h 3547037"/>
                    <a:gd name="connsiteX2-35" fmla="*/ 273444 w 10868873"/>
                    <a:gd name="connsiteY2-36" fmla="*/ 3547037 h 3547037"/>
                    <a:gd name="connsiteX3-37" fmla="*/ 26701 w 10868873"/>
                    <a:gd name="connsiteY3-38" fmla="*/ 3227723 h 3547037"/>
                    <a:gd name="connsiteX4-39" fmla="*/ 5177 w 10868873"/>
                    <a:gd name="connsiteY4-40" fmla="*/ 1101841 h 3547037"/>
                    <a:gd name="connsiteX5-41" fmla="*/ 12936 w 10868873"/>
                    <a:gd name="connsiteY5-42" fmla="*/ 0 h 3547037"/>
                    <a:gd name="connsiteX0-43" fmla="*/ 10868873 w 10868873"/>
                    <a:gd name="connsiteY0-44" fmla="*/ 1835596 h 2445196"/>
                    <a:gd name="connsiteX1-45" fmla="*/ 10375387 w 10868873"/>
                    <a:gd name="connsiteY1-46" fmla="*/ 2430682 h 2445196"/>
                    <a:gd name="connsiteX2-47" fmla="*/ 273444 w 10868873"/>
                    <a:gd name="connsiteY2-48" fmla="*/ 2445196 h 2445196"/>
                    <a:gd name="connsiteX3-49" fmla="*/ 26701 w 10868873"/>
                    <a:gd name="connsiteY3-50" fmla="*/ 2125882 h 2445196"/>
                    <a:gd name="connsiteX4-51" fmla="*/ 5177 w 10868873"/>
                    <a:gd name="connsiteY4-52" fmla="*/ 0 h 2445196"/>
                    <a:gd name="connsiteX0-53" fmla="*/ 10863696 w 10863696"/>
                    <a:gd name="connsiteY0-54" fmla="*/ 1835596 h 2445196"/>
                    <a:gd name="connsiteX1-55" fmla="*/ 10370210 w 10863696"/>
                    <a:gd name="connsiteY1-56" fmla="*/ 2430682 h 2445196"/>
                    <a:gd name="connsiteX2-57" fmla="*/ 268267 w 10863696"/>
                    <a:gd name="connsiteY2-58" fmla="*/ 2445196 h 2445196"/>
                    <a:gd name="connsiteX3-59" fmla="*/ 21524 w 10863696"/>
                    <a:gd name="connsiteY3-60" fmla="*/ 2125882 h 2445196"/>
                    <a:gd name="connsiteX4-61" fmla="*/ 0 w 10863696"/>
                    <a:gd name="connsiteY4-62" fmla="*/ 0 h 2445196"/>
                    <a:gd name="connsiteX0-63" fmla="*/ 10882319 w 10882319"/>
                    <a:gd name="connsiteY0-64" fmla="*/ 1835596 h 2445196"/>
                    <a:gd name="connsiteX1-65" fmla="*/ 10388833 w 10882319"/>
                    <a:gd name="connsiteY1-66" fmla="*/ 2430682 h 2445196"/>
                    <a:gd name="connsiteX2-67" fmla="*/ 286890 w 10882319"/>
                    <a:gd name="connsiteY2-68" fmla="*/ 2445196 h 2445196"/>
                    <a:gd name="connsiteX3-69" fmla="*/ 40147 w 10882319"/>
                    <a:gd name="connsiteY3-70" fmla="*/ 2125882 h 2445196"/>
                    <a:gd name="connsiteX4-71" fmla="*/ 0 w 10882319"/>
                    <a:gd name="connsiteY4-72" fmla="*/ 0 h 2445196"/>
                    <a:gd name="connsiteX0-73" fmla="*/ 10853134 w 10853134"/>
                    <a:gd name="connsiteY0-74" fmla="*/ 1841415 h 2451015"/>
                    <a:gd name="connsiteX1-75" fmla="*/ 10359648 w 10853134"/>
                    <a:gd name="connsiteY1-76" fmla="*/ 2436501 h 2451015"/>
                    <a:gd name="connsiteX2-77" fmla="*/ 257705 w 10853134"/>
                    <a:gd name="connsiteY2-78" fmla="*/ 2451015 h 2451015"/>
                    <a:gd name="connsiteX3-79" fmla="*/ 10962 w 10853134"/>
                    <a:gd name="connsiteY3-80" fmla="*/ 2131701 h 2451015"/>
                    <a:gd name="connsiteX4-81" fmla="*/ 11553 w 10853134"/>
                    <a:gd name="connsiteY4-82" fmla="*/ 0 h 2451015"/>
                    <a:gd name="connsiteX0-83" fmla="*/ 10864860 w 10864860"/>
                    <a:gd name="connsiteY0-84" fmla="*/ 1841415 h 2451015"/>
                    <a:gd name="connsiteX1-85" fmla="*/ 10371374 w 10864860"/>
                    <a:gd name="connsiteY1-86" fmla="*/ 2436501 h 2451015"/>
                    <a:gd name="connsiteX2-87" fmla="*/ 269431 w 10864860"/>
                    <a:gd name="connsiteY2-88" fmla="*/ 2451015 h 2451015"/>
                    <a:gd name="connsiteX3-89" fmla="*/ 22688 w 10864860"/>
                    <a:gd name="connsiteY3-90" fmla="*/ 2131701 h 2451015"/>
                    <a:gd name="connsiteX4-91" fmla="*/ 0 w 10864860"/>
                    <a:gd name="connsiteY4-92" fmla="*/ 0 h 2451015"/>
                    <a:gd name="connsiteX0-93" fmla="*/ 10856761 w 10856761"/>
                    <a:gd name="connsiteY0-94" fmla="*/ 1841415 h 2451015"/>
                    <a:gd name="connsiteX1-95" fmla="*/ 10363275 w 10856761"/>
                    <a:gd name="connsiteY1-96" fmla="*/ 2436501 h 2451015"/>
                    <a:gd name="connsiteX2-97" fmla="*/ 261332 w 10856761"/>
                    <a:gd name="connsiteY2-98" fmla="*/ 2451015 h 2451015"/>
                    <a:gd name="connsiteX3-99" fmla="*/ 14589 w 10856761"/>
                    <a:gd name="connsiteY3-100" fmla="*/ 2131701 h 2451015"/>
                    <a:gd name="connsiteX4-101" fmla="*/ 3540 w 10856761"/>
                    <a:gd name="connsiteY4-102" fmla="*/ 0 h 2451015"/>
                    <a:gd name="connsiteX0-103" fmla="*/ 10858803 w 10858803"/>
                    <a:gd name="connsiteY0-104" fmla="*/ 1841415 h 2451015"/>
                    <a:gd name="connsiteX1-105" fmla="*/ 10365317 w 10858803"/>
                    <a:gd name="connsiteY1-106" fmla="*/ 2436501 h 2451015"/>
                    <a:gd name="connsiteX2-107" fmla="*/ 263374 w 10858803"/>
                    <a:gd name="connsiteY2-108" fmla="*/ 2451015 h 2451015"/>
                    <a:gd name="connsiteX3-109" fmla="*/ 16631 w 10858803"/>
                    <a:gd name="connsiteY3-110" fmla="*/ 2131701 h 2451015"/>
                    <a:gd name="connsiteX4-111" fmla="*/ 5582 w 10858803"/>
                    <a:gd name="connsiteY4-112" fmla="*/ 0 h 2451015"/>
                    <a:gd name="connsiteX0-113" fmla="*/ 10854255 w 10854255"/>
                    <a:gd name="connsiteY0-114" fmla="*/ 1841415 h 2451015"/>
                    <a:gd name="connsiteX1-115" fmla="*/ 10360769 w 10854255"/>
                    <a:gd name="connsiteY1-116" fmla="*/ 2436501 h 2451015"/>
                    <a:gd name="connsiteX2-117" fmla="*/ 258826 w 10854255"/>
                    <a:gd name="connsiteY2-118" fmla="*/ 2451015 h 2451015"/>
                    <a:gd name="connsiteX3-119" fmla="*/ 12083 w 10854255"/>
                    <a:gd name="connsiteY3-120" fmla="*/ 2131701 h 2451015"/>
                    <a:gd name="connsiteX4-121" fmla="*/ 1034 w 10854255"/>
                    <a:gd name="connsiteY4-122" fmla="*/ 0 h 2451015"/>
                    <a:gd name="connsiteX0-123" fmla="*/ 10846712 w 10846712"/>
                    <a:gd name="connsiteY0-124" fmla="*/ 1841415 h 2451015"/>
                    <a:gd name="connsiteX1-125" fmla="*/ 10353226 w 10846712"/>
                    <a:gd name="connsiteY1-126" fmla="*/ 2436501 h 2451015"/>
                    <a:gd name="connsiteX2-127" fmla="*/ 251283 w 10846712"/>
                    <a:gd name="connsiteY2-128" fmla="*/ 2451015 h 2451015"/>
                    <a:gd name="connsiteX3-129" fmla="*/ 4540 w 10846712"/>
                    <a:gd name="connsiteY3-130" fmla="*/ 2131701 h 2451015"/>
                    <a:gd name="connsiteX4-131" fmla="*/ 5130 w 10846712"/>
                    <a:gd name="connsiteY4-132" fmla="*/ 0 h 2451015"/>
                    <a:gd name="connsiteX0-133" fmla="*/ 10842172 w 10842172"/>
                    <a:gd name="connsiteY0-134" fmla="*/ 1841415 h 2451015"/>
                    <a:gd name="connsiteX1-135" fmla="*/ 10348686 w 10842172"/>
                    <a:gd name="connsiteY1-136" fmla="*/ 2436501 h 2451015"/>
                    <a:gd name="connsiteX2-137" fmla="*/ 246743 w 10842172"/>
                    <a:gd name="connsiteY2-138" fmla="*/ 2451015 h 2451015"/>
                    <a:gd name="connsiteX3-139" fmla="*/ 0 w 10842172"/>
                    <a:gd name="connsiteY3-140" fmla="*/ 2131701 h 2451015"/>
                    <a:gd name="connsiteX4-141" fmla="*/ 590 w 10842172"/>
                    <a:gd name="connsiteY4-142" fmla="*/ 0 h 2451015"/>
                    <a:gd name="connsiteX0-143" fmla="*/ 10842172 w 10842172"/>
                    <a:gd name="connsiteY0-144" fmla="*/ 1841415 h 2451015"/>
                    <a:gd name="connsiteX1-145" fmla="*/ 10348686 w 10842172"/>
                    <a:gd name="connsiteY1-146" fmla="*/ 2436501 h 2451015"/>
                    <a:gd name="connsiteX2-147" fmla="*/ 246743 w 10842172"/>
                    <a:gd name="connsiteY2-148" fmla="*/ 2451015 h 2451015"/>
                    <a:gd name="connsiteX3-149" fmla="*/ 0 w 10842172"/>
                    <a:gd name="connsiteY3-150" fmla="*/ 2131701 h 2451015"/>
                    <a:gd name="connsiteX4-151" fmla="*/ 590 w 10842172"/>
                    <a:gd name="connsiteY4-152" fmla="*/ 0 h 2451015"/>
                    <a:gd name="connsiteX0-153" fmla="*/ 10842172 w 10842172"/>
                    <a:gd name="connsiteY0-154" fmla="*/ 1841415 h 2451015"/>
                    <a:gd name="connsiteX1-155" fmla="*/ 10348686 w 10842172"/>
                    <a:gd name="connsiteY1-156" fmla="*/ 2436501 h 2451015"/>
                    <a:gd name="connsiteX2-157" fmla="*/ 246743 w 10842172"/>
                    <a:gd name="connsiteY2-158" fmla="*/ 2451015 h 2451015"/>
                    <a:gd name="connsiteX3-159" fmla="*/ 0 w 10842172"/>
                    <a:gd name="connsiteY3-160" fmla="*/ 2131701 h 2451015"/>
                    <a:gd name="connsiteX4-161" fmla="*/ 6410 w 10842172"/>
                    <a:gd name="connsiteY4-162" fmla="*/ 0 h 2451015"/>
                    <a:gd name="connsiteX0-163" fmla="*/ 10842172 w 10842172"/>
                    <a:gd name="connsiteY0-164" fmla="*/ 1841415 h 2451015"/>
                    <a:gd name="connsiteX1-165" fmla="*/ 10348686 w 10842172"/>
                    <a:gd name="connsiteY1-166" fmla="*/ 2436501 h 2451015"/>
                    <a:gd name="connsiteX2-167" fmla="*/ 246743 w 10842172"/>
                    <a:gd name="connsiteY2-168" fmla="*/ 2451015 h 2451015"/>
                    <a:gd name="connsiteX3-169" fmla="*/ 0 w 10842172"/>
                    <a:gd name="connsiteY3-170" fmla="*/ 2131701 h 2451015"/>
                    <a:gd name="connsiteX4-171" fmla="*/ 6410 w 10842172"/>
                    <a:gd name="connsiteY4-172" fmla="*/ 0 h 2451015"/>
                    <a:gd name="connsiteX0-173" fmla="*/ 10846950 w 10846950"/>
                    <a:gd name="connsiteY0-174" fmla="*/ 1841415 h 2451015"/>
                    <a:gd name="connsiteX1-175" fmla="*/ 10353464 w 10846950"/>
                    <a:gd name="connsiteY1-176" fmla="*/ 2436501 h 2451015"/>
                    <a:gd name="connsiteX2-177" fmla="*/ 251521 w 10846950"/>
                    <a:gd name="connsiteY2-178" fmla="*/ 2451015 h 2451015"/>
                    <a:gd name="connsiteX3-179" fmla="*/ 4778 w 10846950"/>
                    <a:gd name="connsiteY3-180" fmla="*/ 2131701 h 2451015"/>
                    <a:gd name="connsiteX4-181" fmla="*/ 11188 w 10846950"/>
                    <a:gd name="connsiteY4-182" fmla="*/ 0 h 2451015"/>
                    <a:gd name="connsiteX0-183" fmla="*/ 10846950 w 10846950"/>
                    <a:gd name="connsiteY0-184" fmla="*/ 1841415 h 2451015"/>
                    <a:gd name="connsiteX1-185" fmla="*/ 10568788 w 10846950"/>
                    <a:gd name="connsiteY1-186" fmla="*/ 2430680 h 2451015"/>
                    <a:gd name="connsiteX2-187" fmla="*/ 251521 w 10846950"/>
                    <a:gd name="connsiteY2-188" fmla="*/ 2451015 h 2451015"/>
                    <a:gd name="connsiteX3-189" fmla="*/ 4778 w 10846950"/>
                    <a:gd name="connsiteY3-190" fmla="*/ 2131701 h 2451015"/>
                    <a:gd name="connsiteX4-191" fmla="*/ 11188 w 10846950"/>
                    <a:gd name="connsiteY4-192" fmla="*/ 0 h 2451015"/>
                    <a:gd name="connsiteX0-193" fmla="*/ 10846950 w 10846950"/>
                    <a:gd name="connsiteY0-194" fmla="*/ 1841415 h 2451015"/>
                    <a:gd name="connsiteX1-195" fmla="*/ 10522232 w 10846950"/>
                    <a:gd name="connsiteY1-196" fmla="*/ 2430680 h 2451015"/>
                    <a:gd name="connsiteX2-197" fmla="*/ 251521 w 10846950"/>
                    <a:gd name="connsiteY2-198" fmla="*/ 2451015 h 2451015"/>
                    <a:gd name="connsiteX3-199" fmla="*/ 4778 w 10846950"/>
                    <a:gd name="connsiteY3-200" fmla="*/ 2131701 h 2451015"/>
                    <a:gd name="connsiteX4-201" fmla="*/ 11188 w 10846950"/>
                    <a:gd name="connsiteY4-202" fmla="*/ 0 h 2451015"/>
                    <a:gd name="connsiteX0-203" fmla="*/ 10846950 w 10846950"/>
                    <a:gd name="connsiteY0-204" fmla="*/ 1841415 h 2451015"/>
                    <a:gd name="connsiteX1-205" fmla="*/ 10745593 w 10846950"/>
                    <a:gd name="connsiteY1-206" fmla="*/ 2046023 h 2451015"/>
                    <a:gd name="connsiteX2-207" fmla="*/ 10522232 w 10846950"/>
                    <a:gd name="connsiteY2-208" fmla="*/ 2430680 h 2451015"/>
                    <a:gd name="connsiteX3-209" fmla="*/ 251521 w 10846950"/>
                    <a:gd name="connsiteY3-210" fmla="*/ 2451015 h 2451015"/>
                    <a:gd name="connsiteX4-211" fmla="*/ 4778 w 10846950"/>
                    <a:gd name="connsiteY4-212" fmla="*/ 2131701 h 2451015"/>
                    <a:gd name="connsiteX5-213" fmla="*/ 11188 w 10846950"/>
                    <a:gd name="connsiteY5-214" fmla="*/ 0 h 2451015"/>
                    <a:gd name="connsiteX0-215" fmla="*/ 10745593 w 10745593"/>
                    <a:gd name="connsiteY0-216" fmla="*/ 2046023 h 2451015"/>
                    <a:gd name="connsiteX1-217" fmla="*/ 10522232 w 10745593"/>
                    <a:gd name="connsiteY1-218" fmla="*/ 2430680 h 2451015"/>
                    <a:gd name="connsiteX2-219" fmla="*/ 251521 w 10745593"/>
                    <a:gd name="connsiteY2-220" fmla="*/ 2451015 h 2451015"/>
                    <a:gd name="connsiteX3-221" fmla="*/ 4778 w 10745593"/>
                    <a:gd name="connsiteY3-222" fmla="*/ 2131701 h 2451015"/>
                    <a:gd name="connsiteX4-223" fmla="*/ 11188 w 10745593"/>
                    <a:gd name="connsiteY4-224" fmla="*/ 0 h 2451015"/>
                    <a:gd name="connsiteX0-225" fmla="*/ 10830947 w 10830947"/>
                    <a:gd name="connsiteY0-226" fmla="*/ 2046023 h 2451015"/>
                    <a:gd name="connsiteX1-227" fmla="*/ 10522232 w 10830947"/>
                    <a:gd name="connsiteY1-228" fmla="*/ 2430680 h 2451015"/>
                    <a:gd name="connsiteX2-229" fmla="*/ 251521 w 10830947"/>
                    <a:gd name="connsiteY2-230" fmla="*/ 2451015 h 2451015"/>
                    <a:gd name="connsiteX3-231" fmla="*/ 4778 w 10830947"/>
                    <a:gd name="connsiteY3-232" fmla="*/ 2131701 h 2451015"/>
                    <a:gd name="connsiteX4-233" fmla="*/ 11188 w 10830947"/>
                    <a:gd name="connsiteY4-234" fmla="*/ 0 h 2451015"/>
                    <a:gd name="connsiteX0-235" fmla="*/ 10877504 w 10877504"/>
                    <a:gd name="connsiteY0-236" fmla="*/ 2046023 h 2451015"/>
                    <a:gd name="connsiteX1-237" fmla="*/ 10522232 w 10877504"/>
                    <a:gd name="connsiteY1-238" fmla="*/ 2430680 h 2451015"/>
                    <a:gd name="connsiteX2-239" fmla="*/ 251521 w 10877504"/>
                    <a:gd name="connsiteY2-240" fmla="*/ 2451015 h 2451015"/>
                    <a:gd name="connsiteX3-241" fmla="*/ 4778 w 10877504"/>
                    <a:gd name="connsiteY3-242" fmla="*/ 2131701 h 2451015"/>
                    <a:gd name="connsiteX4-243" fmla="*/ 11188 w 10877504"/>
                    <a:gd name="connsiteY4-244" fmla="*/ 0 h 2451015"/>
                    <a:gd name="connsiteX0-245" fmla="*/ 10861985 w 10861985"/>
                    <a:gd name="connsiteY0-246" fmla="*/ 2084821 h 2451015"/>
                    <a:gd name="connsiteX1-247" fmla="*/ 10522232 w 10861985"/>
                    <a:gd name="connsiteY1-248" fmla="*/ 2430680 h 2451015"/>
                    <a:gd name="connsiteX2-249" fmla="*/ 251521 w 10861985"/>
                    <a:gd name="connsiteY2-250" fmla="*/ 2451015 h 2451015"/>
                    <a:gd name="connsiteX3-251" fmla="*/ 4778 w 10861985"/>
                    <a:gd name="connsiteY3-252" fmla="*/ 2131701 h 2451015"/>
                    <a:gd name="connsiteX4-253" fmla="*/ 11188 w 10861985"/>
                    <a:gd name="connsiteY4-254" fmla="*/ 0 h 2451015"/>
                    <a:gd name="connsiteX0-255" fmla="*/ 10857207 w 10857207"/>
                    <a:gd name="connsiteY0-256" fmla="*/ 0 h 366194"/>
                    <a:gd name="connsiteX1-257" fmla="*/ 10517454 w 10857207"/>
                    <a:gd name="connsiteY1-258" fmla="*/ 345859 h 366194"/>
                    <a:gd name="connsiteX2-259" fmla="*/ 246743 w 10857207"/>
                    <a:gd name="connsiteY2-260" fmla="*/ 366194 h 366194"/>
                    <a:gd name="connsiteX3-261" fmla="*/ 0 w 10857207"/>
                    <a:gd name="connsiteY3-262" fmla="*/ 46880 h 366194"/>
                    <a:gd name="connsiteX0-263" fmla="*/ 10610464 w 10610464"/>
                    <a:gd name="connsiteY0-264" fmla="*/ 0 h 366194"/>
                    <a:gd name="connsiteX1-265" fmla="*/ 10270711 w 10610464"/>
                    <a:gd name="connsiteY1-266" fmla="*/ 345859 h 366194"/>
                    <a:gd name="connsiteX2-267" fmla="*/ 0 w 10610464"/>
                    <a:gd name="connsiteY2-268" fmla="*/ 366194 h 366194"/>
                    <a:gd name="connsiteX0-269" fmla="*/ 339753 w 339753"/>
                    <a:gd name="connsiteY0-270" fmla="*/ 0 h 345859"/>
                    <a:gd name="connsiteX1-271" fmla="*/ 0 w 339753"/>
                    <a:gd name="connsiteY1-272" fmla="*/ 345859 h 345859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</a:cxnLst>
                  <a:rect l="l" t="t" r="r" b="b"/>
                  <a:pathLst>
                    <a:path w="339753" h="345859">
                      <a:moveTo>
                        <a:pt x="339753" y="0"/>
                      </a:moveTo>
                      <a:lnTo>
                        <a:pt x="0" y="345859"/>
                      </a:lnTo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83" name="任意多边形: 形状 82"/>
                <p:cNvSpPr/>
                <p:nvPr/>
              </p:nvSpPr>
              <p:spPr>
                <a:xfrm>
                  <a:off x="10443054" y="4518989"/>
                  <a:ext cx="204022" cy="207689"/>
                </a:xfrm>
                <a:custGeom>
                  <a:avLst/>
                  <a:gdLst>
                    <a:gd name="connsiteX0" fmla="*/ 10856686 w 10856686"/>
                    <a:gd name="connsiteY0" fmla="*/ 4180114 h 4789714"/>
                    <a:gd name="connsiteX1" fmla="*/ 10363200 w 10856686"/>
                    <a:gd name="connsiteY1" fmla="*/ 4775200 h 4789714"/>
                    <a:gd name="connsiteX2" fmla="*/ 261257 w 10856686"/>
                    <a:gd name="connsiteY2" fmla="*/ 4789714 h 4789714"/>
                    <a:gd name="connsiteX3" fmla="*/ 14514 w 10856686"/>
                    <a:gd name="connsiteY3" fmla="*/ 4470400 h 4789714"/>
                    <a:gd name="connsiteX4" fmla="*/ 0 w 10856686"/>
                    <a:gd name="connsiteY4" fmla="*/ 0 h 4789714"/>
                    <a:gd name="connsiteX0-1" fmla="*/ 10856686 w 10856686"/>
                    <a:gd name="connsiteY0-2" fmla="*/ 4180114 h 4789714"/>
                    <a:gd name="connsiteX1-3" fmla="*/ 10363200 w 10856686"/>
                    <a:gd name="connsiteY1-4" fmla="*/ 4775200 h 4789714"/>
                    <a:gd name="connsiteX2-5" fmla="*/ 261257 w 10856686"/>
                    <a:gd name="connsiteY2-6" fmla="*/ 4789714 h 4789714"/>
                    <a:gd name="connsiteX3-7" fmla="*/ 14514 w 10856686"/>
                    <a:gd name="connsiteY3-8" fmla="*/ 4470400 h 4789714"/>
                    <a:gd name="connsiteX4-9" fmla="*/ 749 w 10856686"/>
                    <a:gd name="connsiteY4-10" fmla="*/ 1242677 h 4789714"/>
                    <a:gd name="connsiteX5" fmla="*/ 0 w 10856686"/>
                    <a:gd name="connsiteY5" fmla="*/ 0 h 4789714"/>
                    <a:gd name="connsiteX0-11" fmla="*/ 10855937 w 10855937"/>
                    <a:gd name="connsiteY0-12" fmla="*/ 2937437 h 3547037"/>
                    <a:gd name="connsiteX1-13" fmla="*/ 10362451 w 10855937"/>
                    <a:gd name="connsiteY1-14" fmla="*/ 3532523 h 3547037"/>
                    <a:gd name="connsiteX2-15" fmla="*/ 260508 w 10855937"/>
                    <a:gd name="connsiteY2-16" fmla="*/ 3547037 h 3547037"/>
                    <a:gd name="connsiteX3-17" fmla="*/ 13765 w 10855937"/>
                    <a:gd name="connsiteY3-18" fmla="*/ 3227723 h 3547037"/>
                    <a:gd name="connsiteX4-19" fmla="*/ 0 w 10855937"/>
                    <a:gd name="connsiteY4-20" fmla="*/ 0 h 3547037"/>
                    <a:gd name="connsiteX0-21" fmla="*/ 10855937 w 10855937"/>
                    <a:gd name="connsiteY0-22" fmla="*/ 2937437 h 3547037"/>
                    <a:gd name="connsiteX1-23" fmla="*/ 10362451 w 10855937"/>
                    <a:gd name="connsiteY1-24" fmla="*/ 3532523 h 3547037"/>
                    <a:gd name="connsiteX2-25" fmla="*/ 260508 w 10855937"/>
                    <a:gd name="connsiteY2-26" fmla="*/ 3547037 h 3547037"/>
                    <a:gd name="connsiteX3-27" fmla="*/ 13765 w 10855937"/>
                    <a:gd name="connsiteY3-28" fmla="*/ 3227723 h 3547037"/>
                    <a:gd name="connsiteX4-29" fmla="*/ 0 w 10855937"/>
                    <a:gd name="connsiteY4-30" fmla="*/ 0 h 3547037"/>
                    <a:gd name="connsiteX0-31" fmla="*/ 10868873 w 10868873"/>
                    <a:gd name="connsiteY0-32" fmla="*/ 2937437 h 3547037"/>
                    <a:gd name="connsiteX1-33" fmla="*/ 10375387 w 10868873"/>
                    <a:gd name="connsiteY1-34" fmla="*/ 3532523 h 3547037"/>
                    <a:gd name="connsiteX2-35" fmla="*/ 273444 w 10868873"/>
                    <a:gd name="connsiteY2-36" fmla="*/ 3547037 h 3547037"/>
                    <a:gd name="connsiteX3-37" fmla="*/ 26701 w 10868873"/>
                    <a:gd name="connsiteY3-38" fmla="*/ 3227723 h 3547037"/>
                    <a:gd name="connsiteX4-39" fmla="*/ 5177 w 10868873"/>
                    <a:gd name="connsiteY4-40" fmla="*/ 1101841 h 3547037"/>
                    <a:gd name="connsiteX5-41" fmla="*/ 12936 w 10868873"/>
                    <a:gd name="connsiteY5-42" fmla="*/ 0 h 3547037"/>
                    <a:gd name="connsiteX0-43" fmla="*/ 10868873 w 10868873"/>
                    <a:gd name="connsiteY0-44" fmla="*/ 1835596 h 2445196"/>
                    <a:gd name="connsiteX1-45" fmla="*/ 10375387 w 10868873"/>
                    <a:gd name="connsiteY1-46" fmla="*/ 2430682 h 2445196"/>
                    <a:gd name="connsiteX2-47" fmla="*/ 273444 w 10868873"/>
                    <a:gd name="connsiteY2-48" fmla="*/ 2445196 h 2445196"/>
                    <a:gd name="connsiteX3-49" fmla="*/ 26701 w 10868873"/>
                    <a:gd name="connsiteY3-50" fmla="*/ 2125882 h 2445196"/>
                    <a:gd name="connsiteX4-51" fmla="*/ 5177 w 10868873"/>
                    <a:gd name="connsiteY4-52" fmla="*/ 0 h 2445196"/>
                    <a:gd name="connsiteX0-53" fmla="*/ 10863696 w 10863696"/>
                    <a:gd name="connsiteY0-54" fmla="*/ 1835596 h 2445196"/>
                    <a:gd name="connsiteX1-55" fmla="*/ 10370210 w 10863696"/>
                    <a:gd name="connsiteY1-56" fmla="*/ 2430682 h 2445196"/>
                    <a:gd name="connsiteX2-57" fmla="*/ 268267 w 10863696"/>
                    <a:gd name="connsiteY2-58" fmla="*/ 2445196 h 2445196"/>
                    <a:gd name="connsiteX3-59" fmla="*/ 21524 w 10863696"/>
                    <a:gd name="connsiteY3-60" fmla="*/ 2125882 h 2445196"/>
                    <a:gd name="connsiteX4-61" fmla="*/ 0 w 10863696"/>
                    <a:gd name="connsiteY4-62" fmla="*/ 0 h 2445196"/>
                    <a:gd name="connsiteX0-63" fmla="*/ 10882319 w 10882319"/>
                    <a:gd name="connsiteY0-64" fmla="*/ 1835596 h 2445196"/>
                    <a:gd name="connsiteX1-65" fmla="*/ 10388833 w 10882319"/>
                    <a:gd name="connsiteY1-66" fmla="*/ 2430682 h 2445196"/>
                    <a:gd name="connsiteX2-67" fmla="*/ 286890 w 10882319"/>
                    <a:gd name="connsiteY2-68" fmla="*/ 2445196 h 2445196"/>
                    <a:gd name="connsiteX3-69" fmla="*/ 40147 w 10882319"/>
                    <a:gd name="connsiteY3-70" fmla="*/ 2125882 h 2445196"/>
                    <a:gd name="connsiteX4-71" fmla="*/ 0 w 10882319"/>
                    <a:gd name="connsiteY4-72" fmla="*/ 0 h 2445196"/>
                    <a:gd name="connsiteX0-73" fmla="*/ 10853134 w 10853134"/>
                    <a:gd name="connsiteY0-74" fmla="*/ 1841415 h 2451015"/>
                    <a:gd name="connsiteX1-75" fmla="*/ 10359648 w 10853134"/>
                    <a:gd name="connsiteY1-76" fmla="*/ 2436501 h 2451015"/>
                    <a:gd name="connsiteX2-77" fmla="*/ 257705 w 10853134"/>
                    <a:gd name="connsiteY2-78" fmla="*/ 2451015 h 2451015"/>
                    <a:gd name="connsiteX3-79" fmla="*/ 10962 w 10853134"/>
                    <a:gd name="connsiteY3-80" fmla="*/ 2131701 h 2451015"/>
                    <a:gd name="connsiteX4-81" fmla="*/ 11553 w 10853134"/>
                    <a:gd name="connsiteY4-82" fmla="*/ 0 h 2451015"/>
                    <a:gd name="connsiteX0-83" fmla="*/ 10864860 w 10864860"/>
                    <a:gd name="connsiteY0-84" fmla="*/ 1841415 h 2451015"/>
                    <a:gd name="connsiteX1-85" fmla="*/ 10371374 w 10864860"/>
                    <a:gd name="connsiteY1-86" fmla="*/ 2436501 h 2451015"/>
                    <a:gd name="connsiteX2-87" fmla="*/ 269431 w 10864860"/>
                    <a:gd name="connsiteY2-88" fmla="*/ 2451015 h 2451015"/>
                    <a:gd name="connsiteX3-89" fmla="*/ 22688 w 10864860"/>
                    <a:gd name="connsiteY3-90" fmla="*/ 2131701 h 2451015"/>
                    <a:gd name="connsiteX4-91" fmla="*/ 0 w 10864860"/>
                    <a:gd name="connsiteY4-92" fmla="*/ 0 h 2451015"/>
                    <a:gd name="connsiteX0-93" fmla="*/ 10856761 w 10856761"/>
                    <a:gd name="connsiteY0-94" fmla="*/ 1841415 h 2451015"/>
                    <a:gd name="connsiteX1-95" fmla="*/ 10363275 w 10856761"/>
                    <a:gd name="connsiteY1-96" fmla="*/ 2436501 h 2451015"/>
                    <a:gd name="connsiteX2-97" fmla="*/ 261332 w 10856761"/>
                    <a:gd name="connsiteY2-98" fmla="*/ 2451015 h 2451015"/>
                    <a:gd name="connsiteX3-99" fmla="*/ 14589 w 10856761"/>
                    <a:gd name="connsiteY3-100" fmla="*/ 2131701 h 2451015"/>
                    <a:gd name="connsiteX4-101" fmla="*/ 3540 w 10856761"/>
                    <a:gd name="connsiteY4-102" fmla="*/ 0 h 2451015"/>
                    <a:gd name="connsiteX0-103" fmla="*/ 10858803 w 10858803"/>
                    <a:gd name="connsiteY0-104" fmla="*/ 1841415 h 2451015"/>
                    <a:gd name="connsiteX1-105" fmla="*/ 10365317 w 10858803"/>
                    <a:gd name="connsiteY1-106" fmla="*/ 2436501 h 2451015"/>
                    <a:gd name="connsiteX2-107" fmla="*/ 263374 w 10858803"/>
                    <a:gd name="connsiteY2-108" fmla="*/ 2451015 h 2451015"/>
                    <a:gd name="connsiteX3-109" fmla="*/ 16631 w 10858803"/>
                    <a:gd name="connsiteY3-110" fmla="*/ 2131701 h 2451015"/>
                    <a:gd name="connsiteX4-111" fmla="*/ 5582 w 10858803"/>
                    <a:gd name="connsiteY4-112" fmla="*/ 0 h 2451015"/>
                    <a:gd name="connsiteX0-113" fmla="*/ 10854255 w 10854255"/>
                    <a:gd name="connsiteY0-114" fmla="*/ 1841415 h 2451015"/>
                    <a:gd name="connsiteX1-115" fmla="*/ 10360769 w 10854255"/>
                    <a:gd name="connsiteY1-116" fmla="*/ 2436501 h 2451015"/>
                    <a:gd name="connsiteX2-117" fmla="*/ 258826 w 10854255"/>
                    <a:gd name="connsiteY2-118" fmla="*/ 2451015 h 2451015"/>
                    <a:gd name="connsiteX3-119" fmla="*/ 12083 w 10854255"/>
                    <a:gd name="connsiteY3-120" fmla="*/ 2131701 h 2451015"/>
                    <a:gd name="connsiteX4-121" fmla="*/ 1034 w 10854255"/>
                    <a:gd name="connsiteY4-122" fmla="*/ 0 h 2451015"/>
                    <a:gd name="connsiteX0-123" fmla="*/ 10846712 w 10846712"/>
                    <a:gd name="connsiteY0-124" fmla="*/ 1841415 h 2451015"/>
                    <a:gd name="connsiteX1-125" fmla="*/ 10353226 w 10846712"/>
                    <a:gd name="connsiteY1-126" fmla="*/ 2436501 h 2451015"/>
                    <a:gd name="connsiteX2-127" fmla="*/ 251283 w 10846712"/>
                    <a:gd name="connsiteY2-128" fmla="*/ 2451015 h 2451015"/>
                    <a:gd name="connsiteX3-129" fmla="*/ 4540 w 10846712"/>
                    <a:gd name="connsiteY3-130" fmla="*/ 2131701 h 2451015"/>
                    <a:gd name="connsiteX4-131" fmla="*/ 5130 w 10846712"/>
                    <a:gd name="connsiteY4-132" fmla="*/ 0 h 2451015"/>
                    <a:gd name="connsiteX0-133" fmla="*/ 10842172 w 10842172"/>
                    <a:gd name="connsiteY0-134" fmla="*/ 1841415 h 2451015"/>
                    <a:gd name="connsiteX1-135" fmla="*/ 10348686 w 10842172"/>
                    <a:gd name="connsiteY1-136" fmla="*/ 2436501 h 2451015"/>
                    <a:gd name="connsiteX2-137" fmla="*/ 246743 w 10842172"/>
                    <a:gd name="connsiteY2-138" fmla="*/ 2451015 h 2451015"/>
                    <a:gd name="connsiteX3-139" fmla="*/ 0 w 10842172"/>
                    <a:gd name="connsiteY3-140" fmla="*/ 2131701 h 2451015"/>
                    <a:gd name="connsiteX4-141" fmla="*/ 590 w 10842172"/>
                    <a:gd name="connsiteY4-142" fmla="*/ 0 h 2451015"/>
                    <a:gd name="connsiteX0-143" fmla="*/ 10842172 w 10842172"/>
                    <a:gd name="connsiteY0-144" fmla="*/ 1841415 h 2451015"/>
                    <a:gd name="connsiteX1-145" fmla="*/ 10348686 w 10842172"/>
                    <a:gd name="connsiteY1-146" fmla="*/ 2436501 h 2451015"/>
                    <a:gd name="connsiteX2-147" fmla="*/ 246743 w 10842172"/>
                    <a:gd name="connsiteY2-148" fmla="*/ 2451015 h 2451015"/>
                    <a:gd name="connsiteX3-149" fmla="*/ 0 w 10842172"/>
                    <a:gd name="connsiteY3-150" fmla="*/ 2131701 h 2451015"/>
                    <a:gd name="connsiteX4-151" fmla="*/ 590 w 10842172"/>
                    <a:gd name="connsiteY4-152" fmla="*/ 0 h 2451015"/>
                    <a:gd name="connsiteX0-153" fmla="*/ 10842172 w 10842172"/>
                    <a:gd name="connsiteY0-154" fmla="*/ 1841415 h 2451015"/>
                    <a:gd name="connsiteX1-155" fmla="*/ 10348686 w 10842172"/>
                    <a:gd name="connsiteY1-156" fmla="*/ 2436501 h 2451015"/>
                    <a:gd name="connsiteX2-157" fmla="*/ 246743 w 10842172"/>
                    <a:gd name="connsiteY2-158" fmla="*/ 2451015 h 2451015"/>
                    <a:gd name="connsiteX3-159" fmla="*/ 0 w 10842172"/>
                    <a:gd name="connsiteY3-160" fmla="*/ 2131701 h 2451015"/>
                    <a:gd name="connsiteX4-161" fmla="*/ 6410 w 10842172"/>
                    <a:gd name="connsiteY4-162" fmla="*/ 0 h 2451015"/>
                    <a:gd name="connsiteX0-163" fmla="*/ 10842172 w 10842172"/>
                    <a:gd name="connsiteY0-164" fmla="*/ 1841415 h 2451015"/>
                    <a:gd name="connsiteX1-165" fmla="*/ 10348686 w 10842172"/>
                    <a:gd name="connsiteY1-166" fmla="*/ 2436501 h 2451015"/>
                    <a:gd name="connsiteX2-167" fmla="*/ 246743 w 10842172"/>
                    <a:gd name="connsiteY2-168" fmla="*/ 2451015 h 2451015"/>
                    <a:gd name="connsiteX3-169" fmla="*/ 0 w 10842172"/>
                    <a:gd name="connsiteY3-170" fmla="*/ 2131701 h 2451015"/>
                    <a:gd name="connsiteX4-171" fmla="*/ 6410 w 10842172"/>
                    <a:gd name="connsiteY4-172" fmla="*/ 0 h 2451015"/>
                    <a:gd name="connsiteX0-173" fmla="*/ 10846950 w 10846950"/>
                    <a:gd name="connsiteY0-174" fmla="*/ 1841415 h 2451015"/>
                    <a:gd name="connsiteX1-175" fmla="*/ 10353464 w 10846950"/>
                    <a:gd name="connsiteY1-176" fmla="*/ 2436501 h 2451015"/>
                    <a:gd name="connsiteX2-177" fmla="*/ 251521 w 10846950"/>
                    <a:gd name="connsiteY2-178" fmla="*/ 2451015 h 2451015"/>
                    <a:gd name="connsiteX3-179" fmla="*/ 4778 w 10846950"/>
                    <a:gd name="connsiteY3-180" fmla="*/ 2131701 h 2451015"/>
                    <a:gd name="connsiteX4-181" fmla="*/ 11188 w 10846950"/>
                    <a:gd name="connsiteY4-182" fmla="*/ 0 h 2451015"/>
                    <a:gd name="connsiteX0-183" fmla="*/ 10846950 w 10846950"/>
                    <a:gd name="connsiteY0-184" fmla="*/ 1841415 h 2451015"/>
                    <a:gd name="connsiteX1-185" fmla="*/ 10568788 w 10846950"/>
                    <a:gd name="connsiteY1-186" fmla="*/ 2430680 h 2451015"/>
                    <a:gd name="connsiteX2-187" fmla="*/ 251521 w 10846950"/>
                    <a:gd name="connsiteY2-188" fmla="*/ 2451015 h 2451015"/>
                    <a:gd name="connsiteX3-189" fmla="*/ 4778 w 10846950"/>
                    <a:gd name="connsiteY3-190" fmla="*/ 2131701 h 2451015"/>
                    <a:gd name="connsiteX4-191" fmla="*/ 11188 w 10846950"/>
                    <a:gd name="connsiteY4-192" fmla="*/ 0 h 2451015"/>
                    <a:gd name="connsiteX0-193" fmla="*/ 10846950 w 10846950"/>
                    <a:gd name="connsiteY0-194" fmla="*/ 1841415 h 2451015"/>
                    <a:gd name="connsiteX1-195" fmla="*/ 10522232 w 10846950"/>
                    <a:gd name="connsiteY1-196" fmla="*/ 2430680 h 2451015"/>
                    <a:gd name="connsiteX2-197" fmla="*/ 251521 w 10846950"/>
                    <a:gd name="connsiteY2-198" fmla="*/ 2451015 h 2451015"/>
                    <a:gd name="connsiteX3-199" fmla="*/ 4778 w 10846950"/>
                    <a:gd name="connsiteY3-200" fmla="*/ 2131701 h 2451015"/>
                    <a:gd name="connsiteX4-201" fmla="*/ 11188 w 10846950"/>
                    <a:gd name="connsiteY4-202" fmla="*/ 0 h 2451015"/>
                    <a:gd name="connsiteX0-203" fmla="*/ 10846950 w 10846950"/>
                    <a:gd name="connsiteY0-204" fmla="*/ 1841415 h 2451015"/>
                    <a:gd name="connsiteX1-205" fmla="*/ 10745593 w 10846950"/>
                    <a:gd name="connsiteY1-206" fmla="*/ 2046023 h 2451015"/>
                    <a:gd name="connsiteX2-207" fmla="*/ 10522232 w 10846950"/>
                    <a:gd name="connsiteY2-208" fmla="*/ 2430680 h 2451015"/>
                    <a:gd name="connsiteX3-209" fmla="*/ 251521 w 10846950"/>
                    <a:gd name="connsiteY3-210" fmla="*/ 2451015 h 2451015"/>
                    <a:gd name="connsiteX4-211" fmla="*/ 4778 w 10846950"/>
                    <a:gd name="connsiteY4-212" fmla="*/ 2131701 h 2451015"/>
                    <a:gd name="connsiteX5-213" fmla="*/ 11188 w 10846950"/>
                    <a:gd name="connsiteY5-214" fmla="*/ 0 h 2451015"/>
                    <a:gd name="connsiteX0-215" fmla="*/ 10745593 w 10745593"/>
                    <a:gd name="connsiteY0-216" fmla="*/ 2046023 h 2451015"/>
                    <a:gd name="connsiteX1-217" fmla="*/ 10522232 w 10745593"/>
                    <a:gd name="connsiteY1-218" fmla="*/ 2430680 h 2451015"/>
                    <a:gd name="connsiteX2-219" fmla="*/ 251521 w 10745593"/>
                    <a:gd name="connsiteY2-220" fmla="*/ 2451015 h 2451015"/>
                    <a:gd name="connsiteX3-221" fmla="*/ 4778 w 10745593"/>
                    <a:gd name="connsiteY3-222" fmla="*/ 2131701 h 2451015"/>
                    <a:gd name="connsiteX4-223" fmla="*/ 11188 w 10745593"/>
                    <a:gd name="connsiteY4-224" fmla="*/ 0 h 2451015"/>
                    <a:gd name="connsiteX0-225" fmla="*/ 10830947 w 10830947"/>
                    <a:gd name="connsiteY0-226" fmla="*/ 2046023 h 2451015"/>
                    <a:gd name="connsiteX1-227" fmla="*/ 10522232 w 10830947"/>
                    <a:gd name="connsiteY1-228" fmla="*/ 2430680 h 2451015"/>
                    <a:gd name="connsiteX2-229" fmla="*/ 251521 w 10830947"/>
                    <a:gd name="connsiteY2-230" fmla="*/ 2451015 h 2451015"/>
                    <a:gd name="connsiteX3-231" fmla="*/ 4778 w 10830947"/>
                    <a:gd name="connsiteY3-232" fmla="*/ 2131701 h 2451015"/>
                    <a:gd name="connsiteX4-233" fmla="*/ 11188 w 10830947"/>
                    <a:gd name="connsiteY4-234" fmla="*/ 0 h 2451015"/>
                    <a:gd name="connsiteX0-235" fmla="*/ 10877504 w 10877504"/>
                    <a:gd name="connsiteY0-236" fmla="*/ 2046023 h 2451015"/>
                    <a:gd name="connsiteX1-237" fmla="*/ 10522232 w 10877504"/>
                    <a:gd name="connsiteY1-238" fmla="*/ 2430680 h 2451015"/>
                    <a:gd name="connsiteX2-239" fmla="*/ 251521 w 10877504"/>
                    <a:gd name="connsiteY2-240" fmla="*/ 2451015 h 2451015"/>
                    <a:gd name="connsiteX3-241" fmla="*/ 4778 w 10877504"/>
                    <a:gd name="connsiteY3-242" fmla="*/ 2131701 h 2451015"/>
                    <a:gd name="connsiteX4-243" fmla="*/ 11188 w 10877504"/>
                    <a:gd name="connsiteY4-244" fmla="*/ 0 h 2451015"/>
                    <a:gd name="connsiteX0-245" fmla="*/ 10861985 w 10861985"/>
                    <a:gd name="connsiteY0-246" fmla="*/ 2084821 h 2451015"/>
                    <a:gd name="connsiteX1-247" fmla="*/ 10522232 w 10861985"/>
                    <a:gd name="connsiteY1-248" fmla="*/ 2430680 h 2451015"/>
                    <a:gd name="connsiteX2-249" fmla="*/ 251521 w 10861985"/>
                    <a:gd name="connsiteY2-250" fmla="*/ 2451015 h 2451015"/>
                    <a:gd name="connsiteX3-251" fmla="*/ 4778 w 10861985"/>
                    <a:gd name="connsiteY3-252" fmla="*/ 2131701 h 2451015"/>
                    <a:gd name="connsiteX4-253" fmla="*/ 11188 w 10861985"/>
                    <a:gd name="connsiteY4-254" fmla="*/ 0 h 2451015"/>
                    <a:gd name="connsiteX0-255" fmla="*/ 10857207 w 10857207"/>
                    <a:gd name="connsiteY0-256" fmla="*/ 0 h 366194"/>
                    <a:gd name="connsiteX1-257" fmla="*/ 10517454 w 10857207"/>
                    <a:gd name="connsiteY1-258" fmla="*/ 345859 h 366194"/>
                    <a:gd name="connsiteX2-259" fmla="*/ 246743 w 10857207"/>
                    <a:gd name="connsiteY2-260" fmla="*/ 366194 h 366194"/>
                    <a:gd name="connsiteX3-261" fmla="*/ 0 w 10857207"/>
                    <a:gd name="connsiteY3-262" fmla="*/ 46880 h 366194"/>
                    <a:gd name="connsiteX0-263" fmla="*/ 10610464 w 10610464"/>
                    <a:gd name="connsiteY0-264" fmla="*/ 0 h 366194"/>
                    <a:gd name="connsiteX1-265" fmla="*/ 10270711 w 10610464"/>
                    <a:gd name="connsiteY1-266" fmla="*/ 345859 h 366194"/>
                    <a:gd name="connsiteX2-267" fmla="*/ 0 w 10610464"/>
                    <a:gd name="connsiteY2-268" fmla="*/ 366194 h 366194"/>
                    <a:gd name="connsiteX0-269" fmla="*/ 339753 w 339753"/>
                    <a:gd name="connsiteY0-270" fmla="*/ 0 h 345859"/>
                    <a:gd name="connsiteX1-271" fmla="*/ 0 w 339753"/>
                    <a:gd name="connsiteY1-272" fmla="*/ 345859 h 345859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</a:cxnLst>
                  <a:rect l="l" t="t" r="r" b="b"/>
                  <a:pathLst>
                    <a:path w="339753" h="345859">
                      <a:moveTo>
                        <a:pt x="339753" y="0"/>
                      </a:moveTo>
                      <a:lnTo>
                        <a:pt x="0" y="345859"/>
                      </a:lnTo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84" name="任意多边形: 形状 83"/>
                <p:cNvSpPr/>
                <p:nvPr/>
              </p:nvSpPr>
              <p:spPr>
                <a:xfrm>
                  <a:off x="10443054" y="4342590"/>
                  <a:ext cx="204022" cy="207689"/>
                </a:xfrm>
                <a:custGeom>
                  <a:avLst/>
                  <a:gdLst>
                    <a:gd name="connsiteX0" fmla="*/ 10856686 w 10856686"/>
                    <a:gd name="connsiteY0" fmla="*/ 4180114 h 4789714"/>
                    <a:gd name="connsiteX1" fmla="*/ 10363200 w 10856686"/>
                    <a:gd name="connsiteY1" fmla="*/ 4775200 h 4789714"/>
                    <a:gd name="connsiteX2" fmla="*/ 261257 w 10856686"/>
                    <a:gd name="connsiteY2" fmla="*/ 4789714 h 4789714"/>
                    <a:gd name="connsiteX3" fmla="*/ 14514 w 10856686"/>
                    <a:gd name="connsiteY3" fmla="*/ 4470400 h 4789714"/>
                    <a:gd name="connsiteX4" fmla="*/ 0 w 10856686"/>
                    <a:gd name="connsiteY4" fmla="*/ 0 h 4789714"/>
                    <a:gd name="connsiteX0-1" fmla="*/ 10856686 w 10856686"/>
                    <a:gd name="connsiteY0-2" fmla="*/ 4180114 h 4789714"/>
                    <a:gd name="connsiteX1-3" fmla="*/ 10363200 w 10856686"/>
                    <a:gd name="connsiteY1-4" fmla="*/ 4775200 h 4789714"/>
                    <a:gd name="connsiteX2-5" fmla="*/ 261257 w 10856686"/>
                    <a:gd name="connsiteY2-6" fmla="*/ 4789714 h 4789714"/>
                    <a:gd name="connsiteX3-7" fmla="*/ 14514 w 10856686"/>
                    <a:gd name="connsiteY3-8" fmla="*/ 4470400 h 4789714"/>
                    <a:gd name="connsiteX4-9" fmla="*/ 749 w 10856686"/>
                    <a:gd name="connsiteY4-10" fmla="*/ 1242677 h 4789714"/>
                    <a:gd name="connsiteX5" fmla="*/ 0 w 10856686"/>
                    <a:gd name="connsiteY5" fmla="*/ 0 h 4789714"/>
                    <a:gd name="connsiteX0-11" fmla="*/ 10855937 w 10855937"/>
                    <a:gd name="connsiteY0-12" fmla="*/ 2937437 h 3547037"/>
                    <a:gd name="connsiteX1-13" fmla="*/ 10362451 w 10855937"/>
                    <a:gd name="connsiteY1-14" fmla="*/ 3532523 h 3547037"/>
                    <a:gd name="connsiteX2-15" fmla="*/ 260508 w 10855937"/>
                    <a:gd name="connsiteY2-16" fmla="*/ 3547037 h 3547037"/>
                    <a:gd name="connsiteX3-17" fmla="*/ 13765 w 10855937"/>
                    <a:gd name="connsiteY3-18" fmla="*/ 3227723 h 3547037"/>
                    <a:gd name="connsiteX4-19" fmla="*/ 0 w 10855937"/>
                    <a:gd name="connsiteY4-20" fmla="*/ 0 h 3547037"/>
                    <a:gd name="connsiteX0-21" fmla="*/ 10855937 w 10855937"/>
                    <a:gd name="connsiteY0-22" fmla="*/ 2937437 h 3547037"/>
                    <a:gd name="connsiteX1-23" fmla="*/ 10362451 w 10855937"/>
                    <a:gd name="connsiteY1-24" fmla="*/ 3532523 h 3547037"/>
                    <a:gd name="connsiteX2-25" fmla="*/ 260508 w 10855937"/>
                    <a:gd name="connsiteY2-26" fmla="*/ 3547037 h 3547037"/>
                    <a:gd name="connsiteX3-27" fmla="*/ 13765 w 10855937"/>
                    <a:gd name="connsiteY3-28" fmla="*/ 3227723 h 3547037"/>
                    <a:gd name="connsiteX4-29" fmla="*/ 0 w 10855937"/>
                    <a:gd name="connsiteY4-30" fmla="*/ 0 h 3547037"/>
                    <a:gd name="connsiteX0-31" fmla="*/ 10868873 w 10868873"/>
                    <a:gd name="connsiteY0-32" fmla="*/ 2937437 h 3547037"/>
                    <a:gd name="connsiteX1-33" fmla="*/ 10375387 w 10868873"/>
                    <a:gd name="connsiteY1-34" fmla="*/ 3532523 h 3547037"/>
                    <a:gd name="connsiteX2-35" fmla="*/ 273444 w 10868873"/>
                    <a:gd name="connsiteY2-36" fmla="*/ 3547037 h 3547037"/>
                    <a:gd name="connsiteX3-37" fmla="*/ 26701 w 10868873"/>
                    <a:gd name="connsiteY3-38" fmla="*/ 3227723 h 3547037"/>
                    <a:gd name="connsiteX4-39" fmla="*/ 5177 w 10868873"/>
                    <a:gd name="connsiteY4-40" fmla="*/ 1101841 h 3547037"/>
                    <a:gd name="connsiteX5-41" fmla="*/ 12936 w 10868873"/>
                    <a:gd name="connsiteY5-42" fmla="*/ 0 h 3547037"/>
                    <a:gd name="connsiteX0-43" fmla="*/ 10868873 w 10868873"/>
                    <a:gd name="connsiteY0-44" fmla="*/ 1835596 h 2445196"/>
                    <a:gd name="connsiteX1-45" fmla="*/ 10375387 w 10868873"/>
                    <a:gd name="connsiteY1-46" fmla="*/ 2430682 h 2445196"/>
                    <a:gd name="connsiteX2-47" fmla="*/ 273444 w 10868873"/>
                    <a:gd name="connsiteY2-48" fmla="*/ 2445196 h 2445196"/>
                    <a:gd name="connsiteX3-49" fmla="*/ 26701 w 10868873"/>
                    <a:gd name="connsiteY3-50" fmla="*/ 2125882 h 2445196"/>
                    <a:gd name="connsiteX4-51" fmla="*/ 5177 w 10868873"/>
                    <a:gd name="connsiteY4-52" fmla="*/ 0 h 2445196"/>
                    <a:gd name="connsiteX0-53" fmla="*/ 10863696 w 10863696"/>
                    <a:gd name="connsiteY0-54" fmla="*/ 1835596 h 2445196"/>
                    <a:gd name="connsiteX1-55" fmla="*/ 10370210 w 10863696"/>
                    <a:gd name="connsiteY1-56" fmla="*/ 2430682 h 2445196"/>
                    <a:gd name="connsiteX2-57" fmla="*/ 268267 w 10863696"/>
                    <a:gd name="connsiteY2-58" fmla="*/ 2445196 h 2445196"/>
                    <a:gd name="connsiteX3-59" fmla="*/ 21524 w 10863696"/>
                    <a:gd name="connsiteY3-60" fmla="*/ 2125882 h 2445196"/>
                    <a:gd name="connsiteX4-61" fmla="*/ 0 w 10863696"/>
                    <a:gd name="connsiteY4-62" fmla="*/ 0 h 2445196"/>
                    <a:gd name="connsiteX0-63" fmla="*/ 10882319 w 10882319"/>
                    <a:gd name="connsiteY0-64" fmla="*/ 1835596 h 2445196"/>
                    <a:gd name="connsiteX1-65" fmla="*/ 10388833 w 10882319"/>
                    <a:gd name="connsiteY1-66" fmla="*/ 2430682 h 2445196"/>
                    <a:gd name="connsiteX2-67" fmla="*/ 286890 w 10882319"/>
                    <a:gd name="connsiteY2-68" fmla="*/ 2445196 h 2445196"/>
                    <a:gd name="connsiteX3-69" fmla="*/ 40147 w 10882319"/>
                    <a:gd name="connsiteY3-70" fmla="*/ 2125882 h 2445196"/>
                    <a:gd name="connsiteX4-71" fmla="*/ 0 w 10882319"/>
                    <a:gd name="connsiteY4-72" fmla="*/ 0 h 2445196"/>
                    <a:gd name="connsiteX0-73" fmla="*/ 10853134 w 10853134"/>
                    <a:gd name="connsiteY0-74" fmla="*/ 1841415 h 2451015"/>
                    <a:gd name="connsiteX1-75" fmla="*/ 10359648 w 10853134"/>
                    <a:gd name="connsiteY1-76" fmla="*/ 2436501 h 2451015"/>
                    <a:gd name="connsiteX2-77" fmla="*/ 257705 w 10853134"/>
                    <a:gd name="connsiteY2-78" fmla="*/ 2451015 h 2451015"/>
                    <a:gd name="connsiteX3-79" fmla="*/ 10962 w 10853134"/>
                    <a:gd name="connsiteY3-80" fmla="*/ 2131701 h 2451015"/>
                    <a:gd name="connsiteX4-81" fmla="*/ 11553 w 10853134"/>
                    <a:gd name="connsiteY4-82" fmla="*/ 0 h 2451015"/>
                    <a:gd name="connsiteX0-83" fmla="*/ 10864860 w 10864860"/>
                    <a:gd name="connsiteY0-84" fmla="*/ 1841415 h 2451015"/>
                    <a:gd name="connsiteX1-85" fmla="*/ 10371374 w 10864860"/>
                    <a:gd name="connsiteY1-86" fmla="*/ 2436501 h 2451015"/>
                    <a:gd name="connsiteX2-87" fmla="*/ 269431 w 10864860"/>
                    <a:gd name="connsiteY2-88" fmla="*/ 2451015 h 2451015"/>
                    <a:gd name="connsiteX3-89" fmla="*/ 22688 w 10864860"/>
                    <a:gd name="connsiteY3-90" fmla="*/ 2131701 h 2451015"/>
                    <a:gd name="connsiteX4-91" fmla="*/ 0 w 10864860"/>
                    <a:gd name="connsiteY4-92" fmla="*/ 0 h 2451015"/>
                    <a:gd name="connsiteX0-93" fmla="*/ 10856761 w 10856761"/>
                    <a:gd name="connsiteY0-94" fmla="*/ 1841415 h 2451015"/>
                    <a:gd name="connsiteX1-95" fmla="*/ 10363275 w 10856761"/>
                    <a:gd name="connsiteY1-96" fmla="*/ 2436501 h 2451015"/>
                    <a:gd name="connsiteX2-97" fmla="*/ 261332 w 10856761"/>
                    <a:gd name="connsiteY2-98" fmla="*/ 2451015 h 2451015"/>
                    <a:gd name="connsiteX3-99" fmla="*/ 14589 w 10856761"/>
                    <a:gd name="connsiteY3-100" fmla="*/ 2131701 h 2451015"/>
                    <a:gd name="connsiteX4-101" fmla="*/ 3540 w 10856761"/>
                    <a:gd name="connsiteY4-102" fmla="*/ 0 h 2451015"/>
                    <a:gd name="connsiteX0-103" fmla="*/ 10858803 w 10858803"/>
                    <a:gd name="connsiteY0-104" fmla="*/ 1841415 h 2451015"/>
                    <a:gd name="connsiteX1-105" fmla="*/ 10365317 w 10858803"/>
                    <a:gd name="connsiteY1-106" fmla="*/ 2436501 h 2451015"/>
                    <a:gd name="connsiteX2-107" fmla="*/ 263374 w 10858803"/>
                    <a:gd name="connsiteY2-108" fmla="*/ 2451015 h 2451015"/>
                    <a:gd name="connsiteX3-109" fmla="*/ 16631 w 10858803"/>
                    <a:gd name="connsiteY3-110" fmla="*/ 2131701 h 2451015"/>
                    <a:gd name="connsiteX4-111" fmla="*/ 5582 w 10858803"/>
                    <a:gd name="connsiteY4-112" fmla="*/ 0 h 2451015"/>
                    <a:gd name="connsiteX0-113" fmla="*/ 10854255 w 10854255"/>
                    <a:gd name="connsiteY0-114" fmla="*/ 1841415 h 2451015"/>
                    <a:gd name="connsiteX1-115" fmla="*/ 10360769 w 10854255"/>
                    <a:gd name="connsiteY1-116" fmla="*/ 2436501 h 2451015"/>
                    <a:gd name="connsiteX2-117" fmla="*/ 258826 w 10854255"/>
                    <a:gd name="connsiteY2-118" fmla="*/ 2451015 h 2451015"/>
                    <a:gd name="connsiteX3-119" fmla="*/ 12083 w 10854255"/>
                    <a:gd name="connsiteY3-120" fmla="*/ 2131701 h 2451015"/>
                    <a:gd name="connsiteX4-121" fmla="*/ 1034 w 10854255"/>
                    <a:gd name="connsiteY4-122" fmla="*/ 0 h 2451015"/>
                    <a:gd name="connsiteX0-123" fmla="*/ 10846712 w 10846712"/>
                    <a:gd name="connsiteY0-124" fmla="*/ 1841415 h 2451015"/>
                    <a:gd name="connsiteX1-125" fmla="*/ 10353226 w 10846712"/>
                    <a:gd name="connsiteY1-126" fmla="*/ 2436501 h 2451015"/>
                    <a:gd name="connsiteX2-127" fmla="*/ 251283 w 10846712"/>
                    <a:gd name="connsiteY2-128" fmla="*/ 2451015 h 2451015"/>
                    <a:gd name="connsiteX3-129" fmla="*/ 4540 w 10846712"/>
                    <a:gd name="connsiteY3-130" fmla="*/ 2131701 h 2451015"/>
                    <a:gd name="connsiteX4-131" fmla="*/ 5130 w 10846712"/>
                    <a:gd name="connsiteY4-132" fmla="*/ 0 h 2451015"/>
                    <a:gd name="connsiteX0-133" fmla="*/ 10842172 w 10842172"/>
                    <a:gd name="connsiteY0-134" fmla="*/ 1841415 h 2451015"/>
                    <a:gd name="connsiteX1-135" fmla="*/ 10348686 w 10842172"/>
                    <a:gd name="connsiteY1-136" fmla="*/ 2436501 h 2451015"/>
                    <a:gd name="connsiteX2-137" fmla="*/ 246743 w 10842172"/>
                    <a:gd name="connsiteY2-138" fmla="*/ 2451015 h 2451015"/>
                    <a:gd name="connsiteX3-139" fmla="*/ 0 w 10842172"/>
                    <a:gd name="connsiteY3-140" fmla="*/ 2131701 h 2451015"/>
                    <a:gd name="connsiteX4-141" fmla="*/ 590 w 10842172"/>
                    <a:gd name="connsiteY4-142" fmla="*/ 0 h 2451015"/>
                    <a:gd name="connsiteX0-143" fmla="*/ 10842172 w 10842172"/>
                    <a:gd name="connsiteY0-144" fmla="*/ 1841415 h 2451015"/>
                    <a:gd name="connsiteX1-145" fmla="*/ 10348686 w 10842172"/>
                    <a:gd name="connsiteY1-146" fmla="*/ 2436501 h 2451015"/>
                    <a:gd name="connsiteX2-147" fmla="*/ 246743 w 10842172"/>
                    <a:gd name="connsiteY2-148" fmla="*/ 2451015 h 2451015"/>
                    <a:gd name="connsiteX3-149" fmla="*/ 0 w 10842172"/>
                    <a:gd name="connsiteY3-150" fmla="*/ 2131701 h 2451015"/>
                    <a:gd name="connsiteX4-151" fmla="*/ 590 w 10842172"/>
                    <a:gd name="connsiteY4-152" fmla="*/ 0 h 2451015"/>
                    <a:gd name="connsiteX0-153" fmla="*/ 10842172 w 10842172"/>
                    <a:gd name="connsiteY0-154" fmla="*/ 1841415 h 2451015"/>
                    <a:gd name="connsiteX1-155" fmla="*/ 10348686 w 10842172"/>
                    <a:gd name="connsiteY1-156" fmla="*/ 2436501 h 2451015"/>
                    <a:gd name="connsiteX2-157" fmla="*/ 246743 w 10842172"/>
                    <a:gd name="connsiteY2-158" fmla="*/ 2451015 h 2451015"/>
                    <a:gd name="connsiteX3-159" fmla="*/ 0 w 10842172"/>
                    <a:gd name="connsiteY3-160" fmla="*/ 2131701 h 2451015"/>
                    <a:gd name="connsiteX4-161" fmla="*/ 6410 w 10842172"/>
                    <a:gd name="connsiteY4-162" fmla="*/ 0 h 2451015"/>
                    <a:gd name="connsiteX0-163" fmla="*/ 10842172 w 10842172"/>
                    <a:gd name="connsiteY0-164" fmla="*/ 1841415 h 2451015"/>
                    <a:gd name="connsiteX1-165" fmla="*/ 10348686 w 10842172"/>
                    <a:gd name="connsiteY1-166" fmla="*/ 2436501 h 2451015"/>
                    <a:gd name="connsiteX2-167" fmla="*/ 246743 w 10842172"/>
                    <a:gd name="connsiteY2-168" fmla="*/ 2451015 h 2451015"/>
                    <a:gd name="connsiteX3-169" fmla="*/ 0 w 10842172"/>
                    <a:gd name="connsiteY3-170" fmla="*/ 2131701 h 2451015"/>
                    <a:gd name="connsiteX4-171" fmla="*/ 6410 w 10842172"/>
                    <a:gd name="connsiteY4-172" fmla="*/ 0 h 2451015"/>
                    <a:gd name="connsiteX0-173" fmla="*/ 10846950 w 10846950"/>
                    <a:gd name="connsiteY0-174" fmla="*/ 1841415 h 2451015"/>
                    <a:gd name="connsiteX1-175" fmla="*/ 10353464 w 10846950"/>
                    <a:gd name="connsiteY1-176" fmla="*/ 2436501 h 2451015"/>
                    <a:gd name="connsiteX2-177" fmla="*/ 251521 w 10846950"/>
                    <a:gd name="connsiteY2-178" fmla="*/ 2451015 h 2451015"/>
                    <a:gd name="connsiteX3-179" fmla="*/ 4778 w 10846950"/>
                    <a:gd name="connsiteY3-180" fmla="*/ 2131701 h 2451015"/>
                    <a:gd name="connsiteX4-181" fmla="*/ 11188 w 10846950"/>
                    <a:gd name="connsiteY4-182" fmla="*/ 0 h 2451015"/>
                    <a:gd name="connsiteX0-183" fmla="*/ 10846950 w 10846950"/>
                    <a:gd name="connsiteY0-184" fmla="*/ 1841415 h 2451015"/>
                    <a:gd name="connsiteX1-185" fmla="*/ 10568788 w 10846950"/>
                    <a:gd name="connsiteY1-186" fmla="*/ 2430680 h 2451015"/>
                    <a:gd name="connsiteX2-187" fmla="*/ 251521 w 10846950"/>
                    <a:gd name="connsiteY2-188" fmla="*/ 2451015 h 2451015"/>
                    <a:gd name="connsiteX3-189" fmla="*/ 4778 w 10846950"/>
                    <a:gd name="connsiteY3-190" fmla="*/ 2131701 h 2451015"/>
                    <a:gd name="connsiteX4-191" fmla="*/ 11188 w 10846950"/>
                    <a:gd name="connsiteY4-192" fmla="*/ 0 h 2451015"/>
                    <a:gd name="connsiteX0-193" fmla="*/ 10846950 w 10846950"/>
                    <a:gd name="connsiteY0-194" fmla="*/ 1841415 h 2451015"/>
                    <a:gd name="connsiteX1-195" fmla="*/ 10522232 w 10846950"/>
                    <a:gd name="connsiteY1-196" fmla="*/ 2430680 h 2451015"/>
                    <a:gd name="connsiteX2-197" fmla="*/ 251521 w 10846950"/>
                    <a:gd name="connsiteY2-198" fmla="*/ 2451015 h 2451015"/>
                    <a:gd name="connsiteX3-199" fmla="*/ 4778 w 10846950"/>
                    <a:gd name="connsiteY3-200" fmla="*/ 2131701 h 2451015"/>
                    <a:gd name="connsiteX4-201" fmla="*/ 11188 w 10846950"/>
                    <a:gd name="connsiteY4-202" fmla="*/ 0 h 2451015"/>
                    <a:gd name="connsiteX0-203" fmla="*/ 10846950 w 10846950"/>
                    <a:gd name="connsiteY0-204" fmla="*/ 1841415 h 2451015"/>
                    <a:gd name="connsiteX1-205" fmla="*/ 10745593 w 10846950"/>
                    <a:gd name="connsiteY1-206" fmla="*/ 2046023 h 2451015"/>
                    <a:gd name="connsiteX2-207" fmla="*/ 10522232 w 10846950"/>
                    <a:gd name="connsiteY2-208" fmla="*/ 2430680 h 2451015"/>
                    <a:gd name="connsiteX3-209" fmla="*/ 251521 w 10846950"/>
                    <a:gd name="connsiteY3-210" fmla="*/ 2451015 h 2451015"/>
                    <a:gd name="connsiteX4-211" fmla="*/ 4778 w 10846950"/>
                    <a:gd name="connsiteY4-212" fmla="*/ 2131701 h 2451015"/>
                    <a:gd name="connsiteX5-213" fmla="*/ 11188 w 10846950"/>
                    <a:gd name="connsiteY5-214" fmla="*/ 0 h 2451015"/>
                    <a:gd name="connsiteX0-215" fmla="*/ 10745593 w 10745593"/>
                    <a:gd name="connsiteY0-216" fmla="*/ 2046023 h 2451015"/>
                    <a:gd name="connsiteX1-217" fmla="*/ 10522232 w 10745593"/>
                    <a:gd name="connsiteY1-218" fmla="*/ 2430680 h 2451015"/>
                    <a:gd name="connsiteX2-219" fmla="*/ 251521 w 10745593"/>
                    <a:gd name="connsiteY2-220" fmla="*/ 2451015 h 2451015"/>
                    <a:gd name="connsiteX3-221" fmla="*/ 4778 w 10745593"/>
                    <a:gd name="connsiteY3-222" fmla="*/ 2131701 h 2451015"/>
                    <a:gd name="connsiteX4-223" fmla="*/ 11188 w 10745593"/>
                    <a:gd name="connsiteY4-224" fmla="*/ 0 h 2451015"/>
                    <a:gd name="connsiteX0-225" fmla="*/ 10830947 w 10830947"/>
                    <a:gd name="connsiteY0-226" fmla="*/ 2046023 h 2451015"/>
                    <a:gd name="connsiteX1-227" fmla="*/ 10522232 w 10830947"/>
                    <a:gd name="connsiteY1-228" fmla="*/ 2430680 h 2451015"/>
                    <a:gd name="connsiteX2-229" fmla="*/ 251521 w 10830947"/>
                    <a:gd name="connsiteY2-230" fmla="*/ 2451015 h 2451015"/>
                    <a:gd name="connsiteX3-231" fmla="*/ 4778 w 10830947"/>
                    <a:gd name="connsiteY3-232" fmla="*/ 2131701 h 2451015"/>
                    <a:gd name="connsiteX4-233" fmla="*/ 11188 w 10830947"/>
                    <a:gd name="connsiteY4-234" fmla="*/ 0 h 2451015"/>
                    <a:gd name="connsiteX0-235" fmla="*/ 10877504 w 10877504"/>
                    <a:gd name="connsiteY0-236" fmla="*/ 2046023 h 2451015"/>
                    <a:gd name="connsiteX1-237" fmla="*/ 10522232 w 10877504"/>
                    <a:gd name="connsiteY1-238" fmla="*/ 2430680 h 2451015"/>
                    <a:gd name="connsiteX2-239" fmla="*/ 251521 w 10877504"/>
                    <a:gd name="connsiteY2-240" fmla="*/ 2451015 h 2451015"/>
                    <a:gd name="connsiteX3-241" fmla="*/ 4778 w 10877504"/>
                    <a:gd name="connsiteY3-242" fmla="*/ 2131701 h 2451015"/>
                    <a:gd name="connsiteX4-243" fmla="*/ 11188 w 10877504"/>
                    <a:gd name="connsiteY4-244" fmla="*/ 0 h 2451015"/>
                    <a:gd name="connsiteX0-245" fmla="*/ 10861985 w 10861985"/>
                    <a:gd name="connsiteY0-246" fmla="*/ 2084821 h 2451015"/>
                    <a:gd name="connsiteX1-247" fmla="*/ 10522232 w 10861985"/>
                    <a:gd name="connsiteY1-248" fmla="*/ 2430680 h 2451015"/>
                    <a:gd name="connsiteX2-249" fmla="*/ 251521 w 10861985"/>
                    <a:gd name="connsiteY2-250" fmla="*/ 2451015 h 2451015"/>
                    <a:gd name="connsiteX3-251" fmla="*/ 4778 w 10861985"/>
                    <a:gd name="connsiteY3-252" fmla="*/ 2131701 h 2451015"/>
                    <a:gd name="connsiteX4-253" fmla="*/ 11188 w 10861985"/>
                    <a:gd name="connsiteY4-254" fmla="*/ 0 h 2451015"/>
                    <a:gd name="connsiteX0-255" fmla="*/ 10857207 w 10857207"/>
                    <a:gd name="connsiteY0-256" fmla="*/ 0 h 366194"/>
                    <a:gd name="connsiteX1-257" fmla="*/ 10517454 w 10857207"/>
                    <a:gd name="connsiteY1-258" fmla="*/ 345859 h 366194"/>
                    <a:gd name="connsiteX2-259" fmla="*/ 246743 w 10857207"/>
                    <a:gd name="connsiteY2-260" fmla="*/ 366194 h 366194"/>
                    <a:gd name="connsiteX3-261" fmla="*/ 0 w 10857207"/>
                    <a:gd name="connsiteY3-262" fmla="*/ 46880 h 366194"/>
                    <a:gd name="connsiteX0-263" fmla="*/ 10610464 w 10610464"/>
                    <a:gd name="connsiteY0-264" fmla="*/ 0 h 366194"/>
                    <a:gd name="connsiteX1-265" fmla="*/ 10270711 w 10610464"/>
                    <a:gd name="connsiteY1-266" fmla="*/ 345859 h 366194"/>
                    <a:gd name="connsiteX2-267" fmla="*/ 0 w 10610464"/>
                    <a:gd name="connsiteY2-268" fmla="*/ 366194 h 366194"/>
                    <a:gd name="connsiteX0-269" fmla="*/ 339753 w 339753"/>
                    <a:gd name="connsiteY0-270" fmla="*/ 0 h 345859"/>
                    <a:gd name="connsiteX1-271" fmla="*/ 0 w 339753"/>
                    <a:gd name="connsiteY1-272" fmla="*/ 345859 h 345859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</a:cxnLst>
                  <a:rect l="l" t="t" r="r" b="b"/>
                  <a:pathLst>
                    <a:path w="339753" h="345859">
                      <a:moveTo>
                        <a:pt x="339753" y="0"/>
                      </a:moveTo>
                      <a:lnTo>
                        <a:pt x="0" y="345859"/>
                      </a:lnTo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66" name="组合 65"/>
              <p:cNvGrpSpPr/>
              <p:nvPr/>
            </p:nvGrpSpPr>
            <p:grpSpPr>
              <a:xfrm flipH="1" flipV="1">
                <a:off x="1584402" y="1903846"/>
                <a:ext cx="9062674" cy="2137112"/>
                <a:chOff x="1584402" y="3589771"/>
                <a:chExt cx="9062674" cy="2137112"/>
              </a:xfrm>
            </p:grpSpPr>
            <p:sp>
              <p:nvSpPr>
                <p:cNvPr id="67" name="任意多边形: 形状 66"/>
                <p:cNvSpPr/>
                <p:nvPr/>
              </p:nvSpPr>
              <p:spPr>
                <a:xfrm>
                  <a:off x="1652007" y="3589771"/>
                  <a:ext cx="8888987" cy="2005807"/>
                </a:xfrm>
                <a:custGeom>
                  <a:avLst/>
                  <a:gdLst>
                    <a:gd name="connsiteX0" fmla="*/ 10856686 w 10856686"/>
                    <a:gd name="connsiteY0" fmla="*/ 4180114 h 4789714"/>
                    <a:gd name="connsiteX1" fmla="*/ 10363200 w 10856686"/>
                    <a:gd name="connsiteY1" fmla="*/ 4775200 h 4789714"/>
                    <a:gd name="connsiteX2" fmla="*/ 261257 w 10856686"/>
                    <a:gd name="connsiteY2" fmla="*/ 4789714 h 4789714"/>
                    <a:gd name="connsiteX3" fmla="*/ 14514 w 10856686"/>
                    <a:gd name="connsiteY3" fmla="*/ 4470400 h 4789714"/>
                    <a:gd name="connsiteX4" fmla="*/ 0 w 10856686"/>
                    <a:gd name="connsiteY4" fmla="*/ 0 h 4789714"/>
                    <a:gd name="connsiteX0-1" fmla="*/ 10856686 w 10856686"/>
                    <a:gd name="connsiteY0-2" fmla="*/ 4180114 h 4789714"/>
                    <a:gd name="connsiteX1-3" fmla="*/ 10363200 w 10856686"/>
                    <a:gd name="connsiteY1-4" fmla="*/ 4775200 h 4789714"/>
                    <a:gd name="connsiteX2-5" fmla="*/ 261257 w 10856686"/>
                    <a:gd name="connsiteY2-6" fmla="*/ 4789714 h 4789714"/>
                    <a:gd name="connsiteX3-7" fmla="*/ 14514 w 10856686"/>
                    <a:gd name="connsiteY3-8" fmla="*/ 4470400 h 4789714"/>
                    <a:gd name="connsiteX4-9" fmla="*/ 749 w 10856686"/>
                    <a:gd name="connsiteY4-10" fmla="*/ 1242677 h 4789714"/>
                    <a:gd name="connsiteX5" fmla="*/ 0 w 10856686"/>
                    <a:gd name="connsiteY5" fmla="*/ 0 h 4789714"/>
                    <a:gd name="connsiteX0-11" fmla="*/ 10855937 w 10855937"/>
                    <a:gd name="connsiteY0-12" fmla="*/ 2937437 h 3547037"/>
                    <a:gd name="connsiteX1-13" fmla="*/ 10362451 w 10855937"/>
                    <a:gd name="connsiteY1-14" fmla="*/ 3532523 h 3547037"/>
                    <a:gd name="connsiteX2-15" fmla="*/ 260508 w 10855937"/>
                    <a:gd name="connsiteY2-16" fmla="*/ 3547037 h 3547037"/>
                    <a:gd name="connsiteX3-17" fmla="*/ 13765 w 10855937"/>
                    <a:gd name="connsiteY3-18" fmla="*/ 3227723 h 3547037"/>
                    <a:gd name="connsiteX4-19" fmla="*/ 0 w 10855937"/>
                    <a:gd name="connsiteY4-20" fmla="*/ 0 h 3547037"/>
                    <a:gd name="connsiteX0-21" fmla="*/ 10855937 w 10855937"/>
                    <a:gd name="connsiteY0-22" fmla="*/ 2937437 h 3547037"/>
                    <a:gd name="connsiteX1-23" fmla="*/ 10362451 w 10855937"/>
                    <a:gd name="connsiteY1-24" fmla="*/ 3532523 h 3547037"/>
                    <a:gd name="connsiteX2-25" fmla="*/ 260508 w 10855937"/>
                    <a:gd name="connsiteY2-26" fmla="*/ 3547037 h 3547037"/>
                    <a:gd name="connsiteX3-27" fmla="*/ 13765 w 10855937"/>
                    <a:gd name="connsiteY3-28" fmla="*/ 3227723 h 3547037"/>
                    <a:gd name="connsiteX4-29" fmla="*/ 0 w 10855937"/>
                    <a:gd name="connsiteY4-30" fmla="*/ 0 h 3547037"/>
                    <a:gd name="connsiteX0-31" fmla="*/ 10868873 w 10868873"/>
                    <a:gd name="connsiteY0-32" fmla="*/ 2937437 h 3547037"/>
                    <a:gd name="connsiteX1-33" fmla="*/ 10375387 w 10868873"/>
                    <a:gd name="connsiteY1-34" fmla="*/ 3532523 h 3547037"/>
                    <a:gd name="connsiteX2-35" fmla="*/ 273444 w 10868873"/>
                    <a:gd name="connsiteY2-36" fmla="*/ 3547037 h 3547037"/>
                    <a:gd name="connsiteX3-37" fmla="*/ 26701 w 10868873"/>
                    <a:gd name="connsiteY3-38" fmla="*/ 3227723 h 3547037"/>
                    <a:gd name="connsiteX4-39" fmla="*/ 5177 w 10868873"/>
                    <a:gd name="connsiteY4-40" fmla="*/ 1101841 h 3547037"/>
                    <a:gd name="connsiteX5-41" fmla="*/ 12936 w 10868873"/>
                    <a:gd name="connsiteY5-42" fmla="*/ 0 h 3547037"/>
                    <a:gd name="connsiteX0-43" fmla="*/ 10868873 w 10868873"/>
                    <a:gd name="connsiteY0-44" fmla="*/ 1835596 h 2445196"/>
                    <a:gd name="connsiteX1-45" fmla="*/ 10375387 w 10868873"/>
                    <a:gd name="connsiteY1-46" fmla="*/ 2430682 h 2445196"/>
                    <a:gd name="connsiteX2-47" fmla="*/ 273444 w 10868873"/>
                    <a:gd name="connsiteY2-48" fmla="*/ 2445196 h 2445196"/>
                    <a:gd name="connsiteX3-49" fmla="*/ 26701 w 10868873"/>
                    <a:gd name="connsiteY3-50" fmla="*/ 2125882 h 2445196"/>
                    <a:gd name="connsiteX4-51" fmla="*/ 5177 w 10868873"/>
                    <a:gd name="connsiteY4-52" fmla="*/ 0 h 2445196"/>
                    <a:gd name="connsiteX0-53" fmla="*/ 10863696 w 10863696"/>
                    <a:gd name="connsiteY0-54" fmla="*/ 1835596 h 2445196"/>
                    <a:gd name="connsiteX1-55" fmla="*/ 10370210 w 10863696"/>
                    <a:gd name="connsiteY1-56" fmla="*/ 2430682 h 2445196"/>
                    <a:gd name="connsiteX2-57" fmla="*/ 268267 w 10863696"/>
                    <a:gd name="connsiteY2-58" fmla="*/ 2445196 h 2445196"/>
                    <a:gd name="connsiteX3-59" fmla="*/ 21524 w 10863696"/>
                    <a:gd name="connsiteY3-60" fmla="*/ 2125882 h 2445196"/>
                    <a:gd name="connsiteX4-61" fmla="*/ 0 w 10863696"/>
                    <a:gd name="connsiteY4-62" fmla="*/ 0 h 2445196"/>
                    <a:gd name="connsiteX0-63" fmla="*/ 10882319 w 10882319"/>
                    <a:gd name="connsiteY0-64" fmla="*/ 1835596 h 2445196"/>
                    <a:gd name="connsiteX1-65" fmla="*/ 10388833 w 10882319"/>
                    <a:gd name="connsiteY1-66" fmla="*/ 2430682 h 2445196"/>
                    <a:gd name="connsiteX2-67" fmla="*/ 286890 w 10882319"/>
                    <a:gd name="connsiteY2-68" fmla="*/ 2445196 h 2445196"/>
                    <a:gd name="connsiteX3-69" fmla="*/ 40147 w 10882319"/>
                    <a:gd name="connsiteY3-70" fmla="*/ 2125882 h 2445196"/>
                    <a:gd name="connsiteX4-71" fmla="*/ 0 w 10882319"/>
                    <a:gd name="connsiteY4-72" fmla="*/ 0 h 2445196"/>
                    <a:gd name="connsiteX0-73" fmla="*/ 10853134 w 10853134"/>
                    <a:gd name="connsiteY0-74" fmla="*/ 1841415 h 2451015"/>
                    <a:gd name="connsiteX1-75" fmla="*/ 10359648 w 10853134"/>
                    <a:gd name="connsiteY1-76" fmla="*/ 2436501 h 2451015"/>
                    <a:gd name="connsiteX2-77" fmla="*/ 257705 w 10853134"/>
                    <a:gd name="connsiteY2-78" fmla="*/ 2451015 h 2451015"/>
                    <a:gd name="connsiteX3-79" fmla="*/ 10962 w 10853134"/>
                    <a:gd name="connsiteY3-80" fmla="*/ 2131701 h 2451015"/>
                    <a:gd name="connsiteX4-81" fmla="*/ 11553 w 10853134"/>
                    <a:gd name="connsiteY4-82" fmla="*/ 0 h 2451015"/>
                    <a:gd name="connsiteX0-83" fmla="*/ 10864860 w 10864860"/>
                    <a:gd name="connsiteY0-84" fmla="*/ 1841415 h 2451015"/>
                    <a:gd name="connsiteX1-85" fmla="*/ 10371374 w 10864860"/>
                    <a:gd name="connsiteY1-86" fmla="*/ 2436501 h 2451015"/>
                    <a:gd name="connsiteX2-87" fmla="*/ 269431 w 10864860"/>
                    <a:gd name="connsiteY2-88" fmla="*/ 2451015 h 2451015"/>
                    <a:gd name="connsiteX3-89" fmla="*/ 22688 w 10864860"/>
                    <a:gd name="connsiteY3-90" fmla="*/ 2131701 h 2451015"/>
                    <a:gd name="connsiteX4-91" fmla="*/ 0 w 10864860"/>
                    <a:gd name="connsiteY4-92" fmla="*/ 0 h 2451015"/>
                    <a:gd name="connsiteX0-93" fmla="*/ 10856761 w 10856761"/>
                    <a:gd name="connsiteY0-94" fmla="*/ 1841415 h 2451015"/>
                    <a:gd name="connsiteX1-95" fmla="*/ 10363275 w 10856761"/>
                    <a:gd name="connsiteY1-96" fmla="*/ 2436501 h 2451015"/>
                    <a:gd name="connsiteX2-97" fmla="*/ 261332 w 10856761"/>
                    <a:gd name="connsiteY2-98" fmla="*/ 2451015 h 2451015"/>
                    <a:gd name="connsiteX3-99" fmla="*/ 14589 w 10856761"/>
                    <a:gd name="connsiteY3-100" fmla="*/ 2131701 h 2451015"/>
                    <a:gd name="connsiteX4-101" fmla="*/ 3540 w 10856761"/>
                    <a:gd name="connsiteY4-102" fmla="*/ 0 h 2451015"/>
                    <a:gd name="connsiteX0-103" fmla="*/ 10858803 w 10858803"/>
                    <a:gd name="connsiteY0-104" fmla="*/ 1841415 h 2451015"/>
                    <a:gd name="connsiteX1-105" fmla="*/ 10365317 w 10858803"/>
                    <a:gd name="connsiteY1-106" fmla="*/ 2436501 h 2451015"/>
                    <a:gd name="connsiteX2-107" fmla="*/ 263374 w 10858803"/>
                    <a:gd name="connsiteY2-108" fmla="*/ 2451015 h 2451015"/>
                    <a:gd name="connsiteX3-109" fmla="*/ 16631 w 10858803"/>
                    <a:gd name="connsiteY3-110" fmla="*/ 2131701 h 2451015"/>
                    <a:gd name="connsiteX4-111" fmla="*/ 5582 w 10858803"/>
                    <a:gd name="connsiteY4-112" fmla="*/ 0 h 2451015"/>
                    <a:gd name="connsiteX0-113" fmla="*/ 10854255 w 10854255"/>
                    <a:gd name="connsiteY0-114" fmla="*/ 1841415 h 2451015"/>
                    <a:gd name="connsiteX1-115" fmla="*/ 10360769 w 10854255"/>
                    <a:gd name="connsiteY1-116" fmla="*/ 2436501 h 2451015"/>
                    <a:gd name="connsiteX2-117" fmla="*/ 258826 w 10854255"/>
                    <a:gd name="connsiteY2-118" fmla="*/ 2451015 h 2451015"/>
                    <a:gd name="connsiteX3-119" fmla="*/ 12083 w 10854255"/>
                    <a:gd name="connsiteY3-120" fmla="*/ 2131701 h 2451015"/>
                    <a:gd name="connsiteX4-121" fmla="*/ 1034 w 10854255"/>
                    <a:gd name="connsiteY4-122" fmla="*/ 0 h 2451015"/>
                    <a:gd name="connsiteX0-123" fmla="*/ 10846712 w 10846712"/>
                    <a:gd name="connsiteY0-124" fmla="*/ 1841415 h 2451015"/>
                    <a:gd name="connsiteX1-125" fmla="*/ 10353226 w 10846712"/>
                    <a:gd name="connsiteY1-126" fmla="*/ 2436501 h 2451015"/>
                    <a:gd name="connsiteX2-127" fmla="*/ 251283 w 10846712"/>
                    <a:gd name="connsiteY2-128" fmla="*/ 2451015 h 2451015"/>
                    <a:gd name="connsiteX3-129" fmla="*/ 4540 w 10846712"/>
                    <a:gd name="connsiteY3-130" fmla="*/ 2131701 h 2451015"/>
                    <a:gd name="connsiteX4-131" fmla="*/ 5130 w 10846712"/>
                    <a:gd name="connsiteY4-132" fmla="*/ 0 h 2451015"/>
                    <a:gd name="connsiteX0-133" fmla="*/ 10842172 w 10842172"/>
                    <a:gd name="connsiteY0-134" fmla="*/ 1841415 h 2451015"/>
                    <a:gd name="connsiteX1-135" fmla="*/ 10348686 w 10842172"/>
                    <a:gd name="connsiteY1-136" fmla="*/ 2436501 h 2451015"/>
                    <a:gd name="connsiteX2-137" fmla="*/ 246743 w 10842172"/>
                    <a:gd name="connsiteY2-138" fmla="*/ 2451015 h 2451015"/>
                    <a:gd name="connsiteX3-139" fmla="*/ 0 w 10842172"/>
                    <a:gd name="connsiteY3-140" fmla="*/ 2131701 h 2451015"/>
                    <a:gd name="connsiteX4-141" fmla="*/ 590 w 10842172"/>
                    <a:gd name="connsiteY4-142" fmla="*/ 0 h 2451015"/>
                    <a:gd name="connsiteX0-143" fmla="*/ 10842172 w 10842172"/>
                    <a:gd name="connsiteY0-144" fmla="*/ 1841415 h 2451015"/>
                    <a:gd name="connsiteX1-145" fmla="*/ 10348686 w 10842172"/>
                    <a:gd name="connsiteY1-146" fmla="*/ 2436501 h 2451015"/>
                    <a:gd name="connsiteX2-147" fmla="*/ 246743 w 10842172"/>
                    <a:gd name="connsiteY2-148" fmla="*/ 2451015 h 2451015"/>
                    <a:gd name="connsiteX3-149" fmla="*/ 0 w 10842172"/>
                    <a:gd name="connsiteY3-150" fmla="*/ 2131701 h 2451015"/>
                    <a:gd name="connsiteX4-151" fmla="*/ 590 w 10842172"/>
                    <a:gd name="connsiteY4-152" fmla="*/ 0 h 2451015"/>
                    <a:gd name="connsiteX0-153" fmla="*/ 10842172 w 10842172"/>
                    <a:gd name="connsiteY0-154" fmla="*/ 1841415 h 2451015"/>
                    <a:gd name="connsiteX1-155" fmla="*/ 10348686 w 10842172"/>
                    <a:gd name="connsiteY1-156" fmla="*/ 2436501 h 2451015"/>
                    <a:gd name="connsiteX2-157" fmla="*/ 246743 w 10842172"/>
                    <a:gd name="connsiteY2-158" fmla="*/ 2451015 h 2451015"/>
                    <a:gd name="connsiteX3-159" fmla="*/ 0 w 10842172"/>
                    <a:gd name="connsiteY3-160" fmla="*/ 2131701 h 2451015"/>
                    <a:gd name="connsiteX4-161" fmla="*/ 6410 w 10842172"/>
                    <a:gd name="connsiteY4-162" fmla="*/ 0 h 2451015"/>
                    <a:gd name="connsiteX0-163" fmla="*/ 10842172 w 10842172"/>
                    <a:gd name="connsiteY0-164" fmla="*/ 1841415 h 2451015"/>
                    <a:gd name="connsiteX1-165" fmla="*/ 10348686 w 10842172"/>
                    <a:gd name="connsiteY1-166" fmla="*/ 2436501 h 2451015"/>
                    <a:gd name="connsiteX2-167" fmla="*/ 246743 w 10842172"/>
                    <a:gd name="connsiteY2-168" fmla="*/ 2451015 h 2451015"/>
                    <a:gd name="connsiteX3-169" fmla="*/ 0 w 10842172"/>
                    <a:gd name="connsiteY3-170" fmla="*/ 2131701 h 2451015"/>
                    <a:gd name="connsiteX4-171" fmla="*/ 6410 w 10842172"/>
                    <a:gd name="connsiteY4-172" fmla="*/ 0 h 2451015"/>
                    <a:gd name="connsiteX0-173" fmla="*/ 10846950 w 10846950"/>
                    <a:gd name="connsiteY0-174" fmla="*/ 1841415 h 2451015"/>
                    <a:gd name="connsiteX1-175" fmla="*/ 10353464 w 10846950"/>
                    <a:gd name="connsiteY1-176" fmla="*/ 2436501 h 2451015"/>
                    <a:gd name="connsiteX2-177" fmla="*/ 251521 w 10846950"/>
                    <a:gd name="connsiteY2-178" fmla="*/ 2451015 h 2451015"/>
                    <a:gd name="connsiteX3-179" fmla="*/ 4778 w 10846950"/>
                    <a:gd name="connsiteY3-180" fmla="*/ 2131701 h 2451015"/>
                    <a:gd name="connsiteX4-181" fmla="*/ 11188 w 10846950"/>
                    <a:gd name="connsiteY4-182" fmla="*/ 0 h 2451015"/>
                    <a:gd name="connsiteX0-183" fmla="*/ 10846950 w 10846950"/>
                    <a:gd name="connsiteY0-184" fmla="*/ 1841415 h 2451015"/>
                    <a:gd name="connsiteX1-185" fmla="*/ 10568788 w 10846950"/>
                    <a:gd name="connsiteY1-186" fmla="*/ 2430680 h 2451015"/>
                    <a:gd name="connsiteX2-187" fmla="*/ 251521 w 10846950"/>
                    <a:gd name="connsiteY2-188" fmla="*/ 2451015 h 2451015"/>
                    <a:gd name="connsiteX3-189" fmla="*/ 4778 w 10846950"/>
                    <a:gd name="connsiteY3-190" fmla="*/ 2131701 h 2451015"/>
                    <a:gd name="connsiteX4-191" fmla="*/ 11188 w 10846950"/>
                    <a:gd name="connsiteY4-192" fmla="*/ 0 h 2451015"/>
                    <a:gd name="connsiteX0-193" fmla="*/ 10846950 w 10846950"/>
                    <a:gd name="connsiteY0-194" fmla="*/ 1841415 h 2451015"/>
                    <a:gd name="connsiteX1-195" fmla="*/ 10522232 w 10846950"/>
                    <a:gd name="connsiteY1-196" fmla="*/ 2430680 h 2451015"/>
                    <a:gd name="connsiteX2-197" fmla="*/ 251521 w 10846950"/>
                    <a:gd name="connsiteY2-198" fmla="*/ 2451015 h 2451015"/>
                    <a:gd name="connsiteX3-199" fmla="*/ 4778 w 10846950"/>
                    <a:gd name="connsiteY3-200" fmla="*/ 2131701 h 2451015"/>
                    <a:gd name="connsiteX4-201" fmla="*/ 11188 w 10846950"/>
                    <a:gd name="connsiteY4-202" fmla="*/ 0 h 2451015"/>
                    <a:gd name="connsiteX0-203" fmla="*/ 10846950 w 10846950"/>
                    <a:gd name="connsiteY0-204" fmla="*/ 1841415 h 2451015"/>
                    <a:gd name="connsiteX1-205" fmla="*/ 10745593 w 10846950"/>
                    <a:gd name="connsiteY1-206" fmla="*/ 2046023 h 2451015"/>
                    <a:gd name="connsiteX2-207" fmla="*/ 10522232 w 10846950"/>
                    <a:gd name="connsiteY2-208" fmla="*/ 2430680 h 2451015"/>
                    <a:gd name="connsiteX3-209" fmla="*/ 251521 w 10846950"/>
                    <a:gd name="connsiteY3-210" fmla="*/ 2451015 h 2451015"/>
                    <a:gd name="connsiteX4-211" fmla="*/ 4778 w 10846950"/>
                    <a:gd name="connsiteY4-212" fmla="*/ 2131701 h 2451015"/>
                    <a:gd name="connsiteX5-213" fmla="*/ 11188 w 10846950"/>
                    <a:gd name="connsiteY5-214" fmla="*/ 0 h 2451015"/>
                    <a:gd name="connsiteX0-215" fmla="*/ 10745593 w 10745593"/>
                    <a:gd name="connsiteY0-216" fmla="*/ 2046023 h 2451015"/>
                    <a:gd name="connsiteX1-217" fmla="*/ 10522232 w 10745593"/>
                    <a:gd name="connsiteY1-218" fmla="*/ 2430680 h 2451015"/>
                    <a:gd name="connsiteX2-219" fmla="*/ 251521 w 10745593"/>
                    <a:gd name="connsiteY2-220" fmla="*/ 2451015 h 2451015"/>
                    <a:gd name="connsiteX3-221" fmla="*/ 4778 w 10745593"/>
                    <a:gd name="connsiteY3-222" fmla="*/ 2131701 h 2451015"/>
                    <a:gd name="connsiteX4-223" fmla="*/ 11188 w 10745593"/>
                    <a:gd name="connsiteY4-224" fmla="*/ 0 h 2451015"/>
                    <a:gd name="connsiteX0-225" fmla="*/ 10830947 w 10830947"/>
                    <a:gd name="connsiteY0-226" fmla="*/ 2046023 h 2451015"/>
                    <a:gd name="connsiteX1-227" fmla="*/ 10522232 w 10830947"/>
                    <a:gd name="connsiteY1-228" fmla="*/ 2430680 h 2451015"/>
                    <a:gd name="connsiteX2-229" fmla="*/ 251521 w 10830947"/>
                    <a:gd name="connsiteY2-230" fmla="*/ 2451015 h 2451015"/>
                    <a:gd name="connsiteX3-231" fmla="*/ 4778 w 10830947"/>
                    <a:gd name="connsiteY3-232" fmla="*/ 2131701 h 2451015"/>
                    <a:gd name="connsiteX4-233" fmla="*/ 11188 w 10830947"/>
                    <a:gd name="connsiteY4-234" fmla="*/ 0 h 2451015"/>
                    <a:gd name="connsiteX0-235" fmla="*/ 10877504 w 10877504"/>
                    <a:gd name="connsiteY0-236" fmla="*/ 2046023 h 2451015"/>
                    <a:gd name="connsiteX1-237" fmla="*/ 10522232 w 10877504"/>
                    <a:gd name="connsiteY1-238" fmla="*/ 2430680 h 2451015"/>
                    <a:gd name="connsiteX2-239" fmla="*/ 251521 w 10877504"/>
                    <a:gd name="connsiteY2-240" fmla="*/ 2451015 h 2451015"/>
                    <a:gd name="connsiteX3-241" fmla="*/ 4778 w 10877504"/>
                    <a:gd name="connsiteY3-242" fmla="*/ 2131701 h 2451015"/>
                    <a:gd name="connsiteX4-243" fmla="*/ 11188 w 10877504"/>
                    <a:gd name="connsiteY4-244" fmla="*/ 0 h 2451015"/>
                    <a:gd name="connsiteX0-245" fmla="*/ 10861985 w 10861985"/>
                    <a:gd name="connsiteY0-246" fmla="*/ 2084821 h 2451015"/>
                    <a:gd name="connsiteX1-247" fmla="*/ 10522232 w 10861985"/>
                    <a:gd name="connsiteY1-248" fmla="*/ 2430680 h 2451015"/>
                    <a:gd name="connsiteX2-249" fmla="*/ 251521 w 10861985"/>
                    <a:gd name="connsiteY2-250" fmla="*/ 2451015 h 2451015"/>
                    <a:gd name="connsiteX3-251" fmla="*/ 4778 w 10861985"/>
                    <a:gd name="connsiteY3-252" fmla="*/ 2131701 h 2451015"/>
                    <a:gd name="connsiteX4-253" fmla="*/ 11188 w 10861985"/>
                    <a:gd name="connsiteY4-254" fmla="*/ 0 h 2451015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</a:cxnLst>
                  <a:rect l="l" t="t" r="r" b="b"/>
                  <a:pathLst>
                    <a:path w="10861985" h="2451015">
                      <a:moveTo>
                        <a:pt x="10861985" y="2084821"/>
                      </a:moveTo>
                      <a:lnTo>
                        <a:pt x="10522232" y="2430680"/>
                      </a:lnTo>
                      <a:lnTo>
                        <a:pt x="251521" y="2451015"/>
                      </a:lnTo>
                      <a:lnTo>
                        <a:pt x="4778" y="2131701"/>
                      </a:lnTo>
                      <a:cubicBezTo>
                        <a:pt x="-9673" y="1092163"/>
                        <a:pt x="13480" y="881310"/>
                        <a:pt x="11188" y="0"/>
                      </a:cubicBezTo>
                    </a:path>
                  </a:pathLst>
                </a:custGeom>
                <a:noFill/>
                <a:ln w="1905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8" name="梯形 67"/>
                <p:cNvSpPr/>
                <p:nvPr/>
              </p:nvSpPr>
              <p:spPr>
                <a:xfrm flipV="1">
                  <a:off x="2795159" y="5595578"/>
                  <a:ext cx="851792" cy="131305"/>
                </a:xfrm>
                <a:prstGeom prst="trapezoid">
                  <a:avLst>
                    <a:gd name="adj" fmla="val 83457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9" name="梯形 68"/>
                <p:cNvSpPr/>
                <p:nvPr/>
              </p:nvSpPr>
              <p:spPr>
                <a:xfrm rot="5400000" flipV="1">
                  <a:off x="1407134" y="4727547"/>
                  <a:ext cx="419147" cy="64612"/>
                </a:xfrm>
                <a:prstGeom prst="trapezoid">
                  <a:avLst>
                    <a:gd name="adj" fmla="val 83457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0" name="梯形 4"/>
                <p:cNvSpPr/>
                <p:nvPr/>
              </p:nvSpPr>
              <p:spPr>
                <a:xfrm rot="3120575" flipV="1">
                  <a:off x="1544456" y="5395003"/>
                  <a:ext cx="460512" cy="64612"/>
                </a:xfrm>
                <a:custGeom>
                  <a:avLst/>
                  <a:gdLst>
                    <a:gd name="connsiteX0" fmla="*/ 0 w 512180"/>
                    <a:gd name="connsiteY0" fmla="*/ 78953 h 78953"/>
                    <a:gd name="connsiteX1" fmla="*/ 65892 w 512180"/>
                    <a:gd name="connsiteY1" fmla="*/ 0 h 78953"/>
                    <a:gd name="connsiteX2" fmla="*/ 446288 w 512180"/>
                    <a:gd name="connsiteY2" fmla="*/ 0 h 78953"/>
                    <a:gd name="connsiteX3" fmla="*/ 512180 w 512180"/>
                    <a:gd name="connsiteY3" fmla="*/ 78953 h 78953"/>
                    <a:gd name="connsiteX4" fmla="*/ 0 w 512180"/>
                    <a:gd name="connsiteY4" fmla="*/ 78953 h 78953"/>
                    <a:gd name="connsiteX0-1" fmla="*/ 0 w 562727"/>
                    <a:gd name="connsiteY0-2" fmla="*/ 76132 h 78953"/>
                    <a:gd name="connsiteX1-3" fmla="*/ 116439 w 562727"/>
                    <a:gd name="connsiteY1-4" fmla="*/ 0 h 78953"/>
                    <a:gd name="connsiteX2-5" fmla="*/ 496835 w 562727"/>
                    <a:gd name="connsiteY2-6" fmla="*/ 0 h 78953"/>
                    <a:gd name="connsiteX3-7" fmla="*/ 562727 w 562727"/>
                    <a:gd name="connsiteY3-8" fmla="*/ 78953 h 78953"/>
                    <a:gd name="connsiteX4-9" fmla="*/ 0 w 562727"/>
                    <a:gd name="connsiteY4-10" fmla="*/ 76132 h 78953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</a:cxnLst>
                  <a:rect l="l" t="t" r="r" b="b"/>
                  <a:pathLst>
                    <a:path w="562727" h="78953">
                      <a:moveTo>
                        <a:pt x="0" y="76132"/>
                      </a:moveTo>
                      <a:lnTo>
                        <a:pt x="116439" y="0"/>
                      </a:lnTo>
                      <a:lnTo>
                        <a:pt x="496835" y="0"/>
                      </a:lnTo>
                      <a:lnTo>
                        <a:pt x="562727" y="78953"/>
                      </a:lnTo>
                      <a:lnTo>
                        <a:pt x="0" y="76132"/>
                      </a:lnTo>
                      <a:close/>
                    </a:path>
                  </a:pathLst>
                </a:cu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1" name="椭圆 70"/>
                <p:cNvSpPr/>
                <p:nvPr/>
              </p:nvSpPr>
              <p:spPr>
                <a:xfrm>
                  <a:off x="10526994" y="5210782"/>
                  <a:ext cx="106082" cy="106082"/>
                </a:xfrm>
                <a:prstGeom prst="ellipse">
                  <a:avLst/>
                </a:prstGeom>
                <a:noFill/>
                <a:ln w="28575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zh-CN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2" name="任意多边形: 形状 71"/>
                <p:cNvSpPr/>
                <p:nvPr/>
              </p:nvSpPr>
              <p:spPr>
                <a:xfrm>
                  <a:off x="10443054" y="4871788"/>
                  <a:ext cx="204022" cy="207689"/>
                </a:xfrm>
                <a:custGeom>
                  <a:avLst/>
                  <a:gdLst>
                    <a:gd name="connsiteX0" fmla="*/ 10856686 w 10856686"/>
                    <a:gd name="connsiteY0" fmla="*/ 4180114 h 4789714"/>
                    <a:gd name="connsiteX1" fmla="*/ 10363200 w 10856686"/>
                    <a:gd name="connsiteY1" fmla="*/ 4775200 h 4789714"/>
                    <a:gd name="connsiteX2" fmla="*/ 261257 w 10856686"/>
                    <a:gd name="connsiteY2" fmla="*/ 4789714 h 4789714"/>
                    <a:gd name="connsiteX3" fmla="*/ 14514 w 10856686"/>
                    <a:gd name="connsiteY3" fmla="*/ 4470400 h 4789714"/>
                    <a:gd name="connsiteX4" fmla="*/ 0 w 10856686"/>
                    <a:gd name="connsiteY4" fmla="*/ 0 h 4789714"/>
                    <a:gd name="connsiteX0-1" fmla="*/ 10856686 w 10856686"/>
                    <a:gd name="connsiteY0-2" fmla="*/ 4180114 h 4789714"/>
                    <a:gd name="connsiteX1-3" fmla="*/ 10363200 w 10856686"/>
                    <a:gd name="connsiteY1-4" fmla="*/ 4775200 h 4789714"/>
                    <a:gd name="connsiteX2-5" fmla="*/ 261257 w 10856686"/>
                    <a:gd name="connsiteY2-6" fmla="*/ 4789714 h 4789714"/>
                    <a:gd name="connsiteX3-7" fmla="*/ 14514 w 10856686"/>
                    <a:gd name="connsiteY3-8" fmla="*/ 4470400 h 4789714"/>
                    <a:gd name="connsiteX4-9" fmla="*/ 749 w 10856686"/>
                    <a:gd name="connsiteY4-10" fmla="*/ 1242677 h 4789714"/>
                    <a:gd name="connsiteX5" fmla="*/ 0 w 10856686"/>
                    <a:gd name="connsiteY5" fmla="*/ 0 h 4789714"/>
                    <a:gd name="connsiteX0-11" fmla="*/ 10855937 w 10855937"/>
                    <a:gd name="connsiteY0-12" fmla="*/ 2937437 h 3547037"/>
                    <a:gd name="connsiteX1-13" fmla="*/ 10362451 w 10855937"/>
                    <a:gd name="connsiteY1-14" fmla="*/ 3532523 h 3547037"/>
                    <a:gd name="connsiteX2-15" fmla="*/ 260508 w 10855937"/>
                    <a:gd name="connsiteY2-16" fmla="*/ 3547037 h 3547037"/>
                    <a:gd name="connsiteX3-17" fmla="*/ 13765 w 10855937"/>
                    <a:gd name="connsiteY3-18" fmla="*/ 3227723 h 3547037"/>
                    <a:gd name="connsiteX4-19" fmla="*/ 0 w 10855937"/>
                    <a:gd name="connsiteY4-20" fmla="*/ 0 h 3547037"/>
                    <a:gd name="connsiteX0-21" fmla="*/ 10855937 w 10855937"/>
                    <a:gd name="connsiteY0-22" fmla="*/ 2937437 h 3547037"/>
                    <a:gd name="connsiteX1-23" fmla="*/ 10362451 w 10855937"/>
                    <a:gd name="connsiteY1-24" fmla="*/ 3532523 h 3547037"/>
                    <a:gd name="connsiteX2-25" fmla="*/ 260508 w 10855937"/>
                    <a:gd name="connsiteY2-26" fmla="*/ 3547037 h 3547037"/>
                    <a:gd name="connsiteX3-27" fmla="*/ 13765 w 10855937"/>
                    <a:gd name="connsiteY3-28" fmla="*/ 3227723 h 3547037"/>
                    <a:gd name="connsiteX4-29" fmla="*/ 0 w 10855937"/>
                    <a:gd name="connsiteY4-30" fmla="*/ 0 h 3547037"/>
                    <a:gd name="connsiteX0-31" fmla="*/ 10868873 w 10868873"/>
                    <a:gd name="connsiteY0-32" fmla="*/ 2937437 h 3547037"/>
                    <a:gd name="connsiteX1-33" fmla="*/ 10375387 w 10868873"/>
                    <a:gd name="connsiteY1-34" fmla="*/ 3532523 h 3547037"/>
                    <a:gd name="connsiteX2-35" fmla="*/ 273444 w 10868873"/>
                    <a:gd name="connsiteY2-36" fmla="*/ 3547037 h 3547037"/>
                    <a:gd name="connsiteX3-37" fmla="*/ 26701 w 10868873"/>
                    <a:gd name="connsiteY3-38" fmla="*/ 3227723 h 3547037"/>
                    <a:gd name="connsiteX4-39" fmla="*/ 5177 w 10868873"/>
                    <a:gd name="connsiteY4-40" fmla="*/ 1101841 h 3547037"/>
                    <a:gd name="connsiteX5-41" fmla="*/ 12936 w 10868873"/>
                    <a:gd name="connsiteY5-42" fmla="*/ 0 h 3547037"/>
                    <a:gd name="connsiteX0-43" fmla="*/ 10868873 w 10868873"/>
                    <a:gd name="connsiteY0-44" fmla="*/ 1835596 h 2445196"/>
                    <a:gd name="connsiteX1-45" fmla="*/ 10375387 w 10868873"/>
                    <a:gd name="connsiteY1-46" fmla="*/ 2430682 h 2445196"/>
                    <a:gd name="connsiteX2-47" fmla="*/ 273444 w 10868873"/>
                    <a:gd name="connsiteY2-48" fmla="*/ 2445196 h 2445196"/>
                    <a:gd name="connsiteX3-49" fmla="*/ 26701 w 10868873"/>
                    <a:gd name="connsiteY3-50" fmla="*/ 2125882 h 2445196"/>
                    <a:gd name="connsiteX4-51" fmla="*/ 5177 w 10868873"/>
                    <a:gd name="connsiteY4-52" fmla="*/ 0 h 2445196"/>
                    <a:gd name="connsiteX0-53" fmla="*/ 10863696 w 10863696"/>
                    <a:gd name="connsiteY0-54" fmla="*/ 1835596 h 2445196"/>
                    <a:gd name="connsiteX1-55" fmla="*/ 10370210 w 10863696"/>
                    <a:gd name="connsiteY1-56" fmla="*/ 2430682 h 2445196"/>
                    <a:gd name="connsiteX2-57" fmla="*/ 268267 w 10863696"/>
                    <a:gd name="connsiteY2-58" fmla="*/ 2445196 h 2445196"/>
                    <a:gd name="connsiteX3-59" fmla="*/ 21524 w 10863696"/>
                    <a:gd name="connsiteY3-60" fmla="*/ 2125882 h 2445196"/>
                    <a:gd name="connsiteX4-61" fmla="*/ 0 w 10863696"/>
                    <a:gd name="connsiteY4-62" fmla="*/ 0 h 2445196"/>
                    <a:gd name="connsiteX0-63" fmla="*/ 10882319 w 10882319"/>
                    <a:gd name="connsiteY0-64" fmla="*/ 1835596 h 2445196"/>
                    <a:gd name="connsiteX1-65" fmla="*/ 10388833 w 10882319"/>
                    <a:gd name="connsiteY1-66" fmla="*/ 2430682 h 2445196"/>
                    <a:gd name="connsiteX2-67" fmla="*/ 286890 w 10882319"/>
                    <a:gd name="connsiteY2-68" fmla="*/ 2445196 h 2445196"/>
                    <a:gd name="connsiteX3-69" fmla="*/ 40147 w 10882319"/>
                    <a:gd name="connsiteY3-70" fmla="*/ 2125882 h 2445196"/>
                    <a:gd name="connsiteX4-71" fmla="*/ 0 w 10882319"/>
                    <a:gd name="connsiteY4-72" fmla="*/ 0 h 2445196"/>
                    <a:gd name="connsiteX0-73" fmla="*/ 10853134 w 10853134"/>
                    <a:gd name="connsiteY0-74" fmla="*/ 1841415 h 2451015"/>
                    <a:gd name="connsiteX1-75" fmla="*/ 10359648 w 10853134"/>
                    <a:gd name="connsiteY1-76" fmla="*/ 2436501 h 2451015"/>
                    <a:gd name="connsiteX2-77" fmla="*/ 257705 w 10853134"/>
                    <a:gd name="connsiteY2-78" fmla="*/ 2451015 h 2451015"/>
                    <a:gd name="connsiteX3-79" fmla="*/ 10962 w 10853134"/>
                    <a:gd name="connsiteY3-80" fmla="*/ 2131701 h 2451015"/>
                    <a:gd name="connsiteX4-81" fmla="*/ 11553 w 10853134"/>
                    <a:gd name="connsiteY4-82" fmla="*/ 0 h 2451015"/>
                    <a:gd name="connsiteX0-83" fmla="*/ 10864860 w 10864860"/>
                    <a:gd name="connsiteY0-84" fmla="*/ 1841415 h 2451015"/>
                    <a:gd name="connsiteX1-85" fmla="*/ 10371374 w 10864860"/>
                    <a:gd name="connsiteY1-86" fmla="*/ 2436501 h 2451015"/>
                    <a:gd name="connsiteX2-87" fmla="*/ 269431 w 10864860"/>
                    <a:gd name="connsiteY2-88" fmla="*/ 2451015 h 2451015"/>
                    <a:gd name="connsiteX3-89" fmla="*/ 22688 w 10864860"/>
                    <a:gd name="connsiteY3-90" fmla="*/ 2131701 h 2451015"/>
                    <a:gd name="connsiteX4-91" fmla="*/ 0 w 10864860"/>
                    <a:gd name="connsiteY4-92" fmla="*/ 0 h 2451015"/>
                    <a:gd name="connsiteX0-93" fmla="*/ 10856761 w 10856761"/>
                    <a:gd name="connsiteY0-94" fmla="*/ 1841415 h 2451015"/>
                    <a:gd name="connsiteX1-95" fmla="*/ 10363275 w 10856761"/>
                    <a:gd name="connsiteY1-96" fmla="*/ 2436501 h 2451015"/>
                    <a:gd name="connsiteX2-97" fmla="*/ 261332 w 10856761"/>
                    <a:gd name="connsiteY2-98" fmla="*/ 2451015 h 2451015"/>
                    <a:gd name="connsiteX3-99" fmla="*/ 14589 w 10856761"/>
                    <a:gd name="connsiteY3-100" fmla="*/ 2131701 h 2451015"/>
                    <a:gd name="connsiteX4-101" fmla="*/ 3540 w 10856761"/>
                    <a:gd name="connsiteY4-102" fmla="*/ 0 h 2451015"/>
                    <a:gd name="connsiteX0-103" fmla="*/ 10858803 w 10858803"/>
                    <a:gd name="connsiteY0-104" fmla="*/ 1841415 h 2451015"/>
                    <a:gd name="connsiteX1-105" fmla="*/ 10365317 w 10858803"/>
                    <a:gd name="connsiteY1-106" fmla="*/ 2436501 h 2451015"/>
                    <a:gd name="connsiteX2-107" fmla="*/ 263374 w 10858803"/>
                    <a:gd name="connsiteY2-108" fmla="*/ 2451015 h 2451015"/>
                    <a:gd name="connsiteX3-109" fmla="*/ 16631 w 10858803"/>
                    <a:gd name="connsiteY3-110" fmla="*/ 2131701 h 2451015"/>
                    <a:gd name="connsiteX4-111" fmla="*/ 5582 w 10858803"/>
                    <a:gd name="connsiteY4-112" fmla="*/ 0 h 2451015"/>
                    <a:gd name="connsiteX0-113" fmla="*/ 10854255 w 10854255"/>
                    <a:gd name="connsiteY0-114" fmla="*/ 1841415 h 2451015"/>
                    <a:gd name="connsiteX1-115" fmla="*/ 10360769 w 10854255"/>
                    <a:gd name="connsiteY1-116" fmla="*/ 2436501 h 2451015"/>
                    <a:gd name="connsiteX2-117" fmla="*/ 258826 w 10854255"/>
                    <a:gd name="connsiteY2-118" fmla="*/ 2451015 h 2451015"/>
                    <a:gd name="connsiteX3-119" fmla="*/ 12083 w 10854255"/>
                    <a:gd name="connsiteY3-120" fmla="*/ 2131701 h 2451015"/>
                    <a:gd name="connsiteX4-121" fmla="*/ 1034 w 10854255"/>
                    <a:gd name="connsiteY4-122" fmla="*/ 0 h 2451015"/>
                    <a:gd name="connsiteX0-123" fmla="*/ 10846712 w 10846712"/>
                    <a:gd name="connsiteY0-124" fmla="*/ 1841415 h 2451015"/>
                    <a:gd name="connsiteX1-125" fmla="*/ 10353226 w 10846712"/>
                    <a:gd name="connsiteY1-126" fmla="*/ 2436501 h 2451015"/>
                    <a:gd name="connsiteX2-127" fmla="*/ 251283 w 10846712"/>
                    <a:gd name="connsiteY2-128" fmla="*/ 2451015 h 2451015"/>
                    <a:gd name="connsiteX3-129" fmla="*/ 4540 w 10846712"/>
                    <a:gd name="connsiteY3-130" fmla="*/ 2131701 h 2451015"/>
                    <a:gd name="connsiteX4-131" fmla="*/ 5130 w 10846712"/>
                    <a:gd name="connsiteY4-132" fmla="*/ 0 h 2451015"/>
                    <a:gd name="connsiteX0-133" fmla="*/ 10842172 w 10842172"/>
                    <a:gd name="connsiteY0-134" fmla="*/ 1841415 h 2451015"/>
                    <a:gd name="connsiteX1-135" fmla="*/ 10348686 w 10842172"/>
                    <a:gd name="connsiteY1-136" fmla="*/ 2436501 h 2451015"/>
                    <a:gd name="connsiteX2-137" fmla="*/ 246743 w 10842172"/>
                    <a:gd name="connsiteY2-138" fmla="*/ 2451015 h 2451015"/>
                    <a:gd name="connsiteX3-139" fmla="*/ 0 w 10842172"/>
                    <a:gd name="connsiteY3-140" fmla="*/ 2131701 h 2451015"/>
                    <a:gd name="connsiteX4-141" fmla="*/ 590 w 10842172"/>
                    <a:gd name="connsiteY4-142" fmla="*/ 0 h 2451015"/>
                    <a:gd name="connsiteX0-143" fmla="*/ 10842172 w 10842172"/>
                    <a:gd name="connsiteY0-144" fmla="*/ 1841415 h 2451015"/>
                    <a:gd name="connsiteX1-145" fmla="*/ 10348686 w 10842172"/>
                    <a:gd name="connsiteY1-146" fmla="*/ 2436501 h 2451015"/>
                    <a:gd name="connsiteX2-147" fmla="*/ 246743 w 10842172"/>
                    <a:gd name="connsiteY2-148" fmla="*/ 2451015 h 2451015"/>
                    <a:gd name="connsiteX3-149" fmla="*/ 0 w 10842172"/>
                    <a:gd name="connsiteY3-150" fmla="*/ 2131701 h 2451015"/>
                    <a:gd name="connsiteX4-151" fmla="*/ 590 w 10842172"/>
                    <a:gd name="connsiteY4-152" fmla="*/ 0 h 2451015"/>
                    <a:gd name="connsiteX0-153" fmla="*/ 10842172 w 10842172"/>
                    <a:gd name="connsiteY0-154" fmla="*/ 1841415 h 2451015"/>
                    <a:gd name="connsiteX1-155" fmla="*/ 10348686 w 10842172"/>
                    <a:gd name="connsiteY1-156" fmla="*/ 2436501 h 2451015"/>
                    <a:gd name="connsiteX2-157" fmla="*/ 246743 w 10842172"/>
                    <a:gd name="connsiteY2-158" fmla="*/ 2451015 h 2451015"/>
                    <a:gd name="connsiteX3-159" fmla="*/ 0 w 10842172"/>
                    <a:gd name="connsiteY3-160" fmla="*/ 2131701 h 2451015"/>
                    <a:gd name="connsiteX4-161" fmla="*/ 6410 w 10842172"/>
                    <a:gd name="connsiteY4-162" fmla="*/ 0 h 2451015"/>
                    <a:gd name="connsiteX0-163" fmla="*/ 10842172 w 10842172"/>
                    <a:gd name="connsiteY0-164" fmla="*/ 1841415 h 2451015"/>
                    <a:gd name="connsiteX1-165" fmla="*/ 10348686 w 10842172"/>
                    <a:gd name="connsiteY1-166" fmla="*/ 2436501 h 2451015"/>
                    <a:gd name="connsiteX2-167" fmla="*/ 246743 w 10842172"/>
                    <a:gd name="connsiteY2-168" fmla="*/ 2451015 h 2451015"/>
                    <a:gd name="connsiteX3-169" fmla="*/ 0 w 10842172"/>
                    <a:gd name="connsiteY3-170" fmla="*/ 2131701 h 2451015"/>
                    <a:gd name="connsiteX4-171" fmla="*/ 6410 w 10842172"/>
                    <a:gd name="connsiteY4-172" fmla="*/ 0 h 2451015"/>
                    <a:gd name="connsiteX0-173" fmla="*/ 10846950 w 10846950"/>
                    <a:gd name="connsiteY0-174" fmla="*/ 1841415 h 2451015"/>
                    <a:gd name="connsiteX1-175" fmla="*/ 10353464 w 10846950"/>
                    <a:gd name="connsiteY1-176" fmla="*/ 2436501 h 2451015"/>
                    <a:gd name="connsiteX2-177" fmla="*/ 251521 w 10846950"/>
                    <a:gd name="connsiteY2-178" fmla="*/ 2451015 h 2451015"/>
                    <a:gd name="connsiteX3-179" fmla="*/ 4778 w 10846950"/>
                    <a:gd name="connsiteY3-180" fmla="*/ 2131701 h 2451015"/>
                    <a:gd name="connsiteX4-181" fmla="*/ 11188 w 10846950"/>
                    <a:gd name="connsiteY4-182" fmla="*/ 0 h 2451015"/>
                    <a:gd name="connsiteX0-183" fmla="*/ 10846950 w 10846950"/>
                    <a:gd name="connsiteY0-184" fmla="*/ 1841415 h 2451015"/>
                    <a:gd name="connsiteX1-185" fmla="*/ 10568788 w 10846950"/>
                    <a:gd name="connsiteY1-186" fmla="*/ 2430680 h 2451015"/>
                    <a:gd name="connsiteX2-187" fmla="*/ 251521 w 10846950"/>
                    <a:gd name="connsiteY2-188" fmla="*/ 2451015 h 2451015"/>
                    <a:gd name="connsiteX3-189" fmla="*/ 4778 w 10846950"/>
                    <a:gd name="connsiteY3-190" fmla="*/ 2131701 h 2451015"/>
                    <a:gd name="connsiteX4-191" fmla="*/ 11188 w 10846950"/>
                    <a:gd name="connsiteY4-192" fmla="*/ 0 h 2451015"/>
                    <a:gd name="connsiteX0-193" fmla="*/ 10846950 w 10846950"/>
                    <a:gd name="connsiteY0-194" fmla="*/ 1841415 h 2451015"/>
                    <a:gd name="connsiteX1-195" fmla="*/ 10522232 w 10846950"/>
                    <a:gd name="connsiteY1-196" fmla="*/ 2430680 h 2451015"/>
                    <a:gd name="connsiteX2-197" fmla="*/ 251521 w 10846950"/>
                    <a:gd name="connsiteY2-198" fmla="*/ 2451015 h 2451015"/>
                    <a:gd name="connsiteX3-199" fmla="*/ 4778 w 10846950"/>
                    <a:gd name="connsiteY3-200" fmla="*/ 2131701 h 2451015"/>
                    <a:gd name="connsiteX4-201" fmla="*/ 11188 w 10846950"/>
                    <a:gd name="connsiteY4-202" fmla="*/ 0 h 2451015"/>
                    <a:gd name="connsiteX0-203" fmla="*/ 10846950 w 10846950"/>
                    <a:gd name="connsiteY0-204" fmla="*/ 1841415 h 2451015"/>
                    <a:gd name="connsiteX1-205" fmla="*/ 10745593 w 10846950"/>
                    <a:gd name="connsiteY1-206" fmla="*/ 2046023 h 2451015"/>
                    <a:gd name="connsiteX2-207" fmla="*/ 10522232 w 10846950"/>
                    <a:gd name="connsiteY2-208" fmla="*/ 2430680 h 2451015"/>
                    <a:gd name="connsiteX3-209" fmla="*/ 251521 w 10846950"/>
                    <a:gd name="connsiteY3-210" fmla="*/ 2451015 h 2451015"/>
                    <a:gd name="connsiteX4-211" fmla="*/ 4778 w 10846950"/>
                    <a:gd name="connsiteY4-212" fmla="*/ 2131701 h 2451015"/>
                    <a:gd name="connsiteX5-213" fmla="*/ 11188 w 10846950"/>
                    <a:gd name="connsiteY5-214" fmla="*/ 0 h 2451015"/>
                    <a:gd name="connsiteX0-215" fmla="*/ 10745593 w 10745593"/>
                    <a:gd name="connsiteY0-216" fmla="*/ 2046023 h 2451015"/>
                    <a:gd name="connsiteX1-217" fmla="*/ 10522232 w 10745593"/>
                    <a:gd name="connsiteY1-218" fmla="*/ 2430680 h 2451015"/>
                    <a:gd name="connsiteX2-219" fmla="*/ 251521 w 10745593"/>
                    <a:gd name="connsiteY2-220" fmla="*/ 2451015 h 2451015"/>
                    <a:gd name="connsiteX3-221" fmla="*/ 4778 w 10745593"/>
                    <a:gd name="connsiteY3-222" fmla="*/ 2131701 h 2451015"/>
                    <a:gd name="connsiteX4-223" fmla="*/ 11188 w 10745593"/>
                    <a:gd name="connsiteY4-224" fmla="*/ 0 h 2451015"/>
                    <a:gd name="connsiteX0-225" fmla="*/ 10830947 w 10830947"/>
                    <a:gd name="connsiteY0-226" fmla="*/ 2046023 h 2451015"/>
                    <a:gd name="connsiteX1-227" fmla="*/ 10522232 w 10830947"/>
                    <a:gd name="connsiteY1-228" fmla="*/ 2430680 h 2451015"/>
                    <a:gd name="connsiteX2-229" fmla="*/ 251521 w 10830947"/>
                    <a:gd name="connsiteY2-230" fmla="*/ 2451015 h 2451015"/>
                    <a:gd name="connsiteX3-231" fmla="*/ 4778 w 10830947"/>
                    <a:gd name="connsiteY3-232" fmla="*/ 2131701 h 2451015"/>
                    <a:gd name="connsiteX4-233" fmla="*/ 11188 w 10830947"/>
                    <a:gd name="connsiteY4-234" fmla="*/ 0 h 2451015"/>
                    <a:gd name="connsiteX0-235" fmla="*/ 10877504 w 10877504"/>
                    <a:gd name="connsiteY0-236" fmla="*/ 2046023 h 2451015"/>
                    <a:gd name="connsiteX1-237" fmla="*/ 10522232 w 10877504"/>
                    <a:gd name="connsiteY1-238" fmla="*/ 2430680 h 2451015"/>
                    <a:gd name="connsiteX2-239" fmla="*/ 251521 w 10877504"/>
                    <a:gd name="connsiteY2-240" fmla="*/ 2451015 h 2451015"/>
                    <a:gd name="connsiteX3-241" fmla="*/ 4778 w 10877504"/>
                    <a:gd name="connsiteY3-242" fmla="*/ 2131701 h 2451015"/>
                    <a:gd name="connsiteX4-243" fmla="*/ 11188 w 10877504"/>
                    <a:gd name="connsiteY4-244" fmla="*/ 0 h 2451015"/>
                    <a:gd name="connsiteX0-245" fmla="*/ 10861985 w 10861985"/>
                    <a:gd name="connsiteY0-246" fmla="*/ 2084821 h 2451015"/>
                    <a:gd name="connsiteX1-247" fmla="*/ 10522232 w 10861985"/>
                    <a:gd name="connsiteY1-248" fmla="*/ 2430680 h 2451015"/>
                    <a:gd name="connsiteX2-249" fmla="*/ 251521 w 10861985"/>
                    <a:gd name="connsiteY2-250" fmla="*/ 2451015 h 2451015"/>
                    <a:gd name="connsiteX3-251" fmla="*/ 4778 w 10861985"/>
                    <a:gd name="connsiteY3-252" fmla="*/ 2131701 h 2451015"/>
                    <a:gd name="connsiteX4-253" fmla="*/ 11188 w 10861985"/>
                    <a:gd name="connsiteY4-254" fmla="*/ 0 h 2451015"/>
                    <a:gd name="connsiteX0-255" fmla="*/ 10857207 w 10857207"/>
                    <a:gd name="connsiteY0-256" fmla="*/ 0 h 366194"/>
                    <a:gd name="connsiteX1-257" fmla="*/ 10517454 w 10857207"/>
                    <a:gd name="connsiteY1-258" fmla="*/ 345859 h 366194"/>
                    <a:gd name="connsiteX2-259" fmla="*/ 246743 w 10857207"/>
                    <a:gd name="connsiteY2-260" fmla="*/ 366194 h 366194"/>
                    <a:gd name="connsiteX3-261" fmla="*/ 0 w 10857207"/>
                    <a:gd name="connsiteY3-262" fmla="*/ 46880 h 366194"/>
                    <a:gd name="connsiteX0-263" fmla="*/ 10610464 w 10610464"/>
                    <a:gd name="connsiteY0-264" fmla="*/ 0 h 366194"/>
                    <a:gd name="connsiteX1-265" fmla="*/ 10270711 w 10610464"/>
                    <a:gd name="connsiteY1-266" fmla="*/ 345859 h 366194"/>
                    <a:gd name="connsiteX2-267" fmla="*/ 0 w 10610464"/>
                    <a:gd name="connsiteY2-268" fmla="*/ 366194 h 366194"/>
                    <a:gd name="connsiteX0-269" fmla="*/ 339753 w 339753"/>
                    <a:gd name="connsiteY0-270" fmla="*/ 0 h 345859"/>
                    <a:gd name="connsiteX1-271" fmla="*/ 0 w 339753"/>
                    <a:gd name="connsiteY1-272" fmla="*/ 345859 h 345859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</a:cxnLst>
                  <a:rect l="l" t="t" r="r" b="b"/>
                  <a:pathLst>
                    <a:path w="339753" h="345859">
                      <a:moveTo>
                        <a:pt x="339753" y="0"/>
                      </a:moveTo>
                      <a:lnTo>
                        <a:pt x="0" y="345859"/>
                      </a:lnTo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3" name="任意多边形: 形状 72"/>
                <p:cNvSpPr/>
                <p:nvPr/>
              </p:nvSpPr>
              <p:spPr>
                <a:xfrm>
                  <a:off x="10443054" y="4695388"/>
                  <a:ext cx="204022" cy="207689"/>
                </a:xfrm>
                <a:custGeom>
                  <a:avLst/>
                  <a:gdLst>
                    <a:gd name="connsiteX0" fmla="*/ 10856686 w 10856686"/>
                    <a:gd name="connsiteY0" fmla="*/ 4180114 h 4789714"/>
                    <a:gd name="connsiteX1" fmla="*/ 10363200 w 10856686"/>
                    <a:gd name="connsiteY1" fmla="*/ 4775200 h 4789714"/>
                    <a:gd name="connsiteX2" fmla="*/ 261257 w 10856686"/>
                    <a:gd name="connsiteY2" fmla="*/ 4789714 h 4789714"/>
                    <a:gd name="connsiteX3" fmla="*/ 14514 w 10856686"/>
                    <a:gd name="connsiteY3" fmla="*/ 4470400 h 4789714"/>
                    <a:gd name="connsiteX4" fmla="*/ 0 w 10856686"/>
                    <a:gd name="connsiteY4" fmla="*/ 0 h 4789714"/>
                    <a:gd name="connsiteX0-1" fmla="*/ 10856686 w 10856686"/>
                    <a:gd name="connsiteY0-2" fmla="*/ 4180114 h 4789714"/>
                    <a:gd name="connsiteX1-3" fmla="*/ 10363200 w 10856686"/>
                    <a:gd name="connsiteY1-4" fmla="*/ 4775200 h 4789714"/>
                    <a:gd name="connsiteX2-5" fmla="*/ 261257 w 10856686"/>
                    <a:gd name="connsiteY2-6" fmla="*/ 4789714 h 4789714"/>
                    <a:gd name="connsiteX3-7" fmla="*/ 14514 w 10856686"/>
                    <a:gd name="connsiteY3-8" fmla="*/ 4470400 h 4789714"/>
                    <a:gd name="connsiteX4-9" fmla="*/ 749 w 10856686"/>
                    <a:gd name="connsiteY4-10" fmla="*/ 1242677 h 4789714"/>
                    <a:gd name="connsiteX5" fmla="*/ 0 w 10856686"/>
                    <a:gd name="connsiteY5" fmla="*/ 0 h 4789714"/>
                    <a:gd name="connsiteX0-11" fmla="*/ 10855937 w 10855937"/>
                    <a:gd name="connsiteY0-12" fmla="*/ 2937437 h 3547037"/>
                    <a:gd name="connsiteX1-13" fmla="*/ 10362451 w 10855937"/>
                    <a:gd name="connsiteY1-14" fmla="*/ 3532523 h 3547037"/>
                    <a:gd name="connsiteX2-15" fmla="*/ 260508 w 10855937"/>
                    <a:gd name="connsiteY2-16" fmla="*/ 3547037 h 3547037"/>
                    <a:gd name="connsiteX3-17" fmla="*/ 13765 w 10855937"/>
                    <a:gd name="connsiteY3-18" fmla="*/ 3227723 h 3547037"/>
                    <a:gd name="connsiteX4-19" fmla="*/ 0 w 10855937"/>
                    <a:gd name="connsiteY4-20" fmla="*/ 0 h 3547037"/>
                    <a:gd name="connsiteX0-21" fmla="*/ 10855937 w 10855937"/>
                    <a:gd name="connsiteY0-22" fmla="*/ 2937437 h 3547037"/>
                    <a:gd name="connsiteX1-23" fmla="*/ 10362451 w 10855937"/>
                    <a:gd name="connsiteY1-24" fmla="*/ 3532523 h 3547037"/>
                    <a:gd name="connsiteX2-25" fmla="*/ 260508 w 10855937"/>
                    <a:gd name="connsiteY2-26" fmla="*/ 3547037 h 3547037"/>
                    <a:gd name="connsiteX3-27" fmla="*/ 13765 w 10855937"/>
                    <a:gd name="connsiteY3-28" fmla="*/ 3227723 h 3547037"/>
                    <a:gd name="connsiteX4-29" fmla="*/ 0 w 10855937"/>
                    <a:gd name="connsiteY4-30" fmla="*/ 0 h 3547037"/>
                    <a:gd name="connsiteX0-31" fmla="*/ 10868873 w 10868873"/>
                    <a:gd name="connsiteY0-32" fmla="*/ 2937437 h 3547037"/>
                    <a:gd name="connsiteX1-33" fmla="*/ 10375387 w 10868873"/>
                    <a:gd name="connsiteY1-34" fmla="*/ 3532523 h 3547037"/>
                    <a:gd name="connsiteX2-35" fmla="*/ 273444 w 10868873"/>
                    <a:gd name="connsiteY2-36" fmla="*/ 3547037 h 3547037"/>
                    <a:gd name="connsiteX3-37" fmla="*/ 26701 w 10868873"/>
                    <a:gd name="connsiteY3-38" fmla="*/ 3227723 h 3547037"/>
                    <a:gd name="connsiteX4-39" fmla="*/ 5177 w 10868873"/>
                    <a:gd name="connsiteY4-40" fmla="*/ 1101841 h 3547037"/>
                    <a:gd name="connsiteX5-41" fmla="*/ 12936 w 10868873"/>
                    <a:gd name="connsiteY5-42" fmla="*/ 0 h 3547037"/>
                    <a:gd name="connsiteX0-43" fmla="*/ 10868873 w 10868873"/>
                    <a:gd name="connsiteY0-44" fmla="*/ 1835596 h 2445196"/>
                    <a:gd name="connsiteX1-45" fmla="*/ 10375387 w 10868873"/>
                    <a:gd name="connsiteY1-46" fmla="*/ 2430682 h 2445196"/>
                    <a:gd name="connsiteX2-47" fmla="*/ 273444 w 10868873"/>
                    <a:gd name="connsiteY2-48" fmla="*/ 2445196 h 2445196"/>
                    <a:gd name="connsiteX3-49" fmla="*/ 26701 w 10868873"/>
                    <a:gd name="connsiteY3-50" fmla="*/ 2125882 h 2445196"/>
                    <a:gd name="connsiteX4-51" fmla="*/ 5177 w 10868873"/>
                    <a:gd name="connsiteY4-52" fmla="*/ 0 h 2445196"/>
                    <a:gd name="connsiteX0-53" fmla="*/ 10863696 w 10863696"/>
                    <a:gd name="connsiteY0-54" fmla="*/ 1835596 h 2445196"/>
                    <a:gd name="connsiteX1-55" fmla="*/ 10370210 w 10863696"/>
                    <a:gd name="connsiteY1-56" fmla="*/ 2430682 h 2445196"/>
                    <a:gd name="connsiteX2-57" fmla="*/ 268267 w 10863696"/>
                    <a:gd name="connsiteY2-58" fmla="*/ 2445196 h 2445196"/>
                    <a:gd name="connsiteX3-59" fmla="*/ 21524 w 10863696"/>
                    <a:gd name="connsiteY3-60" fmla="*/ 2125882 h 2445196"/>
                    <a:gd name="connsiteX4-61" fmla="*/ 0 w 10863696"/>
                    <a:gd name="connsiteY4-62" fmla="*/ 0 h 2445196"/>
                    <a:gd name="connsiteX0-63" fmla="*/ 10882319 w 10882319"/>
                    <a:gd name="connsiteY0-64" fmla="*/ 1835596 h 2445196"/>
                    <a:gd name="connsiteX1-65" fmla="*/ 10388833 w 10882319"/>
                    <a:gd name="connsiteY1-66" fmla="*/ 2430682 h 2445196"/>
                    <a:gd name="connsiteX2-67" fmla="*/ 286890 w 10882319"/>
                    <a:gd name="connsiteY2-68" fmla="*/ 2445196 h 2445196"/>
                    <a:gd name="connsiteX3-69" fmla="*/ 40147 w 10882319"/>
                    <a:gd name="connsiteY3-70" fmla="*/ 2125882 h 2445196"/>
                    <a:gd name="connsiteX4-71" fmla="*/ 0 w 10882319"/>
                    <a:gd name="connsiteY4-72" fmla="*/ 0 h 2445196"/>
                    <a:gd name="connsiteX0-73" fmla="*/ 10853134 w 10853134"/>
                    <a:gd name="connsiteY0-74" fmla="*/ 1841415 h 2451015"/>
                    <a:gd name="connsiteX1-75" fmla="*/ 10359648 w 10853134"/>
                    <a:gd name="connsiteY1-76" fmla="*/ 2436501 h 2451015"/>
                    <a:gd name="connsiteX2-77" fmla="*/ 257705 w 10853134"/>
                    <a:gd name="connsiteY2-78" fmla="*/ 2451015 h 2451015"/>
                    <a:gd name="connsiteX3-79" fmla="*/ 10962 w 10853134"/>
                    <a:gd name="connsiteY3-80" fmla="*/ 2131701 h 2451015"/>
                    <a:gd name="connsiteX4-81" fmla="*/ 11553 w 10853134"/>
                    <a:gd name="connsiteY4-82" fmla="*/ 0 h 2451015"/>
                    <a:gd name="connsiteX0-83" fmla="*/ 10864860 w 10864860"/>
                    <a:gd name="connsiteY0-84" fmla="*/ 1841415 h 2451015"/>
                    <a:gd name="connsiteX1-85" fmla="*/ 10371374 w 10864860"/>
                    <a:gd name="connsiteY1-86" fmla="*/ 2436501 h 2451015"/>
                    <a:gd name="connsiteX2-87" fmla="*/ 269431 w 10864860"/>
                    <a:gd name="connsiteY2-88" fmla="*/ 2451015 h 2451015"/>
                    <a:gd name="connsiteX3-89" fmla="*/ 22688 w 10864860"/>
                    <a:gd name="connsiteY3-90" fmla="*/ 2131701 h 2451015"/>
                    <a:gd name="connsiteX4-91" fmla="*/ 0 w 10864860"/>
                    <a:gd name="connsiteY4-92" fmla="*/ 0 h 2451015"/>
                    <a:gd name="connsiteX0-93" fmla="*/ 10856761 w 10856761"/>
                    <a:gd name="connsiteY0-94" fmla="*/ 1841415 h 2451015"/>
                    <a:gd name="connsiteX1-95" fmla="*/ 10363275 w 10856761"/>
                    <a:gd name="connsiteY1-96" fmla="*/ 2436501 h 2451015"/>
                    <a:gd name="connsiteX2-97" fmla="*/ 261332 w 10856761"/>
                    <a:gd name="connsiteY2-98" fmla="*/ 2451015 h 2451015"/>
                    <a:gd name="connsiteX3-99" fmla="*/ 14589 w 10856761"/>
                    <a:gd name="connsiteY3-100" fmla="*/ 2131701 h 2451015"/>
                    <a:gd name="connsiteX4-101" fmla="*/ 3540 w 10856761"/>
                    <a:gd name="connsiteY4-102" fmla="*/ 0 h 2451015"/>
                    <a:gd name="connsiteX0-103" fmla="*/ 10858803 w 10858803"/>
                    <a:gd name="connsiteY0-104" fmla="*/ 1841415 h 2451015"/>
                    <a:gd name="connsiteX1-105" fmla="*/ 10365317 w 10858803"/>
                    <a:gd name="connsiteY1-106" fmla="*/ 2436501 h 2451015"/>
                    <a:gd name="connsiteX2-107" fmla="*/ 263374 w 10858803"/>
                    <a:gd name="connsiteY2-108" fmla="*/ 2451015 h 2451015"/>
                    <a:gd name="connsiteX3-109" fmla="*/ 16631 w 10858803"/>
                    <a:gd name="connsiteY3-110" fmla="*/ 2131701 h 2451015"/>
                    <a:gd name="connsiteX4-111" fmla="*/ 5582 w 10858803"/>
                    <a:gd name="connsiteY4-112" fmla="*/ 0 h 2451015"/>
                    <a:gd name="connsiteX0-113" fmla="*/ 10854255 w 10854255"/>
                    <a:gd name="connsiteY0-114" fmla="*/ 1841415 h 2451015"/>
                    <a:gd name="connsiteX1-115" fmla="*/ 10360769 w 10854255"/>
                    <a:gd name="connsiteY1-116" fmla="*/ 2436501 h 2451015"/>
                    <a:gd name="connsiteX2-117" fmla="*/ 258826 w 10854255"/>
                    <a:gd name="connsiteY2-118" fmla="*/ 2451015 h 2451015"/>
                    <a:gd name="connsiteX3-119" fmla="*/ 12083 w 10854255"/>
                    <a:gd name="connsiteY3-120" fmla="*/ 2131701 h 2451015"/>
                    <a:gd name="connsiteX4-121" fmla="*/ 1034 w 10854255"/>
                    <a:gd name="connsiteY4-122" fmla="*/ 0 h 2451015"/>
                    <a:gd name="connsiteX0-123" fmla="*/ 10846712 w 10846712"/>
                    <a:gd name="connsiteY0-124" fmla="*/ 1841415 h 2451015"/>
                    <a:gd name="connsiteX1-125" fmla="*/ 10353226 w 10846712"/>
                    <a:gd name="connsiteY1-126" fmla="*/ 2436501 h 2451015"/>
                    <a:gd name="connsiteX2-127" fmla="*/ 251283 w 10846712"/>
                    <a:gd name="connsiteY2-128" fmla="*/ 2451015 h 2451015"/>
                    <a:gd name="connsiteX3-129" fmla="*/ 4540 w 10846712"/>
                    <a:gd name="connsiteY3-130" fmla="*/ 2131701 h 2451015"/>
                    <a:gd name="connsiteX4-131" fmla="*/ 5130 w 10846712"/>
                    <a:gd name="connsiteY4-132" fmla="*/ 0 h 2451015"/>
                    <a:gd name="connsiteX0-133" fmla="*/ 10842172 w 10842172"/>
                    <a:gd name="connsiteY0-134" fmla="*/ 1841415 h 2451015"/>
                    <a:gd name="connsiteX1-135" fmla="*/ 10348686 w 10842172"/>
                    <a:gd name="connsiteY1-136" fmla="*/ 2436501 h 2451015"/>
                    <a:gd name="connsiteX2-137" fmla="*/ 246743 w 10842172"/>
                    <a:gd name="connsiteY2-138" fmla="*/ 2451015 h 2451015"/>
                    <a:gd name="connsiteX3-139" fmla="*/ 0 w 10842172"/>
                    <a:gd name="connsiteY3-140" fmla="*/ 2131701 h 2451015"/>
                    <a:gd name="connsiteX4-141" fmla="*/ 590 w 10842172"/>
                    <a:gd name="connsiteY4-142" fmla="*/ 0 h 2451015"/>
                    <a:gd name="connsiteX0-143" fmla="*/ 10842172 w 10842172"/>
                    <a:gd name="connsiteY0-144" fmla="*/ 1841415 h 2451015"/>
                    <a:gd name="connsiteX1-145" fmla="*/ 10348686 w 10842172"/>
                    <a:gd name="connsiteY1-146" fmla="*/ 2436501 h 2451015"/>
                    <a:gd name="connsiteX2-147" fmla="*/ 246743 w 10842172"/>
                    <a:gd name="connsiteY2-148" fmla="*/ 2451015 h 2451015"/>
                    <a:gd name="connsiteX3-149" fmla="*/ 0 w 10842172"/>
                    <a:gd name="connsiteY3-150" fmla="*/ 2131701 h 2451015"/>
                    <a:gd name="connsiteX4-151" fmla="*/ 590 w 10842172"/>
                    <a:gd name="connsiteY4-152" fmla="*/ 0 h 2451015"/>
                    <a:gd name="connsiteX0-153" fmla="*/ 10842172 w 10842172"/>
                    <a:gd name="connsiteY0-154" fmla="*/ 1841415 h 2451015"/>
                    <a:gd name="connsiteX1-155" fmla="*/ 10348686 w 10842172"/>
                    <a:gd name="connsiteY1-156" fmla="*/ 2436501 h 2451015"/>
                    <a:gd name="connsiteX2-157" fmla="*/ 246743 w 10842172"/>
                    <a:gd name="connsiteY2-158" fmla="*/ 2451015 h 2451015"/>
                    <a:gd name="connsiteX3-159" fmla="*/ 0 w 10842172"/>
                    <a:gd name="connsiteY3-160" fmla="*/ 2131701 h 2451015"/>
                    <a:gd name="connsiteX4-161" fmla="*/ 6410 w 10842172"/>
                    <a:gd name="connsiteY4-162" fmla="*/ 0 h 2451015"/>
                    <a:gd name="connsiteX0-163" fmla="*/ 10842172 w 10842172"/>
                    <a:gd name="connsiteY0-164" fmla="*/ 1841415 h 2451015"/>
                    <a:gd name="connsiteX1-165" fmla="*/ 10348686 w 10842172"/>
                    <a:gd name="connsiteY1-166" fmla="*/ 2436501 h 2451015"/>
                    <a:gd name="connsiteX2-167" fmla="*/ 246743 w 10842172"/>
                    <a:gd name="connsiteY2-168" fmla="*/ 2451015 h 2451015"/>
                    <a:gd name="connsiteX3-169" fmla="*/ 0 w 10842172"/>
                    <a:gd name="connsiteY3-170" fmla="*/ 2131701 h 2451015"/>
                    <a:gd name="connsiteX4-171" fmla="*/ 6410 w 10842172"/>
                    <a:gd name="connsiteY4-172" fmla="*/ 0 h 2451015"/>
                    <a:gd name="connsiteX0-173" fmla="*/ 10846950 w 10846950"/>
                    <a:gd name="connsiteY0-174" fmla="*/ 1841415 h 2451015"/>
                    <a:gd name="connsiteX1-175" fmla="*/ 10353464 w 10846950"/>
                    <a:gd name="connsiteY1-176" fmla="*/ 2436501 h 2451015"/>
                    <a:gd name="connsiteX2-177" fmla="*/ 251521 w 10846950"/>
                    <a:gd name="connsiteY2-178" fmla="*/ 2451015 h 2451015"/>
                    <a:gd name="connsiteX3-179" fmla="*/ 4778 w 10846950"/>
                    <a:gd name="connsiteY3-180" fmla="*/ 2131701 h 2451015"/>
                    <a:gd name="connsiteX4-181" fmla="*/ 11188 w 10846950"/>
                    <a:gd name="connsiteY4-182" fmla="*/ 0 h 2451015"/>
                    <a:gd name="connsiteX0-183" fmla="*/ 10846950 w 10846950"/>
                    <a:gd name="connsiteY0-184" fmla="*/ 1841415 h 2451015"/>
                    <a:gd name="connsiteX1-185" fmla="*/ 10568788 w 10846950"/>
                    <a:gd name="connsiteY1-186" fmla="*/ 2430680 h 2451015"/>
                    <a:gd name="connsiteX2-187" fmla="*/ 251521 w 10846950"/>
                    <a:gd name="connsiteY2-188" fmla="*/ 2451015 h 2451015"/>
                    <a:gd name="connsiteX3-189" fmla="*/ 4778 w 10846950"/>
                    <a:gd name="connsiteY3-190" fmla="*/ 2131701 h 2451015"/>
                    <a:gd name="connsiteX4-191" fmla="*/ 11188 w 10846950"/>
                    <a:gd name="connsiteY4-192" fmla="*/ 0 h 2451015"/>
                    <a:gd name="connsiteX0-193" fmla="*/ 10846950 w 10846950"/>
                    <a:gd name="connsiteY0-194" fmla="*/ 1841415 h 2451015"/>
                    <a:gd name="connsiteX1-195" fmla="*/ 10522232 w 10846950"/>
                    <a:gd name="connsiteY1-196" fmla="*/ 2430680 h 2451015"/>
                    <a:gd name="connsiteX2-197" fmla="*/ 251521 w 10846950"/>
                    <a:gd name="connsiteY2-198" fmla="*/ 2451015 h 2451015"/>
                    <a:gd name="connsiteX3-199" fmla="*/ 4778 w 10846950"/>
                    <a:gd name="connsiteY3-200" fmla="*/ 2131701 h 2451015"/>
                    <a:gd name="connsiteX4-201" fmla="*/ 11188 w 10846950"/>
                    <a:gd name="connsiteY4-202" fmla="*/ 0 h 2451015"/>
                    <a:gd name="connsiteX0-203" fmla="*/ 10846950 w 10846950"/>
                    <a:gd name="connsiteY0-204" fmla="*/ 1841415 h 2451015"/>
                    <a:gd name="connsiteX1-205" fmla="*/ 10745593 w 10846950"/>
                    <a:gd name="connsiteY1-206" fmla="*/ 2046023 h 2451015"/>
                    <a:gd name="connsiteX2-207" fmla="*/ 10522232 w 10846950"/>
                    <a:gd name="connsiteY2-208" fmla="*/ 2430680 h 2451015"/>
                    <a:gd name="connsiteX3-209" fmla="*/ 251521 w 10846950"/>
                    <a:gd name="connsiteY3-210" fmla="*/ 2451015 h 2451015"/>
                    <a:gd name="connsiteX4-211" fmla="*/ 4778 w 10846950"/>
                    <a:gd name="connsiteY4-212" fmla="*/ 2131701 h 2451015"/>
                    <a:gd name="connsiteX5-213" fmla="*/ 11188 w 10846950"/>
                    <a:gd name="connsiteY5-214" fmla="*/ 0 h 2451015"/>
                    <a:gd name="connsiteX0-215" fmla="*/ 10745593 w 10745593"/>
                    <a:gd name="connsiteY0-216" fmla="*/ 2046023 h 2451015"/>
                    <a:gd name="connsiteX1-217" fmla="*/ 10522232 w 10745593"/>
                    <a:gd name="connsiteY1-218" fmla="*/ 2430680 h 2451015"/>
                    <a:gd name="connsiteX2-219" fmla="*/ 251521 w 10745593"/>
                    <a:gd name="connsiteY2-220" fmla="*/ 2451015 h 2451015"/>
                    <a:gd name="connsiteX3-221" fmla="*/ 4778 w 10745593"/>
                    <a:gd name="connsiteY3-222" fmla="*/ 2131701 h 2451015"/>
                    <a:gd name="connsiteX4-223" fmla="*/ 11188 w 10745593"/>
                    <a:gd name="connsiteY4-224" fmla="*/ 0 h 2451015"/>
                    <a:gd name="connsiteX0-225" fmla="*/ 10830947 w 10830947"/>
                    <a:gd name="connsiteY0-226" fmla="*/ 2046023 h 2451015"/>
                    <a:gd name="connsiteX1-227" fmla="*/ 10522232 w 10830947"/>
                    <a:gd name="connsiteY1-228" fmla="*/ 2430680 h 2451015"/>
                    <a:gd name="connsiteX2-229" fmla="*/ 251521 w 10830947"/>
                    <a:gd name="connsiteY2-230" fmla="*/ 2451015 h 2451015"/>
                    <a:gd name="connsiteX3-231" fmla="*/ 4778 w 10830947"/>
                    <a:gd name="connsiteY3-232" fmla="*/ 2131701 h 2451015"/>
                    <a:gd name="connsiteX4-233" fmla="*/ 11188 w 10830947"/>
                    <a:gd name="connsiteY4-234" fmla="*/ 0 h 2451015"/>
                    <a:gd name="connsiteX0-235" fmla="*/ 10877504 w 10877504"/>
                    <a:gd name="connsiteY0-236" fmla="*/ 2046023 h 2451015"/>
                    <a:gd name="connsiteX1-237" fmla="*/ 10522232 w 10877504"/>
                    <a:gd name="connsiteY1-238" fmla="*/ 2430680 h 2451015"/>
                    <a:gd name="connsiteX2-239" fmla="*/ 251521 w 10877504"/>
                    <a:gd name="connsiteY2-240" fmla="*/ 2451015 h 2451015"/>
                    <a:gd name="connsiteX3-241" fmla="*/ 4778 w 10877504"/>
                    <a:gd name="connsiteY3-242" fmla="*/ 2131701 h 2451015"/>
                    <a:gd name="connsiteX4-243" fmla="*/ 11188 w 10877504"/>
                    <a:gd name="connsiteY4-244" fmla="*/ 0 h 2451015"/>
                    <a:gd name="connsiteX0-245" fmla="*/ 10861985 w 10861985"/>
                    <a:gd name="connsiteY0-246" fmla="*/ 2084821 h 2451015"/>
                    <a:gd name="connsiteX1-247" fmla="*/ 10522232 w 10861985"/>
                    <a:gd name="connsiteY1-248" fmla="*/ 2430680 h 2451015"/>
                    <a:gd name="connsiteX2-249" fmla="*/ 251521 w 10861985"/>
                    <a:gd name="connsiteY2-250" fmla="*/ 2451015 h 2451015"/>
                    <a:gd name="connsiteX3-251" fmla="*/ 4778 w 10861985"/>
                    <a:gd name="connsiteY3-252" fmla="*/ 2131701 h 2451015"/>
                    <a:gd name="connsiteX4-253" fmla="*/ 11188 w 10861985"/>
                    <a:gd name="connsiteY4-254" fmla="*/ 0 h 2451015"/>
                    <a:gd name="connsiteX0-255" fmla="*/ 10857207 w 10857207"/>
                    <a:gd name="connsiteY0-256" fmla="*/ 0 h 366194"/>
                    <a:gd name="connsiteX1-257" fmla="*/ 10517454 w 10857207"/>
                    <a:gd name="connsiteY1-258" fmla="*/ 345859 h 366194"/>
                    <a:gd name="connsiteX2-259" fmla="*/ 246743 w 10857207"/>
                    <a:gd name="connsiteY2-260" fmla="*/ 366194 h 366194"/>
                    <a:gd name="connsiteX3-261" fmla="*/ 0 w 10857207"/>
                    <a:gd name="connsiteY3-262" fmla="*/ 46880 h 366194"/>
                    <a:gd name="connsiteX0-263" fmla="*/ 10610464 w 10610464"/>
                    <a:gd name="connsiteY0-264" fmla="*/ 0 h 366194"/>
                    <a:gd name="connsiteX1-265" fmla="*/ 10270711 w 10610464"/>
                    <a:gd name="connsiteY1-266" fmla="*/ 345859 h 366194"/>
                    <a:gd name="connsiteX2-267" fmla="*/ 0 w 10610464"/>
                    <a:gd name="connsiteY2-268" fmla="*/ 366194 h 366194"/>
                    <a:gd name="connsiteX0-269" fmla="*/ 339753 w 339753"/>
                    <a:gd name="connsiteY0-270" fmla="*/ 0 h 345859"/>
                    <a:gd name="connsiteX1-271" fmla="*/ 0 w 339753"/>
                    <a:gd name="connsiteY1-272" fmla="*/ 345859 h 345859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</a:cxnLst>
                  <a:rect l="l" t="t" r="r" b="b"/>
                  <a:pathLst>
                    <a:path w="339753" h="345859">
                      <a:moveTo>
                        <a:pt x="339753" y="0"/>
                      </a:moveTo>
                      <a:lnTo>
                        <a:pt x="0" y="345859"/>
                      </a:lnTo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4" name="任意多边形: 形状 73"/>
                <p:cNvSpPr/>
                <p:nvPr/>
              </p:nvSpPr>
              <p:spPr>
                <a:xfrm>
                  <a:off x="10443054" y="4518989"/>
                  <a:ext cx="204022" cy="207689"/>
                </a:xfrm>
                <a:custGeom>
                  <a:avLst/>
                  <a:gdLst>
                    <a:gd name="connsiteX0" fmla="*/ 10856686 w 10856686"/>
                    <a:gd name="connsiteY0" fmla="*/ 4180114 h 4789714"/>
                    <a:gd name="connsiteX1" fmla="*/ 10363200 w 10856686"/>
                    <a:gd name="connsiteY1" fmla="*/ 4775200 h 4789714"/>
                    <a:gd name="connsiteX2" fmla="*/ 261257 w 10856686"/>
                    <a:gd name="connsiteY2" fmla="*/ 4789714 h 4789714"/>
                    <a:gd name="connsiteX3" fmla="*/ 14514 w 10856686"/>
                    <a:gd name="connsiteY3" fmla="*/ 4470400 h 4789714"/>
                    <a:gd name="connsiteX4" fmla="*/ 0 w 10856686"/>
                    <a:gd name="connsiteY4" fmla="*/ 0 h 4789714"/>
                    <a:gd name="connsiteX0-1" fmla="*/ 10856686 w 10856686"/>
                    <a:gd name="connsiteY0-2" fmla="*/ 4180114 h 4789714"/>
                    <a:gd name="connsiteX1-3" fmla="*/ 10363200 w 10856686"/>
                    <a:gd name="connsiteY1-4" fmla="*/ 4775200 h 4789714"/>
                    <a:gd name="connsiteX2-5" fmla="*/ 261257 w 10856686"/>
                    <a:gd name="connsiteY2-6" fmla="*/ 4789714 h 4789714"/>
                    <a:gd name="connsiteX3-7" fmla="*/ 14514 w 10856686"/>
                    <a:gd name="connsiteY3-8" fmla="*/ 4470400 h 4789714"/>
                    <a:gd name="connsiteX4-9" fmla="*/ 749 w 10856686"/>
                    <a:gd name="connsiteY4-10" fmla="*/ 1242677 h 4789714"/>
                    <a:gd name="connsiteX5" fmla="*/ 0 w 10856686"/>
                    <a:gd name="connsiteY5" fmla="*/ 0 h 4789714"/>
                    <a:gd name="connsiteX0-11" fmla="*/ 10855937 w 10855937"/>
                    <a:gd name="connsiteY0-12" fmla="*/ 2937437 h 3547037"/>
                    <a:gd name="connsiteX1-13" fmla="*/ 10362451 w 10855937"/>
                    <a:gd name="connsiteY1-14" fmla="*/ 3532523 h 3547037"/>
                    <a:gd name="connsiteX2-15" fmla="*/ 260508 w 10855937"/>
                    <a:gd name="connsiteY2-16" fmla="*/ 3547037 h 3547037"/>
                    <a:gd name="connsiteX3-17" fmla="*/ 13765 w 10855937"/>
                    <a:gd name="connsiteY3-18" fmla="*/ 3227723 h 3547037"/>
                    <a:gd name="connsiteX4-19" fmla="*/ 0 w 10855937"/>
                    <a:gd name="connsiteY4-20" fmla="*/ 0 h 3547037"/>
                    <a:gd name="connsiteX0-21" fmla="*/ 10855937 w 10855937"/>
                    <a:gd name="connsiteY0-22" fmla="*/ 2937437 h 3547037"/>
                    <a:gd name="connsiteX1-23" fmla="*/ 10362451 w 10855937"/>
                    <a:gd name="connsiteY1-24" fmla="*/ 3532523 h 3547037"/>
                    <a:gd name="connsiteX2-25" fmla="*/ 260508 w 10855937"/>
                    <a:gd name="connsiteY2-26" fmla="*/ 3547037 h 3547037"/>
                    <a:gd name="connsiteX3-27" fmla="*/ 13765 w 10855937"/>
                    <a:gd name="connsiteY3-28" fmla="*/ 3227723 h 3547037"/>
                    <a:gd name="connsiteX4-29" fmla="*/ 0 w 10855937"/>
                    <a:gd name="connsiteY4-30" fmla="*/ 0 h 3547037"/>
                    <a:gd name="connsiteX0-31" fmla="*/ 10868873 w 10868873"/>
                    <a:gd name="connsiteY0-32" fmla="*/ 2937437 h 3547037"/>
                    <a:gd name="connsiteX1-33" fmla="*/ 10375387 w 10868873"/>
                    <a:gd name="connsiteY1-34" fmla="*/ 3532523 h 3547037"/>
                    <a:gd name="connsiteX2-35" fmla="*/ 273444 w 10868873"/>
                    <a:gd name="connsiteY2-36" fmla="*/ 3547037 h 3547037"/>
                    <a:gd name="connsiteX3-37" fmla="*/ 26701 w 10868873"/>
                    <a:gd name="connsiteY3-38" fmla="*/ 3227723 h 3547037"/>
                    <a:gd name="connsiteX4-39" fmla="*/ 5177 w 10868873"/>
                    <a:gd name="connsiteY4-40" fmla="*/ 1101841 h 3547037"/>
                    <a:gd name="connsiteX5-41" fmla="*/ 12936 w 10868873"/>
                    <a:gd name="connsiteY5-42" fmla="*/ 0 h 3547037"/>
                    <a:gd name="connsiteX0-43" fmla="*/ 10868873 w 10868873"/>
                    <a:gd name="connsiteY0-44" fmla="*/ 1835596 h 2445196"/>
                    <a:gd name="connsiteX1-45" fmla="*/ 10375387 w 10868873"/>
                    <a:gd name="connsiteY1-46" fmla="*/ 2430682 h 2445196"/>
                    <a:gd name="connsiteX2-47" fmla="*/ 273444 w 10868873"/>
                    <a:gd name="connsiteY2-48" fmla="*/ 2445196 h 2445196"/>
                    <a:gd name="connsiteX3-49" fmla="*/ 26701 w 10868873"/>
                    <a:gd name="connsiteY3-50" fmla="*/ 2125882 h 2445196"/>
                    <a:gd name="connsiteX4-51" fmla="*/ 5177 w 10868873"/>
                    <a:gd name="connsiteY4-52" fmla="*/ 0 h 2445196"/>
                    <a:gd name="connsiteX0-53" fmla="*/ 10863696 w 10863696"/>
                    <a:gd name="connsiteY0-54" fmla="*/ 1835596 h 2445196"/>
                    <a:gd name="connsiteX1-55" fmla="*/ 10370210 w 10863696"/>
                    <a:gd name="connsiteY1-56" fmla="*/ 2430682 h 2445196"/>
                    <a:gd name="connsiteX2-57" fmla="*/ 268267 w 10863696"/>
                    <a:gd name="connsiteY2-58" fmla="*/ 2445196 h 2445196"/>
                    <a:gd name="connsiteX3-59" fmla="*/ 21524 w 10863696"/>
                    <a:gd name="connsiteY3-60" fmla="*/ 2125882 h 2445196"/>
                    <a:gd name="connsiteX4-61" fmla="*/ 0 w 10863696"/>
                    <a:gd name="connsiteY4-62" fmla="*/ 0 h 2445196"/>
                    <a:gd name="connsiteX0-63" fmla="*/ 10882319 w 10882319"/>
                    <a:gd name="connsiteY0-64" fmla="*/ 1835596 h 2445196"/>
                    <a:gd name="connsiteX1-65" fmla="*/ 10388833 w 10882319"/>
                    <a:gd name="connsiteY1-66" fmla="*/ 2430682 h 2445196"/>
                    <a:gd name="connsiteX2-67" fmla="*/ 286890 w 10882319"/>
                    <a:gd name="connsiteY2-68" fmla="*/ 2445196 h 2445196"/>
                    <a:gd name="connsiteX3-69" fmla="*/ 40147 w 10882319"/>
                    <a:gd name="connsiteY3-70" fmla="*/ 2125882 h 2445196"/>
                    <a:gd name="connsiteX4-71" fmla="*/ 0 w 10882319"/>
                    <a:gd name="connsiteY4-72" fmla="*/ 0 h 2445196"/>
                    <a:gd name="connsiteX0-73" fmla="*/ 10853134 w 10853134"/>
                    <a:gd name="connsiteY0-74" fmla="*/ 1841415 h 2451015"/>
                    <a:gd name="connsiteX1-75" fmla="*/ 10359648 w 10853134"/>
                    <a:gd name="connsiteY1-76" fmla="*/ 2436501 h 2451015"/>
                    <a:gd name="connsiteX2-77" fmla="*/ 257705 w 10853134"/>
                    <a:gd name="connsiteY2-78" fmla="*/ 2451015 h 2451015"/>
                    <a:gd name="connsiteX3-79" fmla="*/ 10962 w 10853134"/>
                    <a:gd name="connsiteY3-80" fmla="*/ 2131701 h 2451015"/>
                    <a:gd name="connsiteX4-81" fmla="*/ 11553 w 10853134"/>
                    <a:gd name="connsiteY4-82" fmla="*/ 0 h 2451015"/>
                    <a:gd name="connsiteX0-83" fmla="*/ 10864860 w 10864860"/>
                    <a:gd name="connsiteY0-84" fmla="*/ 1841415 h 2451015"/>
                    <a:gd name="connsiteX1-85" fmla="*/ 10371374 w 10864860"/>
                    <a:gd name="connsiteY1-86" fmla="*/ 2436501 h 2451015"/>
                    <a:gd name="connsiteX2-87" fmla="*/ 269431 w 10864860"/>
                    <a:gd name="connsiteY2-88" fmla="*/ 2451015 h 2451015"/>
                    <a:gd name="connsiteX3-89" fmla="*/ 22688 w 10864860"/>
                    <a:gd name="connsiteY3-90" fmla="*/ 2131701 h 2451015"/>
                    <a:gd name="connsiteX4-91" fmla="*/ 0 w 10864860"/>
                    <a:gd name="connsiteY4-92" fmla="*/ 0 h 2451015"/>
                    <a:gd name="connsiteX0-93" fmla="*/ 10856761 w 10856761"/>
                    <a:gd name="connsiteY0-94" fmla="*/ 1841415 h 2451015"/>
                    <a:gd name="connsiteX1-95" fmla="*/ 10363275 w 10856761"/>
                    <a:gd name="connsiteY1-96" fmla="*/ 2436501 h 2451015"/>
                    <a:gd name="connsiteX2-97" fmla="*/ 261332 w 10856761"/>
                    <a:gd name="connsiteY2-98" fmla="*/ 2451015 h 2451015"/>
                    <a:gd name="connsiteX3-99" fmla="*/ 14589 w 10856761"/>
                    <a:gd name="connsiteY3-100" fmla="*/ 2131701 h 2451015"/>
                    <a:gd name="connsiteX4-101" fmla="*/ 3540 w 10856761"/>
                    <a:gd name="connsiteY4-102" fmla="*/ 0 h 2451015"/>
                    <a:gd name="connsiteX0-103" fmla="*/ 10858803 w 10858803"/>
                    <a:gd name="connsiteY0-104" fmla="*/ 1841415 h 2451015"/>
                    <a:gd name="connsiteX1-105" fmla="*/ 10365317 w 10858803"/>
                    <a:gd name="connsiteY1-106" fmla="*/ 2436501 h 2451015"/>
                    <a:gd name="connsiteX2-107" fmla="*/ 263374 w 10858803"/>
                    <a:gd name="connsiteY2-108" fmla="*/ 2451015 h 2451015"/>
                    <a:gd name="connsiteX3-109" fmla="*/ 16631 w 10858803"/>
                    <a:gd name="connsiteY3-110" fmla="*/ 2131701 h 2451015"/>
                    <a:gd name="connsiteX4-111" fmla="*/ 5582 w 10858803"/>
                    <a:gd name="connsiteY4-112" fmla="*/ 0 h 2451015"/>
                    <a:gd name="connsiteX0-113" fmla="*/ 10854255 w 10854255"/>
                    <a:gd name="connsiteY0-114" fmla="*/ 1841415 h 2451015"/>
                    <a:gd name="connsiteX1-115" fmla="*/ 10360769 w 10854255"/>
                    <a:gd name="connsiteY1-116" fmla="*/ 2436501 h 2451015"/>
                    <a:gd name="connsiteX2-117" fmla="*/ 258826 w 10854255"/>
                    <a:gd name="connsiteY2-118" fmla="*/ 2451015 h 2451015"/>
                    <a:gd name="connsiteX3-119" fmla="*/ 12083 w 10854255"/>
                    <a:gd name="connsiteY3-120" fmla="*/ 2131701 h 2451015"/>
                    <a:gd name="connsiteX4-121" fmla="*/ 1034 w 10854255"/>
                    <a:gd name="connsiteY4-122" fmla="*/ 0 h 2451015"/>
                    <a:gd name="connsiteX0-123" fmla="*/ 10846712 w 10846712"/>
                    <a:gd name="connsiteY0-124" fmla="*/ 1841415 h 2451015"/>
                    <a:gd name="connsiteX1-125" fmla="*/ 10353226 w 10846712"/>
                    <a:gd name="connsiteY1-126" fmla="*/ 2436501 h 2451015"/>
                    <a:gd name="connsiteX2-127" fmla="*/ 251283 w 10846712"/>
                    <a:gd name="connsiteY2-128" fmla="*/ 2451015 h 2451015"/>
                    <a:gd name="connsiteX3-129" fmla="*/ 4540 w 10846712"/>
                    <a:gd name="connsiteY3-130" fmla="*/ 2131701 h 2451015"/>
                    <a:gd name="connsiteX4-131" fmla="*/ 5130 w 10846712"/>
                    <a:gd name="connsiteY4-132" fmla="*/ 0 h 2451015"/>
                    <a:gd name="connsiteX0-133" fmla="*/ 10842172 w 10842172"/>
                    <a:gd name="connsiteY0-134" fmla="*/ 1841415 h 2451015"/>
                    <a:gd name="connsiteX1-135" fmla="*/ 10348686 w 10842172"/>
                    <a:gd name="connsiteY1-136" fmla="*/ 2436501 h 2451015"/>
                    <a:gd name="connsiteX2-137" fmla="*/ 246743 w 10842172"/>
                    <a:gd name="connsiteY2-138" fmla="*/ 2451015 h 2451015"/>
                    <a:gd name="connsiteX3-139" fmla="*/ 0 w 10842172"/>
                    <a:gd name="connsiteY3-140" fmla="*/ 2131701 h 2451015"/>
                    <a:gd name="connsiteX4-141" fmla="*/ 590 w 10842172"/>
                    <a:gd name="connsiteY4-142" fmla="*/ 0 h 2451015"/>
                    <a:gd name="connsiteX0-143" fmla="*/ 10842172 w 10842172"/>
                    <a:gd name="connsiteY0-144" fmla="*/ 1841415 h 2451015"/>
                    <a:gd name="connsiteX1-145" fmla="*/ 10348686 w 10842172"/>
                    <a:gd name="connsiteY1-146" fmla="*/ 2436501 h 2451015"/>
                    <a:gd name="connsiteX2-147" fmla="*/ 246743 w 10842172"/>
                    <a:gd name="connsiteY2-148" fmla="*/ 2451015 h 2451015"/>
                    <a:gd name="connsiteX3-149" fmla="*/ 0 w 10842172"/>
                    <a:gd name="connsiteY3-150" fmla="*/ 2131701 h 2451015"/>
                    <a:gd name="connsiteX4-151" fmla="*/ 590 w 10842172"/>
                    <a:gd name="connsiteY4-152" fmla="*/ 0 h 2451015"/>
                    <a:gd name="connsiteX0-153" fmla="*/ 10842172 w 10842172"/>
                    <a:gd name="connsiteY0-154" fmla="*/ 1841415 h 2451015"/>
                    <a:gd name="connsiteX1-155" fmla="*/ 10348686 w 10842172"/>
                    <a:gd name="connsiteY1-156" fmla="*/ 2436501 h 2451015"/>
                    <a:gd name="connsiteX2-157" fmla="*/ 246743 w 10842172"/>
                    <a:gd name="connsiteY2-158" fmla="*/ 2451015 h 2451015"/>
                    <a:gd name="connsiteX3-159" fmla="*/ 0 w 10842172"/>
                    <a:gd name="connsiteY3-160" fmla="*/ 2131701 h 2451015"/>
                    <a:gd name="connsiteX4-161" fmla="*/ 6410 w 10842172"/>
                    <a:gd name="connsiteY4-162" fmla="*/ 0 h 2451015"/>
                    <a:gd name="connsiteX0-163" fmla="*/ 10842172 w 10842172"/>
                    <a:gd name="connsiteY0-164" fmla="*/ 1841415 h 2451015"/>
                    <a:gd name="connsiteX1-165" fmla="*/ 10348686 w 10842172"/>
                    <a:gd name="connsiteY1-166" fmla="*/ 2436501 h 2451015"/>
                    <a:gd name="connsiteX2-167" fmla="*/ 246743 w 10842172"/>
                    <a:gd name="connsiteY2-168" fmla="*/ 2451015 h 2451015"/>
                    <a:gd name="connsiteX3-169" fmla="*/ 0 w 10842172"/>
                    <a:gd name="connsiteY3-170" fmla="*/ 2131701 h 2451015"/>
                    <a:gd name="connsiteX4-171" fmla="*/ 6410 w 10842172"/>
                    <a:gd name="connsiteY4-172" fmla="*/ 0 h 2451015"/>
                    <a:gd name="connsiteX0-173" fmla="*/ 10846950 w 10846950"/>
                    <a:gd name="connsiteY0-174" fmla="*/ 1841415 h 2451015"/>
                    <a:gd name="connsiteX1-175" fmla="*/ 10353464 w 10846950"/>
                    <a:gd name="connsiteY1-176" fmla="*/ 2436501 h 2451015"/>
                    <a:gd name="connsiteX2-177" fmla="*/ 251521 w 10846950"/>
                    <a:gd name="connsiteY2-178" fmla="*/ 2451015 h 2451015"/>
                    <a:gd name="connsiteX3-179" fmla="*/ 4778 w 10846950"/>
                    <a:gd name="connsiteY3-180" fmla="*/ 2131701 h 2451015"/>
                    <a:gd name="connsiteX4-181" fmla="*/ 11188 w 10846950"/>
                    <a:gd name="connsiteY4-182" fmla="*/ 0 h 2451015"/>
                    <a:gd name="connsiteX0-183" fmla="*/ 10846950 w 10846950"/>
                    <a:gd name="connsiteY0-184" fmla="*/ 1841415 h 2451015"/>
                    <a:gd name="connsiteX1-185" fmla="*/ 10568788 w 10846950"/>
                    <a:gd name="connsiteY1-186" fmla="*/ 2430680 h 2451015"/>
                    <a:gd name="connsiteX2-187" fmla="*/ 251521 w 10846950"/>
                    <a:gd name="connsiteY2-188" fmla="*/ 2451015 h 2451015"/>
                    <a:gd name="connsiteX3-189" fmla="*/ 4778 w 10846950"/>
                    <a:gd name="connsiteY3-190" fmla="*/ 2131701 h 2451015"/>
                    <a:gd name="connsiteX4-191" fmla="*/ 11188 w 10846950"/>
                    <a:gd name="connsiteY4-192" fmla="*/ 0 h 2451015"/>
                    <a:gd name="connsiteX0-193" fmla="*/ 10846950 w 10846950"/>
                    <a:gd name="connsiteY0-194" fmla="*/ 1841415 h 2451015"/>
                    <a:gd name="connsiteX1-195" fmla="*/ 10522232 w 10846950"/>
                    <a:gd name="connsiteY1-196" fmla="*/ 2430680 h 2451015"/>
                    <a:gd name="connsiteX2-197" fmla="*/ 251521 w 10846950"/>
                    <a:gd name="connsiteY2-198" fmla="*/ 2451015 h 2451015"/>
                    <a:gd name="connsiteX3-199" fmla="*/ 4778 w 10846950"/>
                    <a:gd name="connsiteY3-200" fmla="*/ 2131701 h 2451015"/>
                    <a:gd name="connsiteX4-201" fmla="*/ 11188 w 10846950"/>
                    <a:gd name="connsiteY4-202" fmla="*/ 0 h 2451015"/>
                    <a:gd name="connsiteX0-203" fmla="*/ 10846950 w 10846950"/>
                    <a:gd name="connsiteY0-204" fmla="*/ 1841415 h 2451015"/>
                    <a:gd name="connsiteX1-205" fmla="*/ 10745593 w 10846950"/>
                    <a:gd name="connsiteY1-206" fmla="*/ 2046023 h 2451015"/>
                    <a:gd name="connsiteX2-207" fmla="*/ 10522232 w 10846950"/>
                    <a:gd name="connsiteY2-208" fmla="*/ 2430680 h 2451015"/>
                    <a:gd name="connsiteX3-209" fmla="*/ 251521 w 10846950"/>
                    <a:gd name="connsiteY3-210" fmla="*/ 2451015 h 2451015"/>
                    <a:gd name="connsiteX4-211" fmla="*/ 4778 w 10846950"/>
                    <a:gd name="connsiteY4-212" fmla="*/ 2131701 h 2451015"/>
                    <a:gd name="connsiteX5-213" fmla="*/ 11188 w 10846950"/>
                    <a:gd name="connsiteY5-214" fmla="*/ 0 h 2451015"/>
                    <a:gd name="connsiteX0-215" fmla="*/ 10745593 w 10745593"/>
                    <a:gd name="connsiteY0-216" fmla="*/ 2046023 h 2451015"/>
                    <a:gd name="connsiteX1-217" fmla="*/ 10522232 w 10745593"/>
                    <a:gd name="connsiteY1-218" fmla="*/ 2430680 h 2451015"/>
                    <a:gd name="connsiteX2-219" fmla="*/ 251521 w 10745593"/>
                    <a:gd name="connsiteY2-220" fmla="*/ 2451015 h 2451015"/>
                    <a:gd name="connsiteX3-221" fmla="*/ 4778 w 10745593"/>
                    <a:gd name="connsiteY3-222" fmla="*/ 2131701 h 2451015"/>
                    <a:gd name="connsiteX4-223" fmla="*/ 11188 w 10745593"/>
                    <a:gd name="connsiteY4-224" fmla="*/ 0 h 2451015"/>
                    <a:gd name="connsiteX0-225" fmla="*/ 10830947 w 10830947"/>
                    <a:gd name="connsiteY0-226" fmla="*/ 2046023 h 2451015"/>
                    <a:gd name="connsiteX1-227" fmla="*/ 10522232 w 10830947"/>
                    <a:gd name="connsiteY1-228" fmla="*/ 2430680 h 2451015"/>
                    <a:gd name="connsiteX2-229" fmla="*/ 251521 w 10830947"/>
                    <a:gd name="connsiteY2-230" fmla="*/ 2451015 h 2451015"/>
                    <a:gd name="connsiteX3-231" fmla="*/ 4778 w 10830947"/>
                    <a:gd name="connsiteY3-232" fmla="*/ 2131701 h 2451015"/>
                    <a:gd name="connsiteX4-233" fmla="*/ 11188 w 10830947"/>
                    <a:gd name="connsiteY4-234" fmla="*/ 0 h 2451015"/>
                    <a:gd name="connsiteX0-235" fmla="*/ 10877504 w 10877504"/>
                    <a:gd name="connsiteY0-236" fmla="*/ 2046023 h 2451015"/>
                    <a:gd name="connsiteX1-237" fmla="*/ 10522232 w 10877504"/>
                    <a:gd name="connsiteY1-238" fmla="*/ 2430680 h 2451015"/>
                    <a:gd name="connsiteX2-239" fmla="*/ 251521 w 10877504"/>
                    <a:gd name="connsiteY2-240" fmla="*/ 2451015 h 2451015"/>
                    <a:gd name="connsiteX3-241" fmla="*/ 4778 w 10877504"/>
                    <a:gd name="connsiteY3-242" fmla="*/ 2131701 h 2451015"/>
                    <a:gd name="connsiteX4-243" fmla="*/ 11188 w 10877504"/>
                    <a:gd name="connsiteY4-244" fmla="*/ 0 h 2451015"/>
                    <a:gd name="connsiteX0-245" fmla="*/ 10861985 w 10861985"/>
                    <a:gd name="connsiteY0-246" fmla="*/ 2084821 h 2451015"/>
                    <a:gd name="connsiteX1-247" fmla="*/ 10522232 w 10861985"/>
                    <a:gd name="connsiteY1-248" fmla="*/ 2430680 h 2451015"/>
                    <a:gd name="connsiteX2-249" fmla="*/ 251521 w 10861985"/>
                    <a:gd name="connsiteY2-250" fmla="*/ 2451015 h 2451015"/>
                    <a:gd name="connsiteX3-251" fmla="*/ 4778 w 10861985"/>
                    <a:gd name="connsiteY3-252" fmla="*/ 2131701 h 2451015"/>
                    <a:gd name="connsiteX4-253" fmla="*/ 11188 w 10861985"/>
                    <a:gd name="connsiteY4-254" fmla="*/ 0 h 2451015"/>
                    <a:gd name="connsiteX0-255" fmla="*/ 10857207 w 10857207"/>
                    <a:gd name="connsiteY0-256" fmla="*/ 0 h 366194"/>
                    <a:gd name="connsiteX1-257" fmla="*/ 10517454 w 10857207"/>
                    <a:gd name="connsiteY1-258" fmla="*/ 345859 h 366194"/>
                    <a:gd name="connsiteX2-259" fmla="*/ 246743 w 10857207"/>
                    <a:gd name="connsiteY2-260" fmla="*/ 366194 h 366194"/>
                    <a:gd name="connsiteX3-261" fmla="*/ 0 w 10857207"/>
                    <a:gd name="connsiteY3-262" fmla="*/ 46880 h 366194"/>
                    <a:gd name="connsiteX0-263" fmla="*/ 10610464 w 10610464"/>
                    <a:gd name="connsiteY0-264" fmla="*/ 0 h 366194"/>
                    <a:gd name="connsiteX1-265" fmla="*/ 10270711 w 10610464"/>
                    <a:gd name="connsiteY1-266" fmla="*/ 345859 h 366194"/>
                    <a:gd name="connsiteX2-267" fmla="*/ 0 w 10610464"/>
                    <a:gd name="connsiteY2-268" fmla="*/ 366194 h 366194"/>
                    <a:gd name="connsiteX0-269" fmla="*/ 339753 w 339753"/>
                    <a:gd name="connsiteY0-270" fmla="*/ 0 h 345859"/>
                    <a:gd name="connsiteX1-271" fmla="*/ 0 w 339753"/>
                    <a:gd name="connsiteY1-272" fmla="*/ 345859 h 345859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</a:cxnLst>
                  <a:rect l="l" t="t" r="r" b="b"/>
                  <a:pathLst>
                    <a:path w="339753" h="345859">
                      <a:moveTo>
                        <a:pt x="339753" y="0"/>
                      </a:moveTo>
                      <a:lnTo>
                        <a:pt x="0" y="345859"/>
                      </a:lnTo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5" name="任意多边形: 形状 74"/>
                <p:cNvSpPr/>
                <p:nvPr/>
              </p:nvSpPr>
              <p:spPr>
                <a:xfrm>
                  <a:off x="10443054" y="4342590"/>
                  <a:ext cx="204022" cy="207689"/>
                </a:xfrm>
                <a:custGeom>
                  <a:avLst/>
                  <a:gdLst>
                    <a:gd name="connsiteX0" fmla="*/ 10856686 w 10856686"/>
                    <a:gd name="connsiteY0" fmla="*/ 4180114 h 4789714"/>
                    <a:gd name="connsiteX1" fmla="*/ 10363200 w 10856686"/>
                    <a:gd name="connsiteY1" fmla="*/ 4775200 h 4789714"/>
                    <a:gd name="connsiteX2" fmla="*/ 261257 w 10856686"/>
                    <a:gd name="connsiteY2" fmla="*/ 4789714 h 4789714"/>
                    <a:gd name="connsiteX3" fmla="*/ 14514 w 10856686"/>
                    <a:gd name="connsiteY3" fmla="*/ 4470400 h 4789714"/>
                    <a:gd name="connsiteX4" fmla="*/ 0 w 10856686"/>
                    <a:gd name="connsiteY4" fmla="*/ 0 h 4789714"/>
                    <a:gd name="connsiteX0-1" fmla="*/ 10856686 w 10856686"/>
                    <a:gd name="connsiteY0-2" fmla="*/ 4180114 h 4789714"/>
                    <a:gd name="connsiteX1-3" fmla="*/ 10363200 w 10856686"/>
                    <a:gd name="connsiteY1-4" fmla="*/ 4775200 h 4789714"/>
                    <a:gd name="connsiteX2-5" fmla="*/ 261257 w 10856686"/>
                    <a:gd name="connsiteY2-6" fmla="*/ 4789714 h 4789714"/>
                    <a:gd name="connsiteX3-7" fmla="*/ 14514 w 10856686"/>
                    <a:gd name="connsiteY3-8" fmla="*/ 4470400 h 4789714"/>
                    <a:gd name="connsiteX4-9" fmla="*/ 749 w 10856686"/>
                    <a:gd name="connsiteY4-10" fmla="*/ 1242677 h 4789714"/>
                    <a:gd name="connsiteX5" fmla="*/ 0 w 10856686"/>
                    <a:gd name="connsiteY5" fmla="*/ 0 h 4789714"/>
                    <a:gd name="connsiteX0-11" fmla="*/ 10855937 w 10855937"/>
                    <a:gd name="connsiteY0-12" fmla="*/ 2937437 h 3547037"/>
                    <a:gd name="connsiteX1-13" fmla="*/ 10362451 w 10855937"/>
                    <a:gd name="connsiteY1-14" fmla="*/ 3532523 h 3547037"/>
                    <a:gd name="connsiteX2-15" fmla="*/ 260508 w 10855937"/>
                    <a:gd name="connsiteY2-16" fmla="*/ 3547037 h 3547037"/>
                    <a:gd name="connsiteX3-17" fmla="*/ 13765 w 10855937"/>
                    <a:gd name="connsiteY3-18" fmla="*/ 3227723 h 3547037"/>
                    <a:gd name="connsiteX4-19" fmla="*/ 0 w 10855937"/>
                    <a:gd name="connsiteY4-20" fmla="*/ 0 h 3547037"/>
                    <a:gd name="connsiteX0-21" fmla="*/ 10855937 w 10855937"/>
                    <a:gd name="connsiteY0-22" fmla="*/ 2937437 h 3547037"/>
                    <a:gd name="connsiteX1-23" fmla="*/ 10362451 w 10855937"/>
                    <a:gd name="connsiteY1-24" fmla="*/ 3532523 h 3547037"/>
                    <a:gd name="connsiteX2-25" fmla="*/ 260508 w 10855937"/>
                    <a:gd name="connsiteY2-26" fmla="*/ 3547037 h 3547037"/>
                    <a:gd name="connsiteX3-27" fmla="*/ 13765 w 10855937"/>
                    <a:gd name="connsiteY3-28" fmla="*/ 3227723 h 3547037"/>
                    <a:gd name="connsiteX4-29" fmla="*/ 0 w 10855937"/>
                    <a:gd name="connsiteY4-30" fmla="*/ 0 h 3547037"/>
                    <a:gd name="connsiteX0-31" fmla="*/ 10868873 w 10868873"/>
                    <a:gd name="connsiteY0-32" fmla="*/ 2937437 h 3547037"/>
                    <a:gd name="connsiteX1-33" fmla="*/ 10375387 w 10868873"/>
                    <a:gd name="connsiteY1-34" fmla="*/ 3532523 h 3547037"/>
                    <a:gd name="connsiteX2-35" fmla="*/ 273444 w 10868873"/>
                    <a:gd name="connsiteY2-36" fmla="*/ 3547037 h 3547037"/>
                    <a:gd name="connsiteX3-37" fmla="*/ 26701 w 10868873"/>
                    <a:gd name="connsiteY3-38" fmla="*/ 3227723 h 3547037"/>
                    <a:gd name="connsiteX4-39" fmla="*/ 5177 w 10868873"/>
                    <a:gd name="connsiteY4-40" fmla="*/ 1101841 h 3547037"/>
                    <a:gd name="connsiteX5-41" fmla="*/ 12936 w 10868873"/>
                    <a:gd name="connsiteY5-42" fmla="*/ 0 h 3547037"/>
                    <a:gd name="connsiteX0-43" fmla="*/ 10868873 w 10868873"/>
                    <a:gd name="connsiteY0-44" fmla="*/ 1835596 h 2445196"/>
                    <a:gd name="connsiteX1-45" fmla="*/ 10375387 w 10868873"/>
                    <a:gd name="connsiteY1-46" fmla="*/ 2430682 h 2445196"/>
                    <a:gd name="connsiteX2-47" fmla="*/ 273444 w 10868873"/>
                    <a:gd name="connsiteY2-48" fmla="*/ 2445196 h 2445196"/>
                    <a:gd name="connsiteX3-49" fmla="*/ 26701 w 10868873"/>
                    <a:gd name="connsiteY3-50" fmla="*/ 2125882 h 2445196"/>
                    <a:gd name="connsiteX4-51" fmla="*/ 5177 w 10868873"/>
                    <a:gd name="connsiteY4-52" fmla="*/ 0 h 2445196"/>
                    <a:gd name="connsiteX0-53" fmla="*/ 10863696 w 10863696"/>
                    <a:gd name="connsiteY0-54" fmla="*/ 1835596 h 2445196"/>
                    <a:gd name="connsiteX1-55" fmla="*/ 10370210 w 10863696"/>
                    <a:gd name="connsiteY1-56" fmla="*/ 2430682 h 2445196"/>
                    <a:gd name="connsiteX2-57" fmla="*/ 268267 w 10863696"/>
                    <a:gd name="connsiteY2-58" fmla="*/ 2445196 h 2445196"/>
                    <a:gd name="connsiteX3-59" fmla="*/ 21524 w 10863696"/>
                    <a:gd name="connsiteY3-60" fmla="*/ 2125882 h 2445196"/>
                    <a:gd name="connsiteX4-61" fmla="*/ 0 w 10863696"/>
                    <a:gd name="connsiteY4-62" fmla="*/ 0 h 2445196"/>
                    <a:gd name="connsiteX0-63" fmla="*/ 10882319 w 10882319"/>
                    <a:gd name="connsiteY0-64" fmla="*/ 1835596 h 2445196"/>
                    <a:gd name="connsiteX1-65" fmla="*/ 10388833 w 10882319"/>
                    <a:gd name="connsiteY1-66" fmla="*/ 2430682 h 2445196"/>
                    <a:gd name="connsiteX2-67" fmla="*/ 286890 w 10882319"/>
                    <a:gd name="connsiteY2-68" fmla="*/ 2445196 h 2445196"/>
                    <a:gd name="connsiteX3-69" fmla="*/ 40147 w 10882319"/>
                    <a:gd name="connsiteY3-70" fmla="*/ 2125882 h 2445196"/>
                    <a:gd name="connsiteX4-71" fmla="*/ 0 w 10882319"/>
                    <a:gd name="connsiteY4-72" fmla="*/ 0 h 2445196"/>
                    <a:gd name="connsiteX0-73" fmla="*/ 10853134 w 10853134"/>
                    <a:gd name="connsiteY0-74" fmla="*/ 1841415 h 2451015"/>
                    <a:gd name="connsiteX1-75" fmla="*/ 10359648 w 10853134"/>
                    <a:gd name="connsiteY1-76" fmla="*/ 2436501 h 2451015"/>
                    <a:gd name="connsiteX2-77" fmla="*/ 257705 w 10853134"/>
                    <a:gd name="connsiteY2-78" fmla="*/ 2451015 h 2451015"/>
                    <a:gd name="connsiteX3-79" fmla="*/ 10962 w 10853134"/>
                    <a:gd name="connsiteY3-80" fmla="*/ 2131701 h 2451015"/>
                    <a:gd name="connsiteX4-81" fmla="*/ 11553 w 10853134"/>
                    <a:gd name="connsiteY4-82" fmla="*/ 0 h 2451015"/>
                    <a:gd name="connsiteX0-83" fmla="*/ 10864860 w 10864860"/>
                    <a:gd name="connsiteY0-84" fmla="*/ 1841415 h 2451015"/>
                    <a:gd name="connsiteX1-85" fmla="*/ 10371374 w 10864860"/>
                    <a:gd name="connsiteY1-86" fmla="*/ 2436501 h 2451015"/>
                    <a:gd name="connsiteX2-87" fmla="*/ 269431 w 10864860"/>
                    <a:gd name="connsiteY2-88" fmla="*/ 2451015 h 2451015"/>
                    <a:gd name="connsiteX3-89" fmla="*/ 22688 w 10864860"/>
                    <a:gd name="connsiteY3-90" fmla="*/ 2131701 h 2451015"/>
                    <a:gd name="connsiteX4-91" fmla="*/ 0 w 10864860"/>
                    <a:gd name="connsiteY4-92" fmla="*/ 0 h 2451015"/>
                    <a:gd name="connsiteX0-93" fmla="*/ 10856761 w 10856761"/>
                    <a:gd name="connsiteY0-94" fmla="*/ 1841415 h 2451015"/>
                    <a:gd name="connsiteX1-95" fmla="*/ 10363275 w 10856761"/>
                    <a:gd name="connsiteY1-96" fmla="*/ 2436501 h 2451015"/>
                    <a:gd name="connsiteX2-97" fmla="*/ 261332 w 10856761"/>
                    <a:gd name="connsiteY2-98" fmla="*/ 2451015 h 2451015"/>
                    <a:gd name="connsiteX3-99" fmla="*/ 14589 w 10856761"/>
                    <a:gd name="connsiteY3-100" fmla="*/ 2131701 h 2451015"/>
                    <a:gd name="connsiteX4-101" fmla="*/ 3540 w 10856761"/>
                    <a:gd name="connsiteY4-102" fmla="*/ 0 h 2451015"/>
                    <a:gd name="connsiteX0-103" fmla="*/ 10858803 w 10858803"/>
                    <a:gd name="connsiteY0-104" fmla="*/ 1841415 h 2451015"/>
                    <a:gd name="connsiteX1-105" fmla="*/ 10365317 w 10858803"/>
                    <a:gd name="connsiteY1-106" fmla="*/ 2436501 h 2451015"/>
                    <a:gd name="connsiteX2-107" fmla="*/ 263374 w 10858803"/>
                    <a:gd name="connsiteY2-108" fmla="*/ 2451015 h 2451015"/>
                    <a:gd name="connsiteX3-109" fmla="*/ 16631 w 10858803"/>
                    <a:gd name="connsiteY3-110" fmla="*/ 2131701 h 2451015"/>
                    <a:gd name="connsiteX4-111" fmla="*/ 5582 w 10858803"/>
                    <a:gd name="connsiteY4-112" fmla="*/ 0 h 2451015"/>
                    <a:gd name="connsiteX0-113" fmla="*/ 10854255 w 10854255"/>
                    <a:gd name="connsiteY0-114" fmla="*/ 1841415 h 2451015"/>
                    <a:gd name="connsiteX1-115" fmla="*/ 10360769 w 10854255"/>
                    <a:gd name="connsiteY1-116" fmla="*/ 2436501 h 2451015"/>
                    <a:gd name="connsiteX2-117" fmla="*/ 258826 w 10854255"/>
                    <a:gd name="connsiteY2-118" fmla="*/ 2451015 h 2451015"/>
                    <a:gd name="connsiteX3-119" fmla="*/ 12083 w 10854255"/>
                    <a:gd name="connsiteY3-120" fmla="*/ 2131701 h 2451015"/>
                    <a:gd name="connsiteX4-121" fmla="*/ 1034 w 10854255"/>
                    <a:gd name="connsiteY4-122" fmla="*/ 0 h 2451015"/>
                    <a:gd name="connsiteX0-123" fmla="*/ 10846712 w 10846712"/>
                    <a:gd name="connsiteY0-124" fmla="*/ 1841415 h 2451015"/>
                    <a:gd name="connsiteX1-125" fmla="*/ 10353226 w 10846712"/>
                    <a:gd name="connsiteY1-126" fmla="*/ 2436501 h 2451015"/>
                    <a:gd name="connsiteX2-127" fmla="*/ 251283 w 10846712"/>
                    <a:gd name="connsiteY2-128" fmla="*/ 2451015 h 2451015"/>
                    <a:gd name="connsiteX3-129" fmla="*/ 4540 w 10846712"/>
                    <a:gd name="connsiteY3-130" fmla="*/ 2131701 h 2451015"/>
                    <a:gd name="connsiteX4-131" fmla="*/ 5130 w 10846712"/>
                    <a:gd name="connsiteY4-132" fmla="*/ 0 h 2451015"/>
                    <a:gd name="connsiteX0-133" fmla="*/ 10842172 w 10842172"/>
                    <a:gd name="connsiteY0-134" fmla="*/ 1841415 h 2451015"/>
                    <a:gd name="connsiteX1-135" fmla="*/ 10348686 w 10842172"/>
                    <a:gd name="connsiteY1-136" fmla="*/ 2436501 h 2451015"/>
                    <a:gd name="connsiteX2-137" fmla="*/ 246743 w 10842172"/>
                    <a:gd name="connsiteY2-138" fmla="*/ 2451015 h 2451015"/>
                    <a:gd name="connsiteX3-139" fmla="*/ 0 w 10842172"/>
                    <a:gd name="connsiteY3-140" fmla="*/ 2131701 h 2451015"/>
                    <a:gd name="connsiteX4-141" fmla="*/ 590 w 10842172"/>
                    <a:gd name="connsiteY4-142" fmla="*/ 0 h 2451015"/>
                    <a:gd name="connsiteX0-143" fmla="*/ 10842172 w 10842172"/>
                    <a:gd name="connsiteY0-144" fmla="*/ 1841415 h 2451015"/>
                    <a:gd name="connsiteX1-145" fmla="*/ 10348686 w 10842172"/>
                    <a:gd name="connsiteY1-146" fmla="*/ 2436501 h 2451015"/>
                    <a:gd name="connsiteX2-147" fmla="*/ 246743 w 10842172"/>
                    <a:gd name="connsiteY2-148" fmla="*/ 2451015 h 2451015"/>
                    <a:gd name="connsiteX3-149" fmla="*/ 0 w 10842172"/>
                    <a:gd name="connsiteY3-150" fmla="*/ 2131701 h 2451015"/>
                    <a:gd name="connsiteX4-151" fmla="*/ 590 w 10842172"/>
                    <a:gd name="connsiteY4-152" fmla="*/ 0 h 2451015"/>
                    <a:gd name="connsiteX0-153" fmla="*/ 10842172 w 10842172"/>
                    <a:gd name="connsiteY0-154" fmla="*/ 1841415 h 2451015"/>
                    <a:gd name="connsiteX1-155" fmla="*/ 10348686 w 10842172"/>
                    <a:gd name="connsiteY1-156" fmla="*/ 2436501 h 2451015"/>
                    <a:gd name="connsiteX2-157" fmla="*/ 246743 w 10842172"/>
                    <a:gd name="connsiteY2-158" fmla="*/ 2451015 h 2451015"/>
                    <a:gd name="connsiteX3-159" fmla="*/ 0 w 10842172"/>
                    <a:gd name="connsiteY3-160" fmla="*/ 2131701 h 2451015"/>
                    <a:gd name="connsiteX4-161" fmla="*/ 6410 w 10842172"/>
                    <a:gd name="connsiteY4-162" fmla="*/ 0 h 2451015"/>
                    <a:gd name="connsiteX0-163" fmla="*/ 10842172 w 10842172"/>
                    <a:gd name="connsiteY0-164" fmla="*/ 1841415 h 2451015"/>
                    <a:gd name="connsiteX1-165" fmla="*/ 10348686 w 10842172"/>
                    <a:gd name="connsiteY1-166" fmla="*/ 2436501 h 2451015"/>
                    <a:gd name="connsiteX2-167" fmla="*/ 246743 w 10842172"/>
                    <a:gd name="connsiteY2-168" fmla="*/ 2451015 h 2451015"/>
                    <a:gd name="connsiteX3-169" fmla="*/ 0 w 10842172"/>
                    <a:gd name="connsiteY3-170" fmla="*/ 2131701 h 2451015"/>
                    <a:gd name="connsiteX4-171" fmla="*/ 6410 w 10842172"/>
                    <a:gd name="connsiteY4-172" fmla="*/ 0 h 2451015"/>
                    <a:gd name="connsiteX0-173" fmla="*/ 10846950 w 10846950"/>
                    <a:gd name="connsiteY0-174" fmla="*/ 1841415 h 2451015"/>
                    <a:gd name="connsiteX1-175" fmla="*/ 10353464 w 10846950"/>
                    <a:gd name="connsiteY1-176" fmla="*/ 2436501 h 2451015"/>
                    <a:gd name="connsiteX2-177" fmla="*/ 251521 w 10846950"/>
                    <a:gd name="connsiteY2-178" fmla="*/ 2451015 h 2451015"/>
                    <a:gd name="connsiteX3-179" fmla="*/ 4778 w 10846950"/>
                    <a:gd name="connsiteY3-180" fmla="*/ 2131701 h 2451015"/>
                    <a:gd name="connsiteX4-181" fmla="*/ 11188 w 10846950"/>
                    <a:gd name="connsiteY4-182" fmla="*/ 0 h 2451015"/>
                    <a:gd name="connsiteX0-183" fmla="*/ 10846950 w 10846950"/>
                    <a:gd name="connsiteY0-184" fmla="*/ 1841415 h 2451015"/>
                    <a:gd name="connsiteX1-185" fmla="*/ 10568788 w 10846950"/>
                    <a:gd name="connsiteY1-186" fmla="*/ 2430680 h 2451015"/>
                    <a:gd name="connsiteX2-187" fmla="*/ 251521 w 10846950"/>
                    <a:gd name="connsiteY2-188" fmla="*/ 2451015 h 2451015"/>
                    <a:gd name="connsiteX3-189" fmla="*/ 4778 w 10846950"/>
                    <a:gd name="connsiteY3-190" fmla="*/ 2131701 h 2451015"/>
                    <a:gd name="connsiteX4-191" fmla="*/ 11188 w 10846950"/>
                    <a:gd name="connsiteY4-192" fmla="*/ 0 h 2451015"/>
                    <a:gd name="connsiteX0-193" fmla="*/ 10846950 w 10846950"/>
                    <a:gd name="connsiteY0-194" fmla="*/ 1841415 h 2451015"/>
                    <a:gd name="connsiteX1-195" fmla="*/ 10522232 w 10846950"/>
                    <a:gd name="connsiteY1-196" fmla="*/ 2430680 h 2451015"/>
                    <a:gd name="connsiteX2-197" fmla="*/ 251521 w 10846950"/>
                    <a:gd name="connsiteY2-198" fmla="*/ 2451015 h 2451015"/>
                    <a:gd name="connsiteX3-199" fmla="*/ 4778 w 10846950"/>
                    <a:gd name="connsiteY3-200" fmla="*/ 2131701 h 2451015"/>
                    <a:gd name="connsiteX4-201" fmla="*/ 11188 w 10846950"/>
                    <a:gd name="connsiteY4-202" fmla="*/ 0 h 2451015"/>
                    <a:gd name="connsiteX0-203" fmla="*/ 10846950 w 10846950"/>
                    <a:gd name="connsiteY0-204" fmla="*/ 1841415 h 2451015"/>
                    <a:gd name="connsiteX1-205" fmla="*/ 10745593 w 10846950"/>
                    <a:gd name="connsiteY1-206" fmla="*/ 2046023 h 2451015"/>
                    <a:gd name="connsiteX2-207" fmla="*/ 10522232 w 10846950"/>
                    <a:gd name="connsiteY2-208" fmla="*/ 2430680 h 2451015"/>
                    <a:gd name="connsiteX3-209" fmla="*/ 251521 w 10846950"/>
                    <a:gd name="connsiteY3-210" fmla="*/ 2451015 h 2451015"/>
                    <a:gd name="connsiteX4-211" fmla="*/ 4778 w 10846950"/>
                    <a:gd name="connsiteY4-212" fmla="*/ 2131701 h 2451015"/>
                    <a:gd name="connsiteX5-213" fmla="*/ 11188 w 10846950"/>
                    <a:gd name="connsiteY5-214" fmla="*/ 0 h 2451015"/>
                    <a:gd name="connsiteX0-215" fmla="*/ 10745593 w 10745593"/>
                    <a:gd name="connsiteY0-216" fmla="*/ 2046023 h 2451015"/>
                    <a:gd name="connsiteX1-217" fmla="*/ 10522232 w 10745593"/>
                    <a:gd name="connsiteY1-218" fmla="*/ 2430680 h 2451015"/>
                    <a:gd name="connsiteX2-219" fmla="*/ 251521 w 10745593"/>
                    <a:gd name="connsiteY2-220" fmla="*/ 2451015 h 2451015"/>
                    <a:gd name="connsiteX3-221" fmla="*/ 4778 w 10745593"/>
                    <a:gd name="connsiteY3-222" fmla="*/ 2131701 h 2451015"/>
                    <a:gd name="connsiteX4-223" fmla="*/ 11188 w 10745593"/>
                    <a:gd name="connsiteY4-224" fmla="*/ 0 h 2451015"/>
                    <a:gd name="connsiteX0-225" fmla="*/ 10830947 w 10830947"/>
                    <a:gd name="connsiteY0-226" fmla="*/ 2046023 h 2451015"/>
                    <a:gd name="connsiteX1-227" fmla="*/ 10522232 w 10830947"/>
                    <a:gd name="connsiteY1-228" fmla="*/ 2430680 h 2451015"/>
                    <a:gd name="connsiteX2-229" fmla="*/ 251521 w 10830947"/>
                    <a:gd name="connsiteY2-230" fmla="*/ 2451015 h 2451015"/>
                    <a:gd name="connsiteX3-231" fmla="*/ 4778 w 10830947"/>
                    <a:gd name="connsiteY3-232" fmla="*/ 2131701 h 2451015"/>
                    <a:gd name="connsiteX4-233" fmla="*/ 11188 w 10830947"/>
                    <a:gd name="connsiteY4-234" fmla="*/ 0 h 2451015"/>
                    <a:gd name="connsiteX0-235" fmla="*/ 10877504 w 10877504"/>
                    <a:gd name="connsiteY0-236" fmla="*/ 2046023 h 2451015"/>
                    <a:gd name="connsiteX1-237" fmla="*/ 10522232 w 10877504"/>
                    <a:gd name="connsiteY1-238" fmla="*/ 2430680 h 2451015"/>
                    <a:gd name="connsiteX2-239" fmla="*/ 251521 w 10877504"/>
                    <a:gd name="connsiteY2-240" fmla="*/ 2451015 h 2451015"/>
                    <a:gd name="connsiteX3-241" fmla="*/ 4778 w 10877504"/>
                    <a:gd name="connsiteY3-242" fmla="*/ 2131701 h 2451015"/>
                    <a:gd name="connsiteX4-243" fmla="*/ 11188 w 10877504"/>
                    <a:gd name="connsiteY4-244" fmla="*/ 0 h 2451015"/>
                    <a:gd name="connsiteX0-245" fmla="*/ 10861985 w 10861985"/>
                    <a:gd name="connsiteY0-246" fmla="*/ 2084821 h 2451015"/>
                    <a:gd name="connsiteX1-247" fmla="*/ 10522232 w 10861985"/>
                    <a:gd name="connsiteY1-248" fmla="*/ 2430680 h 2451015"/>
                    <a:gd name="connsiteX2-249" fmla="*/ 251521 w 10861985"/>
                    <a:gd name="connsiteY2-250" fmla="*/ 2451015 h 2451015"/>
                    <a:gd name="connsiteX3-251" fmla="*/ 4778 w 10861985"/>
                    <a:gd name="connsiteY3-252" fmla="*/ 2131701 h 2451015"/>
                    <a:gd name="connsiteX4-253" fmla="*/ 11188 w 10861985"/>
                    <a:gd name="connsiteY4-254" fmla="*/ 0 h 2451015"/>
                    <a:gd name="connsiteX0-255" fmla="*/ 10857207 w 10857207"/>
                    <a:gd name="connsiteY0-256" fmla="*/ 0 h 366194"/>
                    <a:gd name="connsiteX1-257" fmla="*/ 10517454 w 10857207"/>
                    <a:gd name="connsiteY1-258" fmla="*/ 345859 h 366194"/>
                    <a:gd name="connsiteX2-259" fmla="*/ 246743 w 10857207"/>
                    <a:gd name="connsiteY2-260" fmla="*/ 366194 h 366194"/>
                    <a:gd name="connsiteX3-261" fmla="*/ 0 w 10857207"/>
                    <a:gd name="connsiteY3-262" fmla="*/ 46880 h 366194"/>
                    <a:gd name="connsiteX0-263" fmla="*/ 10610464 w 10610464"/>
                    <a:gd name="connsiteY0-264" fmla="*/ 0 h 366194"/>
                    <a:gd name="connsiteX1-265" fmla="*/ 10270711 w 10610464"/>
                    <a:gd name="connsiteY1-266" fmla="*/ 345859 h 366194"/>
                    <a:gd name="connsiteX2-267" fmla="*/ 0 w 10610464"/>
                    <a:gd name="connsiteY2-268" fmla="*/ 366194 h 366194"/>
                    <a:gd name="connsiteX0-269" fmla="*/ 339753 w 339753"/>
                    <a:gd name="connsiteY0-270" fmla="*/ 0 h 345859"/>
                    <a:gd name="connsiteX1-271" fmla="*/ 0 w 339753"/>
                    <a:gd name="connsiteY1-272" fmla="*/ 345859 h 345859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</a:cxnLst>
                  <a:rect l="l" t="t" r="r" b="b"/>
                  <a:pathLst>
                    <a:path w="339753" h="345859">
                      <a:moveTo>
                        <a:pt x="339753" y="0"/>
                      </a:moveTo>
                      <a:lnTo>
                        <a:pt x="0" y="345859"/>
                      </a:lnTo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</p:grpSp>
      </p:grpSp>
      <p:grpSp>
        <p:nvGrpSpPr>
          <p:cNvPr id="50" name="组合 49"/>
          <p:cNvGrpSpPr/>
          <p:nvPr/>
        </p:nvGrpSpPr>
        <p:grpSpPr>
          <a:xfrm>
            <a:off x="549001" y="555626"/>
            <a:ext cx="3565799" cy="876848"/>
            <a:chOff x="326687" y="247818"/>
            <a:chExt cx="4861582" cy="725466"/>
          </a:xfrm>
        </p:grpSpPr>
        <p:sp>
          <p:nvSpPr>
            <p:cNvPr id="51" name="文本框 50"/>
            <p:cNvSpPr txBox="1"/>
            <p:nvPr/>
          </p:nvSpPr>
          <p:spPr bwMode="auto">
            <a:xfrm>
              <a:off x="1416685" y="412399"/>
              <a:ext cx="2936607" cy="38196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400" kern="0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栈接链的实现</a:t>
              </a:r>
              <a:endParaRPr lang="zh-CN" altLang="en-US" sz="2400" kern="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52" name="组合 51"/>
            <p:cNvGrpSpPr/>
            <p:nvPr/>
          </p:nvGrpSpPr>
          <p:grpSpPr>
            <a:xfrm>
              <a:off x="326687" y="247818"/>
              <a:ext cx="4861582" cy="725466"/>
              <a:chOff x="326687" y="247818"/>
              <a:chExt cx="4861582" cy="725466"/>
            </a:xfrm>
          </p:grpSpPr>
          <p:grpSp>
            <p:nvGrpSpPr>
              <p:cNvPr id="53" name="组合 52"/>
              <p:cNvGrpSpPr/>
              <p:nvPr/>
            </p:nvGrpSpPr>
            <p:grpSpPr>
              <a:xfrm>
                <a:off x="349799" y="247818"/>
                <a:ext cx="4791980" cy="261575"/>
                <a:chOff x="349799" y="247818"/>
                <a:chExt cx="4791980" cy="261575"/>
              </a:xfrm>
            </p:grpSpPr>
            <p:cxnSp>
              <p:nvCxnSpPr>
                <p:cNvPr id="89" name="直接连接符 88"/>
                <p:cNvCxnSpPr/>
                <p:nvPr/>
              </p:nvCxnSpPr>
              <p:spPr>
                <a:xfrm>
                  <a:off x="638117" y="248864"/>
                  <a:ext cx="3287537" cy="0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0" name="直接连接符 89"/>
                <p:cNvCxnSpPr/>
                <p:nvPr/>
              </p:nvCxnSpPr>
              <p:spPr>
                <a:xfrm>
                  <a:off x="4824514" y="335707"/>
                  <a:ext cx="313542" cy="173686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1" name="直接连接符 90"/>
                <p:cNvCxnSpPr/>
                <p:nvPr/>
              </p:nvCxnSpPr>
              <p:spPr>
                <a:xfrm>
                  <a:off x="4084534" y="335707"/>
                  <a:ext cx="737870" cy="0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2" name="直接连接符 91"/>
                <p:cNvCxnSpPr/>
                <p:nvPr/>
              </p:nvCxnSpPr>
              <p:spPr>
                <a:xfrm>
                  <a:off x="3927764" y="248864"/>
                  <a:ext cx="156771" cy="86843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3" name="任意多边形: 形状 28"/>
                <p:cNvSpPr/>
                <p:nvPr/>
              </p:nvSpPr>
              <p:spPr>
                <a:xfrm>
                  <a:off x="349799" y="247818"/>
                  <a:ext cx="4791980" cy="257189"/>
                </a:xfrm>
                <a:custGeom>
                  <a:avLst/>
                  <a:gdLst>
                    <a:gd name="connsiteX0" fmla="*/ 0 w 5405438"/>
                    <a:gd name="connsiteY0" fmla="*/ 233362 h 366712"/>
                    <a:gd name="connsiteX1" fmla="*/ 328613 w 5405438"/>
                    <a:gd name="connsiteY1" fmla="*/ 0 h 366712"/>
                    <a:gd name="connsiteX2" fmla="*/ 4043363 w 5405438"/>
                    <a:gd name="connsiteY2" fmla="*/ 0 h 366712"/>
                    <a:gd name="connsiteX3" fmla="*/ 4214813 w 5405438"/>
                    <a:gd name="connsiteY3" fmla="*/ 123825 h 366712"/>
                    <a:gd name="connsiteX4" fmla="*/ 5048250 w 5405438"/>
                    <a:gd name="connsiteY4" fmla="*/ 123825 h 366712"/>
                    <a:gd name="connsiteX5" fmla="*/ 5405438 w 5405438"/>
                    <a:gd name="connsiteY5" fmla="*/ 366712 h 3667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405438" h="366712">
                      <a:moveTo>
                        <a:pt x="0" y="233362"/>
                      </a:moveTo>
                      <a:lnTo>
                        <a:pt x="328613" y="0"/>
                      </a:lnTo>
                      <a:lnTo>
                        <a:pt x="4043363" y="0"/>
                      </a:lnTo>
                      <a:lnTo>
                        <a:pt x="4214813" y="123825"/>
                      </a:lnTo>
                      <a:lnTo>
                        <a:pt x="5048250" y="123825"/>
                      </a:lnTo>
                      <a:lnTo>
                        <a:pt x="5405438" y="366712"/>
                      </a:lnTo>
                    </a:path>
                  </a:pathLst>
                </a:cu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endPara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94" name="任意多边形: 形状 29"/>
                <p:cNvSpPr/>
                <p:nvPr/>
              </p:nvSpPr>
              <p:spPr>
                <a:xfrm flipV="1">
                  <a:off x="737468" y="249336"/>
                  <a:ext cx="3029477" cy="84093"/>
                </a:xfrm>
                <a:custGeom>
                  <a:avLst/>
                  <a:gdLst>
                    <a:gd name="connsiteX0" fmla="*/ 0 w 4221480"/>
                    <a:gd name="connsiteY0" fmla="*/ 236220 h 236220"/>
                    <a:gd name="connsiteX1" fmla="*/ 320040 w 4221480"/>
                    <a:gd name="connsiteY1" fmla="*/ 0 h 236220"/>
                    <a:gd name="connsiteX2" fmla="*/ 4053840 w 4221480"/>
                    <a:gd name="connsiteY2" fmla="*/ 0 h 236220"/>
                    <a:gd name="connsiteX3" fmla="*/ 4221480 w 4221480"/>
                    <a:gd name="connsiteY3" fmla="*/ 137160 h 236220"/>
                    <a:gd name="connsiteX4" fmla="*/ 152400 w 4221480"/>
                    <a:gd name="connsiteY4" fmla="*/ 129540 h 236220"/>
                    <a:gd name="connsiteX0-1" fmla="*/ 167640 w 4069080"/>
                    <a:gd name="connsiteY0-2" fmla="*/ 0 h 137160"/>
                    <a:gd name="connsiteX1-3" fmla="*/ 3901440 w 4069080"/>
                    <a:gd name="connsiteY1-4" fmla="*/ 0 h 137160"/>
                    <a:gd name="connsiteX2-5" fmla="*/ 4069080 w 4069080"/>
                    <a:gd name="connsiteY2-6" fmla="*/ 137160 h 137160"/>
                    <a:gd name="connsiteX3-7" fmla="*/ 0 w 4069080"/>
                    <a:gd name="connsiteY3-8" fmla="*/ 129540 h 137160"/>
                    <a:gd name="connsiteX0-9" fmla="*/ 167640 w 4069080"/>
                    <a:gd name="connsiteY0-10" fmla="*/ 0 h 137160"/>
                    <a:gd name="connsiteX1-11" fmla="*/ 3901440 w 4069080"/>
                    <a:gd name="connsiteY1-12" fmla="*/ 0 h 137160"/>
                    <a:gd name="connsiteX2-13" fmla="*/ 4069080 w 4069080"/>
                    <a:gd name="connsiteY2-14" fmla="*/ 137160 h 137160"/>
                    <a:gd name="connsiteX3-15" fmla="*/ 0 w 4069080"/>
                    <a:gd name="connsiteY3-16" fmla="*/ 129540 h 137160"/>
                    <a:gd name="connsiteX4-17" fmla="*/ 167640 w 4069080"/>
                    <a:gd name="connsiteY4-18" fmla="*/ 0 h 137160"/>
                    <a:gd name="connsiteX0-19" fmla="*/ 167640 w 4069080"/>
                    <a:gd name="connsiteY0-20" fmla="*/ 0 h 137160"/>
                    <a:gd name="connsiteX1-21" fmla="*/ 3901440 w 4069080"/>
                    <a:gd name="connsiteY1-22" fmla="*/ 0 h 137160"/>
                    <a:gd name="connsiteX2-23" fmla="*/ 4069080 w 4069080"/>
                    <a:gd name="connsiteY2-24" fmla="*/ 137160 h 137160"/>
                    <a:gd name="connsiteX3-25" fmla="*/ 0 w 4069080"/>
                    <a:gd name="connsiteY3-26" fmla="*/ 135212 h 137160"/>
                    <a:gd name="connsiteX4-27" fmla="*/ 167640 w 4069080"/>
                    <a:gd name="connsiteY4-28" fmla="*/ 0 h 137160"/>
                    <a:gd name="connsiteX0-29" fmla="*/ 167640 w 4069080"/>
                    <a:gd name="connsiteY0-30" fmla="*/ 0 h 142773"/>
                    <a:gd name="connsiteX1-31" fmla="*/ 3901440 w 4069080"/>
                    <a:gd name="connsiteY1-32" fmla="*/ 0 h 142773"/>
                    <a:gd name="connsiteX2-33" fmla="*/ 4069080 w 4069080"/>
                    <a:gd name="connsiteY2-34" fmla="*/ 137160 h 142773"/>
                    <a:gd name="connsiteX3-35" fmla="*/ 0 w 4069080"/>
                    <a:gd name="connsiteY3-36" fmla="*/ 142773 h 142773"/>
                    <a:gd name="connsiteX4-37" fmla="*/ 167640 w 4069080"/>
                    <a:gd name="connsiteY4-38" fmla="*/ 0 h 142773"/>
                    <a:gd name="connsiteX0-39" fmla="*/ 167640 w 4069080"/>
                    <a:gd name="connsiteY0-40" fmla="*/ 0 h 142773"/>
                    <a:gd name="connsiteX1-41" fmla="*/ 3901440 w 4069080"/>
                    <a:gd name="connsiteY1-42" fmla="*/ 0 h 142773"/>
                    <a:gd name="connsiteX2-43" fmla="*/ 4069080 w 4069080"/>
                    <a:gd name="connsiteY2-44" fmla="*/ 140940 h 142773"/>
                    <a:gd name="connsiteX3-45" fmla="*/ 0 w 4069080"/>
                    <a:gd name="connsiteY3-46" fmla="*/ 142773 h 142773"/>
                    <a:gd name="connsiteX4-47" fmla="*/ 167640 w 4069080"/>
                    <a:gd name="connsiteY4-48" fmla="*/ 0 h 142773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17" y="connsiteY4-18"/>
                    </a:cxn>
                  </a:cxnLst>
                  <a:rect l="l" t="t" r="r" b="b"/>
                  <a:pathLst>
                    <a:path w="4069080" h="142773">
                      <a:moveTo>
                        <a:pt x="167640" y="0"/>
                      </a:moveTo>
                      <a:lnTo>
                        <a:pt x="3901440" y="0"/>
                      </a:lnTo>
                      <a:lnTo>
                        <a:pt x="4069080" y="140940"/>
                      </a:lnTo>
                      <a:lnTo>
                        <a:pt x="0" y="142773"/>
                      </a:lnTo>
                      <a:lnTo>
                        <a:pt x="167640" y="0"/>
                      </a:lnTo>
                      <a:close/>
                    </a:path>
                  </a:pathLst>
                </a:custGeom>
                <a:solidFill>
                  <a:srgbClr val="0070C0"/>
                </a:solidFill>
                <a:ln w="254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endPara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54" name="组合 53"/>
              <p:cNvGrpSpPr/>
              <p:nvPr/>
            </p:nvGrpSpPr>
            <p:grpSpPr>
              <a:xfrm>
                <a:off x="349799" y="711709"/>
                <a:ext cx="4815092" cy="261575"/>
                <a:chOff x="358852" y="925118"/>
                <a:chExt cx="4815092" cy="261575"/>
              </a:xfrm>
            </p:grpSpPr>
            <p:cxnSp>
              <p:nvCxnSpPr>
                <p:cNvPr id="61" name="直接连接符 60"/>
                <p:cNvCxnSpPr/>
                <p:nvPr/>
              </p:nvCxnSpPr>
              <p:spPr>
                <a:xfrm flipH="1" flipV="1">
                  <a:off x="1574976" y="1185647"/>
                  <a:ext cx="3287537" cy="0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直接连接符 61"/>
                <p:cNvCxnSpPr/>
                <p:nvPr/>
              </p:nvCxnSpPr>
              <p:spPr>
                <a:xfrm flipH="1" flipV="1">
                  <a:off x="362574" y="925118"/>
                  <a:ext cx="313542" cy="173686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直接连接符 62"/>
                <p:cNvCxnSpPr/>
                <p:nvPr/>
              </p:nvCxnSpPr>
              <p:spPr>
                <a:xfrm flipV="1">
                  <a:off x="4860402" y="1011961"/>
                  <a:ext cx="313542" cy="173686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直接连接符 84"/>
                <p:cNvCxnSpPr/>
                <p:nvPr/>
              </p:nvCxnSpPr>
              <p:spPr>
                <a:xfrm flipH="1" flipV="1">
                  <a:off x="678226" y="1098804"/>
                  <a:ext cx="737870" cy="0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6" name="直接连接符 85"/>
                <p:cNvCxnSpPr/>
                <p:nvPr/>
              </p:nvCxnSpPr>
              <p:spPr>
                <a:xfrm flipH="1" flipV="1">
                  <a:off x="1416096" y="1098804"/>
                  <a:ext cx="156771" cy="86843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7" name="任意多边形: 形状 22"/>
                <p:cNvSpPr/>
                <p:nvPr/>
              </p:nvSpPr>
              <p:spPr>
                <a:xfrm flipH="1" flipV="1">
                  <a:off x="358852" y="929504"/>
                  <a:ext cx="4791980" cy="257189"/>
                </a:xfrm>
                <a:custGeom>
                  <a:avLst/>
                  <a:gdLst>
                    <a:gd name="connsiteX0" fmla="*/ 0 w 5405438"/>
                    <a:gd name="connsiteY0" fmla="*/ 233362 h 366712"/>
                    <a:gd name="connsiteX1" fmla="*/ 328613 w 5405438"/>
                    <a:gd name="connsiteY1" fmla="*/ 0 h 366712"/>
                    <a:gd name="connsiteX2" fmla="*/ 4043363 w 5405438"/>
                    <a:gd name="connsiteY2" fmla="*/ 0 h 366712"/>
                    <a:gd name="connsiteX3" fmla="*/ 4214813 w 5405438"/>
                    <a:gd name="connsiteY3" fmla="*/ 123825 h 366712"/>
                    <a:gd name="connsiteX4" fmla="*/ 5048250 w 5405438"/>
                    <a:gd name="connsiteY4" fmla="*/ 123825 h 366712"/>
                    <a:gd name="connsiteX5" fmla="*/ 5405438 w 5405438"/>
                    <a:gd name="connsiteY5" fmla="*/ 366712 h 3667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405438" h="366712">
                      <a:moveTo>
                        <a:pt x="0" y="233362"/>
                      </a:moveTo>
                      <a:lnTo>
                        <a:pt x="328613" y="0"/>
                      </a:lnTo>
                      <a:lnTo>
                        <a:pt x="4043363" y="0"/>
                      </a:lnTo>
                      <a:lnTo>
                        <a:pt x="4214813" y="123825"/>
                      </a:lnTo>
                      <a:lnTo>
                        <a:pt x="5048250" y="123825"/>
                      </a:lnTo>
                      <a:lnTo>
                        <a:pt x="5405438" y="366712"/>
                      </a:lnTo>
                    </a:path>
                  </a:pathLst>
                </a:cu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endParaRPr lang="zh-CN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88" name="任意多边形: 形状 23"/>
                <p:cNvSpPr/>
                <p:nvPr/>
              </p:nvSpPr>
              <p:spPr>
                <a:xfrm flipH="1">
                  <a:off x="1733685" y="1101082"/>
                  <a:ext cx="3029477" cy="84093"/>
                </a:xfrm>
                <a:custGeom>
                  <a:avLst/>
                  <a:gdLst>
                    <a:gd name="connsiteX0" fmla="*/ 0 w 4221480"/>
                    <a:gd name="connsiteY0" fmla="*/ 236220 h 236220"/>
                    <a:gd name="connsiteX1" fmla="*/ 320040 w 4221480"/>
                    <a:gd name="connsiteY1" fmla="*/ 0 h 236220"/>
                    <a:gd name="connsiteX2" fmla="*/ 4053840 w 4221480"/>
                    <a:gd name="connsiteY2" fmla="*/ 0 h 236220"/>
                    <a:gd name="connsiteX3" fmla="*/ 4221480 w 4221480"/>
                    <a:gd name="connsiteY3" fmla="*/ 137160 h 236220"/>
                    <a:gd name="connsiteX4" fmla="*/ 152400 w 4221480"/>
                    <a:gd name="connsiteY4" fmla="*/ 129540 h 236220"/>
                    <a:gd name="connsiteX0-1" fmla="*/ 167640 w 4069080"/>
                    <a:gd name="connsiteY0-2" fmla="*/ 0 h 137160"/>
                    <a:gd name="connsiteX1-3" fmla="*/ 3901440 w 4069080"/>
                    <a:gd name="connsiteY1-4" fmla="*/ 0 h 137160"/>
                    <a:gd name="connsiteX2-5" fmla="*/ 4069080 w 4069080"/>
                    <a:gd name="connsiteY2-6" fmla="*/ 137160 h 137160"/>
                    <a:gd name="connsiteX3-7" fmla="*/ 0 w 4069080"/>
                    <a:gd name="connsiteY3-8" fmla="*/ 129540 h 137160"/>
                    <a:gd name="connsiteX0-9" fmla="*/ 167640 w 4069080"/>
                    <a:gd name="connsiteY0-10" fmla="*/ 0 h 137160"/>
                    <a:gd name="connsiteX1-11" fmla="*/ 3901440 w 4069080"/>
                    <a:gd name="connsiteY1-12" fmla="*/ 0 h 137160"/>
                    <a:gd name="connsiteX2-13" fmla="*/ 4069080 w 4069080"/>
                    <a:gd name="connsiteY2-14" fmla="*/ 137160 h 137160"/>
                    <a:gd name="connsiteX3-15" fmla="*/ 0 w 4069080"/>
                    <a:gd name="connsiteY3-16" fmla="*/ 129540 h 137160"/>
                    <a:gd name="connsiteX4-17" fmla="*/ 167640 w 4069080"/>
                    <a:gd name="connsiteY4-18" fmla="*/ 0 h 137160"/>
                    <a:gd name="connsiteX0-19" fmla="*/ 167640 w 4069080"/>
                    <a:gd name="connsiteY0-20" fmla="*/ 0 h 137160"/>
                    <a:gd name="connsiteX1-21" fmla="*/ 3901440 w 4069080"/>
                    <a:gd name="connsiteY1-22" fmla="*/ 0 h 137160"/>
                    <a:gd name="connsiteX2-23" fmla="*/ 4069080 w 4069080"/>
                    <a:gd name="connsiteY2-24" fmla="*/ 137160 h 137160"/>
                    <a:gd name="connsiteX3-25" fmla="*/ 0 w 4069080"/>
                    <a:gd name="connsiteY3-26" fmla="*/ 135212 h 137160"/>
                    <a:gd name="connsiteX4-27" fmla="*/ 167640 w 4069080"/>
                    <a:gd name="connsiteY4-28" fmla="*/ 0 h 137160"/>
                    <a:gd name="connsiteX0-29" fmla="*/ 167640 w 4069080"/>
                    <a:gd name="connsiteY0-30" fmla="*/ 0 h 142773"/>
                    <a:gd name="connsiteX1-31" fmla="*/ 3901440 w 4069080"/>
                    <a:gd name="connsiteY1-32" fmla="*/ 0 h 142773"/>
                    <a:gd name="connsiteX2-33" fmla="*/ 4069080 w 4069080"/>
                    <a:gd name="connsiteY2-34" fmla="*/ 137160 h 142773"/>
                    <a:gd name="connsiteX3-35" fmla="*/ 0 w 4069080"/>
                    <a:gd name="connsiteY3-36" fmla="*/ 142773 h 142773"/>
                    <a:gd name="connsiteX4-37" fmla="*/ 167640 w 4069080"/>
                    <a:gd name="connsiteY4-38" fmla="*/ 0 h 142773"/>
                    <a:gd name="connsiteX0-39" fmla="*/ 167640 w 4069080"/>
                    <a:gd name="connsiteY0-40" fmla="*/ 0 h 142773"/>
                    <a:gd name="connsiteX1-41" fmla="*/ 3901440 w 4069080"/>
                    <a:gd name="connsiteY1-42" fmla="*/ 0 h 142773"/>
                    <a:gd name="connsiteX2-43" fmla="*/ 4069080 w 4069080"/>
                    <a:gd name="connsiteY2-44" fmla="*/ 140940 h 142773"/>
                    <a:gd name="connsiteX3-45" fmla="*/ 0 w 4069080"/>
                    <a:gd name="connsiteY3-46" fmla="*/ 142773 h 142773"/>
                    <a:gd name="connsiteX4-47" fmla="*/ 167640 w 4069080"/>
                    <a:gd name="connsiteY4-48" fmla="*/ 0 h 142773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17" y="connsiteY4-18"/>
                    </a:cxn>
                  </a:cxnLst>
                  <a:rect l="l" t="t" r="r" b="b"/>
                  <a:pathLst>
                    <a:path w="4069080" h="142773">
                      <a:moveTo>
                        <a:pt x="167640" y="0"/>
                      </a:moveTo>
                      <a:lnTo>
                        <a:pt x="3901440" y="0"/>
                      </a:lnTo>
                      <a:lnTo>
                        <a:pt x="4069080" y="140940"/>
                      </a:lnTo>
                      <a:lnTo>
                        <a:pt x="0" y="142773"/>
                      </a:lnTo>
                      <a:lnTo>
                        <a:pt x="167640" y="0"/>
                      </a:lnTo>
                      <a:close/>
                    </a:path>
                  </a:pathLst>
                </a:custGeom>
                <a:solidFill>
                  <a:srgbClr val="0070C0"/>
                </a:solidFill>
                <a:ln w="254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endPara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55" name="组合 54"/>
              <p:cNvGrpSpPr/>
              <p:nvPr/>
            </p:nvGrpSpPr>
            <p:grpSpPr>
              <a:xfrm>
                <a:off x="5138963" y="489126"/>
                <a:ext cx="49306" cy="329693"/>
                <a:chOff x="5138963" y="489126"/>
                <a:chExt cx="49306" cy="329693"/>
              </a:xfrm>
            </p:grpSpPr>
            <p:sp>
              <p:nvSpPr>
                <p:cNvPr id="59" name="椭圆 58"/>
                <p:cNvSpPr/>
                <p:nvPr/>
              </p:nvSpPr>
              <p:spPr>
                <a:xfrm>
                  <a:off x="5138963" y="769513"/>
                  <a:ext cx="49306" cy="49306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0" name="椭圆 59"/>
                <p:cNvSpPr/>
                <p:nvPr/>
              </p:nvSpPr>
              <p:spPr>
                <a:xfrm>
                  <a:off x="5138963" y="489126"/>
                  <a:ext cx="49306" cy="49306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56" name="组合 55"/>
              <p:cNvGrpSpPr/>
              <p:nvPr/>
            </p:nvGrpSpPr>
            <p:grpSpPr>
              <a:xfrm>
                <a:off x="326687" y="399838"/>
                <a:ext cx="49306" cy="329693"/>
                <a:chOff x="5138963" y="489126"/>
                <a:chExt cx="49306" cy="329693"/>
              </a:xfrm>
            </p:grpSpPr>
            <p:sp>
              <p:nvSpPr>
                <p:cNvPr id="57" name="椭圆 56"/>
                <p:cNvSpPr/>
                <p:nvPr/>
              </p:nvSpPr>
              <p:spPr>
                <a:xfrm>
                  <a:off x="5138963" y="769513"/>
                  <a:ext cx="49306" cy="49306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8" name="椭圆 57"/>
                <p:cNvSpPr/>
                <p:nvPr/>
              </p:nvSpPr>
              <p:spPr>
                <a:xfrm>
                  <a:off x="5138963" y="489126"/>
                  <a:ext cx="49306" cy="49306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组合 43"/>
          <p:cNvGrpSpPr/>
          <p:nvPr/>
        </p:nvGrpSpPr>
        <p:grpSpPr>
          <a:xfrm>
            <a:off x="850295" y="1682309"/>
            <a:ext cx="5890623" cy="4362176"/>
            <a:chOff x="6929120" y="2200155"/>
            <a:chExt cx="4302259" cy="3489837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8" name="Rectangle 3">
                  <a:extLst>
                    <a:ext uri="{FF2B5EF4-FFF2-40B4-BE49-F238E27FC236}">
                      <ele attr="{6FADD0D2-8235-423B-8912-C559C4308A8D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>
                <a:xfrm>
                  <a:off x="7063319" y="2493617"/>
                  <a:ext cx="4012589" cy="3196375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lnSpc>
                      <a:spcPct val="120000"/>
                    </a:lnSpc>
                    <a:buNone/>
                  </a:pPr>
                  <a:r>
                    <a:rPr lang="zh-CN" altLang="en-US" sz="22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设栈</a:t>
                  </a:r>
                  <a:r>
                    <a:rPr lang="en-US" altLang="zh-CN" sz="22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S=(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altLang="zh-CN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zh-CN" altLang="en-US" sz="22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，</a:t>
                  </a:r>
                  <a:r>
                    <a:rPr lang="en-US" altLang="zh-CN" sz="22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altLang="zh-CN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zh-CN" altLang="en-US" sz="22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，</a:t>
                  </a:r>
                  <a:r>
                    <a:rPr lang="en-US" altLang="zh-CN" sz="22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…</a:t>
                  </a:r>
                  <a:r>
                    <a:rPr lang="zh-CN" altLang="en-US" sz="22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，</a:t>
                  </a:r>
                  <a:r>
                    <a:rPr lang="en-US" altLang="zh-CN" sz="22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altLang="zh-CN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a14:m>
                  <a:r>
                    <a:rPr lang="en-US" altLang="zh-CN" sz="22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)</a:t>
                  </a:r>
                  <a:r>
                    <a:rPr lang="zh-CN" altLang="en-US" sz="22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，则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altLang="zh-CN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a14:m>
                  <a:r>
                    <a:rPr lang="zh-CN" altLang="en-US" sz="22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称为栈底元素，</a:t>
                  </a:r>
                  <a:r>
                    <a:rPr lang="en-US" altLang="zh-CN" sz="22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altLang="zh-CN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a14:m>
                  <a:r>
                    <a:rPr lang="zh-CN" altLang="en-US" sz="22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为栈顶元素。</a:t>
                  </a:r>
                </a:p>
                <a:p>
                  <a:pPr marL="0" indent="0">
                    <a:lnSpc>
                      <a:spcPct val="120000"/>
                    </a:lnSpc>
                    <a:buNone/>
                  </a:pPr>
                  <a:r>
                    <a:rPr lang="zh-CN" altLang="en-US" sz="22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栈中元素是以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altLang="zh-CN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zh-CN" altLang="en-US" sz="22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，</a:t>
                  </a:r>
                  <a:r>
                    <a:rPr lang="en-US" altLang="zh-CN" sz="22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altLang="zh-CN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zh-CN" altLang="en-US" sz="22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，</a:t>
                  </a:r>
                  <a:r>
                    <a:rPr lang="en-US" altLang="zh-CN" sz="22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…</a:t>
                  </a:r>
                  <a:r>
                    <a:rPr lang="zh-CN" altLang="en-US" sz="22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，</a:t>
                  </a:r>
                  <a:r>
                    <a:rPr lang="en-US" altLang="zh-CN" sz="22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altLang="zh-CN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a14:m>
                  <a:r>
                    <a:rPr lang="zh-CN" altLang="en-US" sz="22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的顺序进栈，而出栈的顺序却是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altLang="zh-CN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a14:m>
                  <a:r>
                    <a:rPr lang="en-US" altLang="zh-CN" sz="22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,…,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altLang="zh-CN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en-US" altLang="zh-CN" sz="22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,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altLang="zh-CN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zh-CN" altLang="en-US" sz="22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。也就是说栈是按照“</a:t>
                  </a:r>
                  <a:r>
                    <a:rPr lang="zh-CN" altLang="en-US" sz="2200" dirty="0">
                      <a:solidFill>
                        <a:srgbClr val="0070C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先进后出</a:t>
                  </a:r>
                  <a:r>
                    <a:rPr lang="zh-CN" altLang="en-US" sz="22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”</a:t>
                  </a:r>
                  <a:r>
                    <a:rPr lang="en-US" altLang="zh-CN" sz="22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(FILO</a:t>
                  </a:r>
                  <a:r>
                    <a:rPr lang="zh-CN" altLang="en-US" sz="22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，</a:t>
                  </a:r>
                  <a:r>
                    <a:rPr lang="en-US" altLang="zh-CN" sz="22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First In Last Out</a:t>
                  </a:r>
                  <a:r>
                    <a:rPr lang="zh-CN" altLang="en-US" sz="22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）或“</a:t>
                  </a:r>
                  <a:r>
                    <a:rPr lang="zh-CN" altLang="en-US" sz="2200" dirty="0">
                      <a:solidFill>
                        <a:srgbClr val="0070C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后进先出</a:t>
                  </a:r>
                  <a:r>
                    <a:rPr lang="zh-CN" altLang="en-US" sz="22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”</a:t>
                  </a:r>
                  <a:r>
                    <a:rPr lang="en-US" altLang="zh-CN" sz="22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(LIFO</a:t>
                  </a:r>
                  <a:r>
                    <a:rPr lang="zh-CN" altLang="en-US" sz="22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，</a:t>
                  </a:r>
                  <a:r>
                    <a:rPr lang="en-US" altLang="zh-CN" sz="22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Last In First Out</a:t>
                  </a:r>
                  <a:r>
                    <a:rPr lang="zh-CN" altLang="en-US" sz="22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）的原则组织数据的。所以，栈也被称为后进先出</a:t>
                  </a:r>
                  <a:r>
                    <a:rPr lang="en-US" altLang="zh-CN" sz="22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LIFO</a:t>
                  </a:r>
                  <a:r>
                    <a:rPr lang="zh-CN" altLang="en-US" sz="22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、先进后出</a:t>
                  </a:r>
                  <a:r>
                    <a:rPr lang="en-US" altLang="zh-CN" sz="22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FILO</a:t>
                  </a:r>
                  <a:r>
                    <a:rPr lang="zh-CN" altLang="en-US" sz="22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线性表或下推表。</a:t>
                  </a:r>
                </a:p>
              </p:txBody>
            </p:sp>
          </mc:Choice>
          <mc:Fallback>
            <p:sp>
              <p:nvSpPr>
                <p:cNvPr id="48" name="Rectangle 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63319" y="2493617"/>
                  <a:ext cx="4012589" cy="3196375"/>
                </a:xfrm>
                <a:prstGeom prst="rect">
                  <a:avLst/>
                </a:prstGeom>
                <a:blipFill rotWithShape="1">
                  <a:blip r:embed="rId2"/>
                  <a:stretch>
                    <a:fillRect l="-1443" r="-643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  <a:endParaRPr lang="zh-CN" altLang="en-US">
                    <a:noFill/>
                  </a:endParaRPr>
                </a:p>
              </p:txBody>
            </p:sp>
          </mc:Fallback>
        </mc:AlternateContent>
        <p:grpSp>
          <p:nvGrpSpPr>
            <p:cNvPr id="49" name="组合 48"/>
            <p:cNvGrpSpPr/>
            <p:nvPr/>
          </p:nvGrpSpPr>
          <p:grpSpPr>
            <a:xfrm rot="16200000">
              <a:off x="7350669" y="1778606"/>
              <a:ext cx="3459162" cy="4302259"/>
              <a:chOff x="1280369" y="2576747"/>
              <a:chExt cx="2118361" cy="2634666"/>
            </a:xfrm>
            <a:solidFill>
              <a:srgbClr val="0070C0"/>
            </a:solidFill>
          </p:grpSpPr>
          <p:sp>
            <p:nvSpPr>
              <p:cNvPr id="50" name="任意多边形: 形状 49"/>
              <p:cNvSpPr/>
              <p:nvPr/>
            </p:nvSpPr>
            <p:spPr>
              <a:xfrm>
                <a:off x="1280369" y="2576747"/>
                <a:ext cx="2118361" cy="2627523"/>
              </a:xfrm>
              <a:custGeom>
                <a:avLst/>
                <a:gdLst>
                  <a:gd name="connsiteX0" fmla="*/ 332541 w 3112654"/>
                  <a:gd name="connsiteY0" fmla="*/ 70245 h 3860800"/>
                  <a:gd name="connsiteX1" fmla="*/ 56633 w 3112654"/>
                  <a:gd name="connsiteY1" fmla="*/ 346153 h 3860800"/>
                  <a:gd name="connsiteX2" fmla="*/ 56633 w 3112654"/>
                  <a:gd name="connsiteY2" fmla="*/ 3519097 h 3860800"/>
                  <a:gd name="connsiteX3" fmla="*/ 328091 w 3112654"/>
                  <a:gd name="connsiteY3" fmla="*/ 3790555 h 3860800"/>
                  <a:gd name="connsiteX4" fmla="*/ 2503301 w 3112654"/>
                  <a:gd name="connsiteY4" fmla="*/ 3790555 h 3860800"/>
                  <a:gd name="connsiteX5" fmla="*/ 2569970 w 3112654"/>
                  <a:gd name="connsiteY5" fmla="*/ 3723887 h 3860800"/>
                  <a:gd name="connsiteX6" fmla="*/ 2771447 w 3112654"/>
                  <a:gd name="connsiteY6" fmla="*/ 3723887 h 3860800"/>
                  <a:gd name="connsiteX7" fmla="*/ 2976475 w 3112654"/>
                  <a:gd name="connsiteY7" fmla="*/ 3518858 h 3860800"/>
                  <a:gd name="connsiteX8" fmla="*/ 2976475 w 3112654"/>
                  <a:gd name="connsiteY8" fmla="*/ 3328794 h 3860800"/>
                  <a:gd name="connsiteX9" fmla="*/ 3056021 w 3112654"/>
                  <a:gd name="connsiteY9" fmla="*/ 3249248 h 3860800"/>
                  <a:gd name="connsiteX10" fmla="*/ 3056021 w 3112654"/>
                  <a:gd name="connsiteY10" fmla="*/ 346153 h 3860800"/>
                  <a:gd name="connsiteX11" fmla="*/ 2780113 w 3112654"/>
                  <a:gd name="connsiteY11" fmla="*/ 70245 h 3860800"/>
                  <a:gd name="connsiteX12" fmla="*/ 286327 w 3112654"/>
                  <a:gd name="connsiteY12" fmla="*/ 0 h 3860800"/>
                  <a:gd name="connsiteX13" fmla="*/ 2826327 w 3112654"/>
                  <a:gd name="connsiteY13" fmla="*/ 0 h 3860800"/>
                  <a:gd name="connsiteX14" fmla="*/ 3112654 w 3112654"/>
                  <a:gd name="connsiteY14" fmla="*/ 286327 h 3860800"/>
                  <a:gd name="connsiteX15" fmla="*/ 3112654 w 3112654"/>
                  <a:gd name="connsiteY15" fmla="*/ 3299051 h 3860800"/>
                  <a:gd name="connsiteX16" fmla="*/ 3030104 w 3112654"/>
                  <a:gd name="connsiteY16" fmla="*/ 3381601 h 3860800"/>
                  <a:gd name="connsiteX17" fmla="*/ 3030104 w 3112654"/>
                  <a:gd name="connsiteY17" fmla="*/ 3578843 h 3860800"/>
                  <a:gd name="connsiteX18" fmla="*/ 2817333 w 3112654"/>
                  <a:gd name="connsiteY18" fmla="*/ 3791614 h 3860800"/>
                  <a:gd name="connsiteX19" fmla="*/ 2608248 w 3112654"/>
                  <a:gd name="connsiteY19" fmla="*/ 3791614 h 3860800"/>
                  <a:gd name="connsiteX20" fmla="*/ 2539062 w 3112654"/>
                  <a:gd name="connsiteY20" fmla="*/ 3860800 h 3860800"/>
                  <a:gd name="connsiteX21" fmla="*/ 281709 w 3112654"/>
                  <a:gd name="connsiteY21" fmla="*/ 3860800 h 3860800"/>
                  <a:gd name="connsiteX22" fmla="*/ 0 w 3112654"/>
                  <a:gd name="connsiteY22" fmla="*/ 3579091 h 3860800"/>
                  <a:gd name="connsiteX23" fmla="*/ 0 w 3112654"/>
                  <a:gd name="connsiteY23" fmla="*/ 286327 h 3860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112654" h="3860800">
                    <a:moveTo>
                      <a:pt x="332541" y="70245"/>
                    </a:moveTo>
                    <a:lnTo>
                      <a:pt x="56633" y="346153"/>
                    </a:lnTo>
                    <a:lnTo>
                      <a:pt x="56633" y="3519097"/>
                    </a:lnTo>
                    <a:lnTo>
                      <a:pt x="328091" y="3790555"/>
                    </a:lnTo>
                    <a:lnTo>
                      <a:pt x="2503301" y="3790555"/>
                    </a:lnTo>
                    <a:lnTo>
                      <a:pt x="2569970" y="3723887"/>
                    </a:lnTo>
                    <a:lnTo>
                      <a:pt x="2771447" y="3723887"/>
                    </a:lnTo>
                    <a:lnTo>
                      <a:pt x="2976475" y="3518858"/>
                    </a:lnTo>
                    <a:lnTo>
                      <a:pt x="2976475" y="3328794"/>
                    </a:lnTo>
                    <a:lnTo>
                      <a:pt x="3056021" y="3249248"/>
                    </a:lnTo>
                    <a:lnTo>
                      <a:pt x="3056021" y="346153"/>
                    </a:lnTo>
                    <a:lnTo>
                      <a:pt x="2780113" y="70245"/>
                    </a:lnTo>
                    <a:close/>
                    <a:moveTo>
                      <a:pt x="286327" y="0"/>
                    </a:moveTo>
                    <a:lnTo>
                      <a:pt x="2826327" y="0"/>
                    </a:lnTo>
                    <a:lnTo>
                      <a:pt x="3112654" y="286327"/>
                    </a:lnTo>
                    <a:lnTo>
                      <a:pt x="3112654" y="3299051"/>
                    </a:lnTo>
                    <a:lnTo>
                      <a:pt x="3030104" y="3381601"/>
                    </a:lnTo>
                    <a:lnTo>
                      <a:pt x="3030104" y="3578843"/>
                    </a:lnTo>
                    <a:lnTo>
                      <a:pt x="2817333" y="3791614"/>
                    </a:lnTo>
                    <a:lnTo>
                      <a:pt x="2608248" y="3791614"/>
                    </a:lnTo>
                    <a:lnTo>
                      <a:pt x="2539062" y="3860800"/>
                    </a:lnTo>
                    <a:lnTo>
                      <a:pt x="281709" y="3860800"/>
                    </a:lnTo>
                    <a:lnTo>
                      <a:pt x="0" y="3579091"/>
                    </a:lnTo>
                    <a:lnTo>
                      <a:pt x="0" y="286327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1" name="任意多边形: 形状 50"/>
              <p:cNvSpPr/>
              <p:nvPr/>
            </p:nvSpPr>
            <p:spPr>
              <a:xfrm>
                <a:off x="3114675" y="4951727"/>
                <a:ext cx="274529" cy="259686"/>
              </a:xfrm>
              <a:custGeom>
                <a:avLst/>
                <a:gdLst>
                  <a:gd name="connsiteX0" fmla="*/ 46078 w 501232"/>
                  <a:gd name="connsiteY0" fmla="*/ 428413 h 474132"/>
                  <a:gd name="connsiteX1" fmla="*/ 278194 w 501232"/>
                  <a:gd name="connsiteY1" fmla="*/ 428413 h 474132"/>
                  <a:gd name="connsiteX2" fmla="*/ 278195 w 501232"/>
                  <a:gd name="connsiteY2" fmla="*/ 428413 h 474132"/>
                  <a:gd name="connsiteX3" fmla="*/ 343105 w 501232"/>
                  <a:gd name="connsiteY3" fmla="*/ 428413 h 474132"/>
                  <a:gd name="connsiteX4" fmla="*/ 297026 w 501232"/>
                  <a:gd name="connsiteY4" fmla="*/ 474132 h 474132"/>
                  <a:gd name="connsiteX5" fmla="*/ 243509 w 501232"/>
                  <a:gd name="connsiteY5" fmla="*/ 474132 h 474132"/>
                  <a:gd name="connsiteX6" fmla="*/ 243508 w 501232"/>
                  <a:gd name="connsiteY6" fmla="*/ 474132 h 474132"/>
                  <a:gd name="connsiteX7" fmla="*/ 0 w 501232"/>
                  <a:gd name="connsiteY7" fmla="*/ 474132 h 474132"/>
                  <a:gd name="connsiteX8" fmla="*/ 455512 w 501232"/>
                  <a:gd name="connsiteY8" fmla="*/ 252478 h 474132"/>
                  <a:gd name="connsiteX9" fmla="*/ 455512 w 501232"/>
                  <a:gd name="connsiteY9" fmla="*/ 316883 h 474132"/>
                  <a:gd name="connsiteX10" fmla="*/ 343105 w 501232"/>
                  <a:gd name="connsiteY10" fmla="*/ 428412 h 474132"/>
                  <a:gd name="connsiteX11" fmla="*/ 278194 w 501232"/>
                  <a:gd name="connsiteY11" fmla="*/ 428412 h 474132"/>
                  <a:gd name="connsiteX12" fmla="*/ 501232 w 501232"/>
                  <a:gd name="connsiteY12" fmla="*/ 0 h 474132"/>
                  <a:gd name="connsiteX13" fmla="*/ 501232 w 501232"/>
                  <a:gd name="connsiteY13" fmla="*/ 222758 h 474132"/>
                  <a:gd name="connsiteX14" fmla="*/ 501232 w 501232"/>
                  <a:gd name="connsiteY14" fmla="*/ 271521 h 474132"/>
                  <a:gd name="connsiteX15" fmla="*/ 455513 w 501232"/>
                  <a:gd name="connsiteY15" fmla="*/ 316883 h 474132"/>
                  <a:gd name="connsiteX16" fmla="*/ 455513 w 501232"/>
                  <a:gd name="connsiteY16" fmla="*/ 252478 h 474132"/>
                  <a:gd name="connsiteX17" fmla="*/ 455513 w 501232"/>
                  <a:gd name="connsiteY17" fmla="*/ 45363 h 4741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1232" h="474132">
                    <a:moveTo>
                      <a:pt x="46078" y="428413"/>
                    </a:moveTo>
                    <a:lnTo>
                      <a:pt x="278194" y="428413"/>
                    </a:lnTo>
                    <a:lnTo>
                      <a:pt x="278195" y="428413"/>
                    </a:lnTo>
                    <a:lnTo>
                      <a:pt x="343105" y="428413"/>
                    </a:lnTo>
                    <a:lnTo>
                      <a:pt x="297026" y="474132"/>
                    </a:lnTo>
                    <a:lnTo>
                      <a:pt x="243509" y="474132"/>
                    </a:lnTo>
                    <a:lnTo>
                      <a:pt x="243508" y="474132"/>
                    </a:lnTo>
                    <a:lnTo>
                      <a:pt x="0" y="474132"/>
                    </a:lnTo>
                    <a:close/>
                    <a:moveTo>
                      <a:pt x="455512" y="252478"/>
                    </a:moveTo>
                    <a:lnTo>
                      <a:pt x="455512" y="316883"/>
                    </a:lnTo>
                    <a:lnTo>
                      <a:pt x="343105" y="428412"/>
                    </a:lnTo>
                    <a:lnTo>
                      <a:pt x="278194" y="428412"/>
                    </a:lnTo>
                    <a:close/>
                    <a:moveTo>
                      <a:pt x="501232" y="0"/>
                    </a:moveTo>
                    <a:lnTo>
                      <a:pt x="501232" y="222758"/>
                    </a:lnTo>
                    <a:lnTo>
                      <a:pt x="501232" y="271521"/>
                    </a:lnTo>
                    <a:lnTo>
                      <a:pt x="455513" y="316883"/>
                    </a:lnTo>
                    <a:lnTo>
                      <a:pt x="455513" y="252478"/>
                    </a:lnTo>
                    <a:lnTo>
                      <a:pt x="455513" y="4536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90" name="组合 89"/>
          <p:cNvGrpSpPr/>
          <p:nvPr/>
        </p:nvGrpSpPr>
        <p:grpSpPr>
          <a:xfrm>
            <a:off x="7176120" y="1701751"/>
            <a:ext cx="3629627" cy="4225004"/>
            <a:chOff x="6987928" y="1352709"/>
            <a:chExt cx="3629627" cy="4225004"/>
          </a:xfrm>
        </p:grpSpPr>
        <p:cxnSp>
          <p:nvCxnSpPr>
            <p:cNvPr id="30" name="直接连接符 29"/>
            <p:cNvCxnSpPr/>
            <p:nvPr/>
          </p:nvCxnSpPr>
          <p:spPr>
            <a:xfrm>
              <a:off x="8345300" y="5445069"/>
              <a:ext cx="1806406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/>
            <p:cNvCxnSpPr/>
            <p:nvPr/>
          </p:nvCxnSpPr>
          <p:spPr>
            <a:xfrm flipV="1">
              <a:off x="8792754" y="2019144"/>
              <a:ext cx="0" cy="3433389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/>
            <p:cNvCxnSpPr/>
            <p:nvPr/>
          </p:nvCxnSpPr>
          <p:spPr>
            <a:xfrm flipV="1">
              <a:off x="9692709" y="2022877"/>
              <a:ext cx="0" cy="3429657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连接符 58"/>
            <p:cNvCxnSpPr/>
            <p:nvPr/>
          </p:nvCxnSpPr>
          <p:spPr>
            <a:xfrm>
              <a:off x="8796902" y="4900161"/>
              <a:ext cx="899470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接连接符 60"/>
            <p:cNvCxnSpPr/>
            <p:nvPr/>
          </p:nvCxnSpPr>
          <p:spPr>
            <a:xfrm>
              <a:off x="8796902" y="4358986"/>
              <a:ext cx="899470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连接符 61"/>
            <p:cNvCxnSpPr/>
            <p:nvPr/>
          </p:nvCxnSpPr>
          <p:spPr>
            <a:xfrm>
              <a:off x="8796902" y="3276635"/>
              <a:ext cx="899470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连接符 62"/>
            <p:cNvCxnSpPr/>
            <p:nvPr/>
          </p:nvCxnSpPr>
          <p:spPr>
            <a:xfrm>
              <a:off x="8796902" y="2735460"/>
              <a:ext cx="899470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箭头连接符 64"/>
            <p:cNvCxnSpPr/>
            <p:nvPr/>
          </p:nvCxnSpPr>
          <p:spPr>
            <a:xfrm>
              <a:off x="8042987" y="3090299"/>
              <a:ext cx="727788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7" name="组合 76"/>
            <p:cNvGrpSpPr/>
            <p:nvPr/>
          </p:nvGrpSpPr>
          <p:grpSpPr>
            <a:xfrm rot="1278951">
              <a:off x="9488096" y="1648254"/>
              <a:ext cx="461690" cy="621609"/>
              <a:chOff x="10098783" y="2111985"/>
              <a:chExt cx="461690" cy="621609"/>
            </a:xfrm>
          </p:grpSpPr>
          <p:sp>
            <p:nvSpPr>
              <p:cNvPr id="73" name="等腰三角形 72"/>
              <p:cNvSpPr/>
              <p:nvPr/>
            </p:nvSpPr>
            <p:spPr>
              <a:xfrm rot="3644477">
                <a:off x="10293998" y="2108719"/>
                <a:ext cx="45719" cy="52252"/>
              </a:xfrm>
              <a:prstGeom prst="triangle">
                <a:avLst/>
              </a:prstGeom>
              <a:solidFill>
                <a:srgbClr val="4472C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6" name="弧形 75"/>
              <p:cNvSpPr/>
              <p:nvPr/>
            </p:nvSpPr>
            <p:spPr>
              <a:xfrm rot="587919" flipH="1">
                <a:off x="10098783" y="2134773"/>
                <a:ext cx="461690" cy="598821"/>
              </a:xfrm>
              <a:prstGeom prst="arc">
                <a:avLst>
                  <a:gd name="adj1" fmla="val 17201202"/>
                  <a:gd name="adj2" fmla="val 3776414"/>
                </a:avLst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78" name="组合 77"/>
            <p:cNvGrpSpPr/>
            <p:nvPr/>
          </p:nvGrpSpPr>
          <p:grpSpPr>
            <a:xfrm rot="7564559">
              <a:off x="8556279" y="1634104"/>
              <a:ext cx="461690" cy="621609"/>
              <a:chOff x="10098783" y="2111985"/>
              <a:chExt cx="461690" cy="621609"/>
            </a:xfrm>
          </p:grpSpPr>
          <p:sp>
            <p:nvSpPr>
              <p:cNvPr id="79" name="等腰三角形 78"/>
              <p:cNvSpPr/>
              <p:nvPr/>
            </p:nvSpPr>
            <p:spPr>
              <a:xfrm rot="3644477">
                <a:off x="10293998" y="2108719"/>
                <a:ext cx="45719" cy="52252"/>
              </a:xfrm>
              <a:prstGeom prst="triangle">
                <a:avLst/>
              </a:prstGeom>
              <a:solidFill>
                <a:srgbClr val="4472C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0" name="弧形 79"/>
              <p:cNvSpPr/>
              <p:nvPr/>
            </p:nvSpPr>
            <p:spPr>
              <a:xfrm rot="587919" flipH="1">
                <a:off x="10098783" y="2134773"/>
                <a:ext cx="461690" cy="598821"/>
              </a:xfrm>
              <a:prstGeom prst="arc">
                <a:avLst>
                  <a:gd name="adj1" fmla="val 17201202"/>
                  <a:gd name="adj2" fmla="val 3776414"/>
                </a:avLst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81" name="文本框 80"/>
            <p:cNvSpPr txBox="1"/>
            <p:nvPr/>
          </p:nvSpPr>
          <p:spPr>
            <a:xfrm>
              <a:off x="9624976" y="1386648"/>
              <a:ext cx="99257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 出栈</a:t>
              </a:r>
              <a:endPara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（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pop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）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2" name="文本框 81"/>
            <p:cNvSpPr txBox="1"/>
            <p:nvPr/>
          </p:nvSpPr>
          <p:spPr>
            <a:xfrm>
              <a:off x="7732235" y="1352709"/>
              <a:ext cx="108234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  进栈</a:t>
              </a:r>
              <a:endPara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（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push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）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3" name="文本框 82"/>
            <p:cNvSpPr txBox="1"/>
            <p:nvPr/>
          </p:nvSpPr>
          <p:spPr>
            <a:xfrm>
              <a:off x="7121547" y="2789622"/>
              <a:ext cx="100213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 栈顶</a:t>
              </a:r>
              <a:endPara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（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Top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）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4" name="文本框 83">
                  <a:extLst>
                    <a:ext uri="{FF2B5EF4-FFF2-40B4-BE49-F238E27FC236}">
                      <ele attr="{9B86F097-B39A-4FAF-BDF2-90C5F46E7534}"/>
                    </a:ext>
                  </a:extLst>
                </p:cNvPr>
                <p:cNvSpPr txBox="1"/>
                <p:nvPr/>
              </p:nvSpPr>
              <p:spPr>
                <a:xfrm>
                  <a:off x="8942991" y="2704989"/>
                  <a:ext cx="627928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altLang="zh-CN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zh-CN" alt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>
            <p:sp>
              <p:nvSpPr>
                <p:cNvPr id="84" name="文本框 8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42991" y="2704989"/>
                  <a:ext cx="627928" cy="523220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  <a:endParaRPr lang="zh-CN" altLang="en-US">
                    <a:noFill/>
                  </a:endParaRP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5" name="文本框 84">
                  <a:extLst>
                    <a:ext uri="{FF2B5EF4-FFF2-40B4-BE49-F238E27FC236}">
                      <ele attr="{69E99BD6-EB11-4960-96EF-576646960ECA}"/>
                    </a:ext>
                  </a:extLst>
                </p:cNvPr>
                <p:cNvSpPr txBox="1"/>
                <p:nvPr/>
              </p:nvSpPr>
              <p:spPr>
                <a:xfrm>
                  <a:off x="8958343" y="3522455"/>
                  <a:ext cx="559769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…</m:t>
                        </m:r>
                      </m:oMath>
                    </m:oMathPara>
                  </a14:m>
                  <a:endParaRPr lang="zh-CN" alt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>
            <p:sp>
              <p:nvSpPr>
                <p:cNvPr id="85" name="文本框 8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58343" y="3522455"/>
                  <a:ext cx="559769" cy="523220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  <a:endParaRPr lang="zh-CN" altLang="en-US">
                    <a:noFill/>
                  </a:endParaRP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7" name="文本框 86">
                  <a:extLst>
                    <a:ext uri="{FF2B5EF4-FFF2-40B4-BE49-F238E27FC236}">
                      <ele attr="{7B48BB37-0FCF-49EF-9AEC-4CAE39647664}"/>
                    </a:ext>
                  </a:extLst>
                </p:cNvPr>
                <p:cNvSpPr txBox="1"/>
                <p:nvPr/>
              </p:nvSpPr>
              <p:spPr>
                <a:xfrm>
                  <a:off x="8942991" y="4286633"/>
                  <a:ext cx="625043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altLang="zh-CN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>
            <p:sp>
              <p:nvSpPr>
                <p:cNvPr id="87" name="文本框 8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42991" y="4286633"/>
                  <a:ext cx="625043" cy="523220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  <a:endParaRPr lang="zh-CN" altLang="en-US">
                    <a:noFill/>
                  </a:endParaRP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8" name="文本框 87">
                  <a:extLst>
                    <a:ext uri="{FF2B5EF4-FFF2-40B4-BE49-F238E27FC236}">
                      <ele attr="{B6043920-03EB-4A25-B90D-F4DC84FA1229}"/>
                    </a:ext>
                  </a:extLst>
                </p:cNvPr>
                <p:cNvSpPr txBox="1"/>
                <p:nvPr/>
              </p:nvSpPr>
              <p:spPr>
                <a:xfrm>
                  <a:off x="8951537" y="4885998"/>
                  <a:ext cx="616771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altLang="zh-CN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>
            <p:sp>
              <p:nvSpPr>
                <p:cNvPr id="88" name="文本框 8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51537" y="4885998"/>
                  <a:ext cx="616771" cy="523220"/>
                </a:xfrm>
                <a:prstGeom prst="rect">
                  <a:avLst/>
                </a:prstGeom>
                <a:blipFill rotWithShape="1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  <a:endParaRPr lang="zh-CN" altLang="en-US">
                    <a:noFill/>
                  </a:endParaRPr>
                </a:p>
              </p:txBody>
            </p:sp>
          </mc:Fallback>
        </mc:AlternateContent>
        <p:sp>
          <p:nvSpPr>
            <p:cNvPr id="89" name="文本框 88"/>
            <p:cNvSpPr txBox="1"/>
            <p:nvPr/>
          </p:nvSpPr>
          <p:spPr>
            <a:xfrm>
              <a:off x="6987928" y="4931382"/>
              <a:ext cx="133882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 栈底</a:t>
              </a:r>
              <a:endPara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（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Bottom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）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549001" y="555626"/>
            <a:ext cx="3565799" cy="876848"/>
            <a:chOff x="326687" y="247818"/>
            <a:chExt cx="4861582" cy="725466"/>
          </a:xfrm>
        </p:grpSpPr>
        <p:sp>
          <p:nvSpPr>
            <p:cNvPr id="32" name="文本框 31"/>
            <p:cNvSpPr txBox="1"/>
            <p:nvPr/>
          </p:nvSpPr>
          <p:spPr bwMode="auto">
            <a:xfrm>
              <a:off x="1416685" y="412399"/>
              <a:ext cx="2936607" cy="38196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400" kern="0" dirty="0">
                  <a:solidFill>
                    <a:srgbClr val="0070C0"/>
                  </a:solidFill>
                  <a:latin typeface="+mn-ea"/>
                </a:rPr>
                <a:t>栈的基本概念 </a:t>
              </a:r>
              <a:endParaRPr lang="zh-CN" altLang="en-US" sz="2400" kern="0" dirty="0">
                <a:solidFill>
                  <a:srgbClr val="0070C0"/>
                </a:solidFill>
                <a:latin typeface="+mn-ea"/>
              </a:endParaRPr>
            </a:p>
          </p:txBody>
        </p:sp>
        <p:grpSp>
          <p:nvGrpSpPr>
            <p:cNvPr id="33" name="组合 32"/>
            <p:cNvGrpSpPr/>
            <p:nvPr/>
          </p:nvGrpSpPr>
          <p:grpSpPr>
            <a:xfrm>
              <a:off x="326687" y="247818"/>
              <a:ext cx="4861582" cy="725466"/>
              <a:chOff x="326687" y="247818"/>
              <a:chExt cx="4861582" cy="725466"/>
            </a:xfrm>
          </p:grpSpPr>
          <p:grpSp>
            <p:nvGrpSpPr>
              <p:cNvPr id="34" name="组合 33"/>
              <p:cNvGrpSpPr/>
              <p:nvPr/>
            </p:nvGrpSpPr>
            <p:grpSpPr>
              <a:xfrm>
                <a:off x="349799" y="247818"/>
                <a:ext cx="4791980" cy="261575"/>
                <a:chOff x="349799" y="247818"/>
                <a:chExt cx="4791980" cy="261575"/>
              </a:xfrm>
            </p:grpSpPr>
            <p:cxnSp>
              <p:nvCxnSpPr>
                <p:cNvPr id="56" name="直接连接符 55"/>
                <p:cNvCxnSpPr/>
                <p:nvPr/>
              </p:nvCxnSpPr>
              <p:spPr>
                <a:xfrm>
                  <a:off x="638117" y="248864"/>
                  <a:ext cx="3287537" cy="0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直接连接符 56"/>
                <p:cNvCxnSpPr/>
                <p:nvPr/>
              </p:nvCxnSpPr>
              <p:spPr>
                <a:xfrm>
                  <a:off x="4824514" y="335707"/>
                  <a:ext cx="313542" cy="173686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直接连接符 57"/>
                <p:cNvCxnSpPr/>
                <p:nvPr/>
              </p:nvCxnSpPr>
              <p:spPr>
                <a:xfrm>
                  <a:off x="4084534" y="335707"/>
                  <a:ext cx="737870" cy="0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直接连接符 59"/>
                <p:cNvCxnSpPr/>
                <p:nvPr/>
              </p:nvCxnSpPr>
              <p:spPr>
                <a:xfrm>
                  <a:off x="3927764" y="248864"/>
                  <a:ext cx="156771" cy="86843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4" name="任意多边形: 形状 28"/>
                <p:cNvSpPr/>
                <p:nvPr/>
              </p:nvSpPr>
              <p:spPr>
                <a:xfrm>
                  <a:off x="349799" y="247818"/>
                  <a:ext cx="4791980" cy="257189"/>
                </a:xfrm>
                <a:custGeom>
                  <a:avLst/>
                  <a:gdLst>
                    <a:gd name="connsiteX0" fmla="*/ 0 w 5405438"/>
                    <a:gd name="connsiteY0" fmla="*/ 233362 h 366712"/>
                    <a:gd name="connsiteX1" fmla="*/ 328613 w 5405438"/>
                    <a:gd name="connsiteY1" fmla="*/ 0 h 366712"/>
                    <a:gd name="connsiteX2" fmla="*/ 4043363 w 5405438"/>
                    <a:gd name="connsiteY2" fmla="*/ 0 h 366712"/>
                    <a:gd name="connsiteX3" fmla="*/ 4214813 w 5405438"/>
                    <a:gd name="connsiteY3" fmla="*/ 123825 h 366712"/>
                    <a:gd name="connsiteX4" fmla="*/ 5048250 w 5405438"/>
                    <a:gd name="connsiteY4" fmla="*/ 123825 h 366712"/>
                    <a:gd name="connsiteX5" fmla="*/ 5405438 w 5405438"/>
                    <a:gd name="connsiteY5" fmla="*/ 366712 h 3667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405438" h="366712">
                      <a:moveTo>
                        <a:pt x="0" y="233362"/>
                      </a:moveTo>
                      <a:lnTo>
                        <a:pt x="328613" y="0"/>
                      </a:lnTo>
                      <a:lnTo>
                        <a:pt x="4043363" y="0"/>
                      </a:lnTo>
                      <a:lnTo>
                        <a:pt x="4214813" y="123825"/>
                      </a:lnTo>
                      <a:lnTo>
                        <a:pt x="5048250" y="123825"/>
                      </a:lnTo>
                      <a:lnTo>
                        <a:pt x="5405438" y="366712"/>
                      </a:lnTo>
                    </a:path>
                  </a:pathLst>
                </a:cu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endParaRPr lang="zh-CN" altLang="en-US" dirty="0">
                    <a:latin typeface="+mn-ea"/>
                  </a:endParaRPr>
                </a:p>
              </p:txBody>
            </p:sp>
            <p:sp>
              <p:nvSpPr>
                <p:cNvPr id="66" name="任意多边形: 形状 29"/>
                <p:cNvSpPr/>
                <p:nvPr/>
              </p:nvSpPr>
              <p:spPr>
                <a:xfrm flipV="1">
                  <a:off x="737468" y="249336"/>
                  <a:ext cx="3029477" cy="84093"/>
                </a:xfrm>
                <a:custGeom>
                  <a:avLst/>
                  <a:gdLst>
                    <a:gd name="connsiteX0" fmla="*/ 0 w 4221480"/>
                    <a:gd name="connsiteY0" fmla="*/ 236220 h 236220"/>
                    <a:gd name="connsiteX1" fmla="*/ 320040 w 4221480"/>
                    <a:gd name="connsiteY1" fmla="*/ 0 h 236220"/>
                    <a:gd name="connsiteX2" fmla="*/ 4053840 w 4221480"/>
                    <a:gd name="connsiteY2" fmla="*/ 0 h 236220"/>
                    <a:gd name="connsiteX3" fmla="*/ 4221480 w 4221480"/>
                    <a:gd name="connsiteY3" fmla="*/ 137160 h 236220"/>
                    <a:gd name="connsiteX4" fmla="*/ 152400 w 4221480"/>
                    <a:gd name="connsiteY4" fmla="*/ 129540 h 236220"/>
                    <a:gd name="connsiteX0-1" fmla="*/ 167640 w 4069080"/>
                    <a:gd name="connsiteY0-2" fmla="*/ 0 h 137160"/>
                    <a:gd name="connsiteX1-3" fmla="*/ 3901440 w 4069080"/>
                    <a:gd name="connsiteY1-4" fmla="*/ 0 h 137160"/>
                    <a:gd name="connsiteX2-5" fmla="*/ 4069080 w 4069080"/>
                    <a:gd name="connsiteY2-6" fmla="*/ 137160 h 137160"/>
                    <a:gd name="connsiteX3-7" fmla="*/ 0 w 4069080"/>
                    <a:gd name="connsiteY3-8" fmla="*/ 129540 h 137160"/>
                    <a:gd name="connsiteX0-9" fmla="*/ 167640 w 4069080"/>
                    <a:gd name="connsiteY0-10" fmla="*/ 0 h 137160"/>
                    <a:gd name="connsiteX1-11" fmla="*/ 3901440 w 4069080"/>
                    <a:gd name="connsiteY1-12" fmla="*/ 0 h 137160"/>
                    <a:gd name="connsiteX2-13" fmla="*/ 4069080 w 4069080"/>
                    <a:gd name="connsiteY2-14" fmla="*/ 137160 h 137160"/>
                    <a:gd name="connsiteX3-15" fmla="*/ 0 w 4069080"/>
                    <a:gd name="connsiteY3-16" fmla="*/ 129540 h 137160"/>
                    <a:gd name="connsiteX4-17" fmla="*/ 167640 w 4069080"/>
                    <a:gd name="connsiteY4-18" fmla="*/ 0 h 137160"/>
                    <a:gd name="connsiteX0-19" fmla="*/ 167640 w 4069080"/>
                    <a:gd name="connsiteY0-20" fmla="*/ 0 h 137160"/>
                    <a:gd name="connsiteX1-21" fmla="*/ 3901440 w 4069080"/>
                    <a:gd name="connsiteY1-22" fmla="*/ 0 h 137160"/>
                    <a:gd name="connsiteX2-23" fmla="*/ 4069080 w 4069080"/>
                    <a:gd name="connsiteY2-24" fmla="*/ 137160 h 137160"/>
                    <a:gd name="connsiteX3-25" fmla="*/ 0 w 4069080"/>
                    <a:gd name="connsiteY3-26" fmla="*/ 135212 h 137160"/>
                    <a:gd name="connsiteX4-27" fmla="*/ 167640 w 4069080"/>
                    <a:gd name="connsiteY4-28" fmla="*/ 0 h 137160"/>
                    <a:gd name="connsiteX0-29" fmla="*/ 167640 w 4069080"/>
                    <a:gd name="connsiteY0-30" fmla="*/ 0 h 142773"/>
                    <a:gd name="connsiteX1-31" fmla="*/ 3901440 w 4069080"/>
                    <a:gd name="connsiteY1-32" fmla="*/ 0 h 142773"/>
                    <a:gd name="connsiteX2-33" fmla="*/ 4069080 w 4069080"/>
                    <a:gd name="connsiteY2-34" fmla="*/ 137160 h 142773"/>
                    <a:gd name="connsiteX3-35" fmla="*/ 0 w 4069080"/>
                    <a:gd name="connsiteY3-36" fmla="*/ 142773 h 142773"/>
                    <a:gd name="connsiteX4-37" fmla="*/ 167640 w 4069080"/>
                    <a:gd name="connsiteY4-38" fmla="*/ 0 h 142773"/>
                    <a:gd name="connsiteX0-39" fmla="*/ 167640 w 4069080"/>
                    <a:gd name="connsiteY0-40" fmla="*/ 0 h 142773"/>
                    <a:gd name="connsiteX1-41" fmla="*/ 3901440 w 4069080"/>
                    <a:gd name="connsiteY1-42" fmla="*/ 0 h 142773"/>
                    <a:gd name="connsiteX2-43" fmla="*/ 4069080 w 4069080"/>
                    <a:gd name="connsiteY2-44" fmla="*/ 140940 h 142773"/>
                    <a:gd name="connsiteX3-45" fmla="*/ 0 w 4069080"/>
                    <a:gd name="connsiteY3-46" fmla="*/ 142773 h 142773"/>
                    <a:gd name="connsiteX4-47" fmla="*/ 167640 w 4069080"/>
                    <a:gd name="connsiteY4-48" fmla="*/ 0 h 142773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17" y="connsiteY4-18"/>
                    </a:cxn>
                  </a:cxnLst>
                  <a:rect l="l" t="t" r="r" b="b"/>
                  <a:pathLst>
                    <a:path w="4069080" h="142773">
                      <a:moveTo>
                        <a:pt x="167640" y="0"/>
                      </a:moveTo>
                      <a:lnTo>
                        <a:pt x="3901440" y="0"/>
                      </a:lnTo>
                      <a:lnTo>
                        <a:pt x="4069080" y="140940"/>
                      </a:lnTo>
                      <a:lnTo>
                        <a:pt x="0" y="142773"/>
                      </a:lnTo>
                      <a:lnTo>
                        <a:pt x="167640" y="0"/>
                      </a:lnTo>
                      <a:close/>
                    </a:path>
                  </a:pathLst>
                </a:custGeom>
                <a:solidFill>
                  <a:srgbClr val="0070C0"/>
                </a:solidFill>
                <a:ln w="254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endParaRPr lang="zh-CN" altLang="en-US" dirty="0">
                    <a:latin typeface="+mn-ea"/>
                  </a:endParaRPr>
                </a:p>
              </p:txBody>
            </p:sp>
          </p:grpSp>
          <p:grpSp>
            <p:nvGrpSpPr>
              <p:cNvPr id="35" name="组合 34"/>
              <p:cNvGrpSpPr/>
              <p:nvPr/>
            </p:nvGrpSpPr>
            <p:grpSpPr>
              <a:xfrm>
                <a:off x="349799" y="711709"/>
                <a:ext cx="4815092" cy="261575"/>
                <a:chOff x="358852" y="925118"/>
                <a:chExt cx="4815092" cy="261575"/>
              </a:xfrm>
            </p:grpSpPr>
            <p:cxnSp>
              <p:nvCxnSpPr>
                <p:cNvPr id="42" name="直接连接符 41"/>
                <p:cNvCxnSpPr/>
                <p:nvPr/>
              </p:nvCxnSpPr>
              <p:spPr>
                <a:xfrm flipH="1" flipV="1">
                  <a:off x="1574976" y="1185647"/>
                  <a:ext cx="3287537" cy="0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直接连接符 42"/>
                <p:cNvCxnSpPr/>
                <p:nvPr/>
              </p:nvCxnSpPr>
              <p:spPr>
                <a:xfrm flipH="1" flipV="1">
                  <a:off x="362574" y="925118"/>
                  <a:ext cx="313542" cy="173686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直接连接符 44"/>
                <p:cNvCxnSpPr/>
                <p:nvPr/>
              </p:nvCxnSpPr>
              <p:spPr>
                <a:xfrm flipV="1">
                  <a:off x="4860402" y="1011961"/>
                  <a:ext cx="313542" cy="173686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直接连接符 45"/>
                <p:cNvCxnSpPr/>
                <p:nvPr/>
              </p:nvCxnSpPr>
              <p:spPr>
                <a:xfrm flipH="1" flipV="1">
                  <a:off x="678226" y="1098804"/>
                  <a:ext cx="737870" cy="0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直接连接符 46"/>
                <p:cNvCxnSpPr/>
                <p:nvPr/>
              </p:nvCxnSpPr>
              <p:spPr>
                <a:xfrm flipH="1" flipV="1">
                  <a:off x="1416096" y="1098804"/>
                  <a:ext cx="156771" cy="86843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4" name="任意多边形: 形状 22"/>
                <p:cNvSpPr/>
                <p:nvPr/>
              </p:nvSpPr>
              <p:spPr>
                <a:xfrm flipH="1" flipV="1">
                  <a:off x="358852" y="929504"/>
                  <a:ext cx="4791980" cy="257189"/>
                </a:xfrm>
                <a:custGeom>
                  <a:avLst/>
                  <a:gdLst>
                    <a:gd name="connsiteX0" fmla="*/ 0 w 5405438"/>
                    <a:gd name="connsiteY0" fmla="*/ 233362 h 366712"/>
                    <a:gd name="connsiteX1" fmla="*/ 328613 w 5405438"/>
                    <a:gd name="connsiteY1" fmla="*/ 0 h 366712"/>
                    <a:gd name="connsiteX2" fmla="*/ 4043363 w 5405438"/>
                    <a:gd name="connsiteY2" fmla="*/ 0 h 366712"/>
                    <a:gd name="connsiteX3" fmla="*/ 4214813 w 5405438"/>
                    <a:gd name="connsiteY3" fmla="*/ 123825 h 366712"/>
                    <a:gd name="connsiteX4" fmla="*/ 5048250 w 5405438"/>
                    <a:gd name="connsiteY4" fmla="*/ 123825 h 366712"/>
                    <a:gd name="connsiteX5" fmla="*/ 5405438 w 5405438"/>
                    <a:gd name="connsiteY5" fmla="*/ 366712 h 3667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405438" h="366712">
                      <a:moveTo>
                        <a:pt x="0" y="233362"/>
                      </a:moveTo>
                      <a:lnTo>
                        <a:pt x="328613" y="0"/>
                      </a:lnTo>
                      <a:lnTo>
                        <a:pt x="4043363" y="0"/>
                      </a:lnTo>
                      <a:lnTo>
                        <a:pt x="4214813" y="123825"/>
                      </a:lnTo>
                      <a:lnTo>
                        <a:pt x="5048250" y="123825"/>
                      </a:lnTo>
                      <a:lnTo>
                        <a:pt x="5405438" y="366712"/>
                      </a:lnTo>
                    </a:path>
                  </a:pathLst>
                </a:cu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55" name="任意多边形: 形状 23"/>
                <p:cNvSpPr/>
                <p:nvPr/>
              </p:nvSpPr>
              <p:spPr>
                <a:xfrm flipH="1">
                  <a:off x="1733685" y="1101082"/>
                  <a:ext cx="3029477" cy="84093"/>
                </a:xfrm>
                <a:custGeom>
                  <a:avLst/>
                  <a:gdLst>
                    <a:gd name="connsiteX0" fmla="*/ 0 w 4221480"/>
                    <a:gd name="connsiteY0" fmla="*/ 236220 h 236220"/>
                    <a:gd name="connsiteX1" fmla="*/ 320040 w 4221480"/>
                    <a:gd name="connsiteY1" fmla="*/ 0 h 236220"/>
                    <a:gd name="connsiteX2" fmla="*/ 4053840 w 4221480"/>
                    <a:gd name="connsiteY2" fmla="*/ 0 h 236220"/>
                    <a:gd name="connsiteX3" fmla="*/ 4221480 w 4221480"/>
                    <a:gd name="connsiteY3" fmla="*/ 137160 h 236220"/>
                    <a:gd name="connsiteX4" fmla="*/ 152400 w 4221480"/>
                    <a:gd name="connsiteY4" fmla="*/ 129540 h 236220"/>
                    <a:gd name="connsiteX0-1" fmla="*/ 167640 w 4069080"/>
                    <a:gd name="connsiteY0-2" fmla="*/ 0 h 137160"/>
                    <a:gd name="connsiteX1-3" fmla="*/ 3901440 w 4069080"/>
                    <a:gd name="connsiteY1-4" fmla="*/ 0 h 137160"/>
                    <a:gd name="connsiteX2-5" fmla="*/ 4069080 w 4069080"/>
                    <a:gd name="connsiteY2-6" fmla="*/ 137160 h 137160"/>
                    <a:gd name="connsiteX3-7" fmla="*/ 0 w 4069080"/>
                    <a:gd name="connsiteY3-8" fmla="*/ 129540 h 137160"/>
                    <a:gd name="connsiteX0-9" fmla="*/ 167640 w 4069080"/>
                    <a:gd name="connsiteY0-10" fmla="*/ 0 h 137160"/>
                    <a:gd name="connsiteX1-11" fmla="*/ 3901440 w 4069080"/>
                    <a:gd name="connsiteY1-12" fmla="*/ 0 h 137160"/>
                    <a:gd name="connsiteX2-13" fmla="*/ 4069080 w 4069080"/>
                    <a:gd name="connsiteY2-14" fmla="*/ 137160 h 137160"/>
                    <a:gd name="connsiteX3-15" fmla="*/ 0 w 4069080"/>
                    <a:gd name="connsiteY3-16" fmla="*/ 129540 h 137160"/>
                    <a:gd name="connsiteX4-17" fmla="*/ 167640 w 4069080"/>
                    <a:gd name="connsiteY4-18" fmla="*/ 0 h 137160"/>
                    <a:gd name="connsiteX0-19" fmla="*/ 167640 w 4069080"/>
                    <a:gd name="connsiteY0-20" fmla="*/ 0 h 137160"/>
                    <a:gd name="connsiteX1-21" fmla="*/ 3901440 w 4069080"/>
                    <a:gd name="connsiteY1-22" fmla="*/ 0 h 137160"/>
                    <a:gd name="connsiteX2-23" fmla="*/ 4069080 w 4069080"/>
                    <a:gd name="connsiteY2-24" fmla="*/ 137160 h 137160"/>
                    <a:gd name="connsiteX3-25" fmla="*/ 0 w 4069080"/>
                    <a:gd name="connsiteY3-26" fmla="*/ 135212 h 137160"/>
                    <a:gd name="connsiteX4-27" fmla="*/ 167640 w 4069080"/>
                    <a:gd name="connsiteY4-28" fmla="*/ 0 h 137160"/>
                    <a:gd name="connsiteX0-29" fmla="*/ 167640 w 4069080"/>
                    <a:gd name="connsiteY0-30" fmla="*/ 0 h 142773"/>
                    <a:gd name="connsiteX1-31" fmla="*/ 3901440 w 4069080"/>
                    <a:gd name="connsiteY1-32" fmla="*/ 0 h 142773"/>
                    <a:gd name="connsiteX2-33" fmla="*/ 4069080 w 4069080"/>
                    <a:gd name="connsiteY2-34" fmla="*/ 137160 h 142773"/>
                    <a:gd name="connsiteX3-35" fmla="*/ 0 w 4069080"/>
                    <a:gd name="connsiteY3-36" fmla="*/ 142773 h 142773"/>
                    <a:gd name="connsiteX4-37" fmla="*/ 167640 w 4069080"/>
                    <a:gd name="connsiteY4-38" fmla="*/ 0 h 142773"/>
                    <a:gd name="connsiteX0-39" fmla="*/ 167640 w 4069080"/>
                    <a:gd name="connsiteY0-40" fmla="*/ 0 h 142773"/>
                    <a:gd name="connsiteX1-41" fmla="*/ 3901440 w 4069080"/>
                    <a:gd name="connsiteY1-42" fmla="*/ 0 h 142773"/>
                    <a:gd name="connsiteX2-43" fmla="*/ 4069080 w 4069080"/>
                    <a:gd name="connsiteY2-44" fmla="*/ 140940 h 142773"/>
                    <a:gd name="connsiteX3-45" fmla="*/ 0 w 4069080"/>
                    <a:gd name="connsiteY3-46" fmla="*/ 142773 h 142773"/>
                    <a:gd name="connsiteX4-47" fmla="*/ 167640 w 4069080"/>
                    <a:gd name="connsiteY4-48" fmla="*/ 0 h 142773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17" y="connsiteY4-18"/>
                    </a:cxn>
                  </a:cxnLst>
                  <a:rect l="l" t="t" r="r" b="b"/>
                  <a:pathLst>
                    <a:path w="4069080" h="142773">
                      <a:moveTo>
                        <a:pt x="167640" y="0"/>
                      </a:moveTo>
                      <a:lnTo>
                        <a:pt x="3901440" y="0"/>
                      </a:lnTo>
                      <a:lnTo>
                        <a:pt x="4069080" y="140940"/>
                      </a:lnTo>
                      <a:lnTo>
                        <a:pt x="0" y="142773"/>
                      </a:lnTo>
                      <a:lnTo>
                        <a:pt x="167640" y="0"/>
                      </a:lnTo>
                      <a:close/>
                    </a:path>
                  </a:pathLst>
                </a:custGeom>
                <a:solidFill>
                  <a:srgbClr val="0070C0"/>
                </a:solidFill>
                <a:ln w="254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endParaRPr lang="zh-CN" altLang="en-US" dirty="0">
                    <a:latin typeface="+mn-ea"/>
                  </a:endParaRPr>
                </a:p>
              </p:txBody>
            </p:sp>
          </p:grpSp>
          <p:grpSp>
            <p:nvGrpSpPr>
              <p:cNvPr id="36" name="组合 35"/>
              <p:cNvGrpSpPr/>
              <p:nvPr/>
            </p:nvGrpSpPr>
            <p:grpSpPr>
              <a:xfrm>
                <a:off x="5138963" y="489126"/>
                <a:ext cx="49306" cy="329693"/>
                <a:chOff x="5138963" y="489126"/>
                <a:chExt cx="49306" cy="329693"/>
              </a:xfrm>
            </p:grpSpPr>
            <p:sp>
              <p:nvSpPr>
                <p:cNvPr id="40" name="椭圆 39"/>
                <p:cNvSpPr/>
                <p:nvPr/>
              </p:nvSpPr>
              <p:spPr>
                <a:xfrm>
                  <a:off x="5138963" y="769513"/>
                  <a:ext cx="49306" cy="49306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41" name="椭圆 40"/>
                <p:cNvSpPr/>
                <p:nvPr/>
              </p:nvSpPr>
              <p:spPr>
                <a:xfrm>
                  <a:off x="5138963" y="489126"/>
                  <a:ext cx="49306" cy="49306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+mn-ea"/>
                  </a:endParaRPr>
                </a:p>
              </p:txBody>
            </p:sp>
          </p:grpSp>
          <p:grpSp>
            <p:nvGrpSpPr>
              <p:cNvPr id="37" name="组合 36"/>
              <p:cNvGrpSpPr/>
              <p:nvPr/>
            </p:nvGrpSpPr>
            <p:grpSpPr>
              <a:xfrm>
                <a:off x="326687" y="399838"/>
                <a:ext cx="49306" cy="329693"/>
                <a:chOff x="5138963" y="489126"/>
                <a:chExt cx="49306" cy="329693"/>
              </a:xfrm>
            </p:grpSpPr>
            <p:sp>
              <p:nvSpPr>
                <p:cNvPr id="38" name="椭圆 37"/>
                <p:cNvSpPr/>
                <p:nvPr/>
              </p:nvSpPr>
              <p:spPr>
                <a:xfrm>
                  <a:off x="5138963" y="769513"/>
                  <a:ext cx="49306" cy="49306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39" name="椭圆 38"/>
                <p:cNvSpPr/>
                <p:nvPr/>
              </p:nvSpPr>
              <p:spPr>
                <a:xfrm>
                  <a:off x="5138963" y="489126"/>
                  <a:ext cx="49306" cy="49306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+mn-ea"/>
                  </a:endParaRPr>
                </a:p>
              </p:txBody>
            </p:sp>
          </p:grpSp>
        </p:grpSp>
      </p:grpSp>
    </p:spTree>
    <p:custDataLst>
      <p:tags r:id="rId7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矩形 36"/>
          <p:cNvSpPr/>
          <p:nvPr/>
        </p:nvSpPr>
        <p:spPr>
          <a:xfrm>
            <a:off x="960495" y="1524606"/>
            <a:ext cx="4801314" cy="5355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栈一般需要进行下面的基本操作：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grpSp>
        <p:nvGrpSpPr>
          <p:cNvPr id="43" name="组合 42"/>
          <p:cNvGrpSpPr/>
          <p:nvPr/>
        </p:nvGrpSpPr>
        <p:grpSpPr>
          <a:xfrm>
            <a:off x="2304448" y="2132856"/>
            <a:ext cx="1745653" cy="1733461"/>
            <a:chOff x="6337794" y="4010024"/>
            <a:chExt cx="1745653" cy="1733461"/>
          </a:xfrm>
        </p:grpSpPr>
        <p:grpSp>
          <p:nvGrpSpPr>
            <p:cNvPr id="38" name="组合 37"/>
            <p:cNvGrpSpPr/>
            <p:nvPr/>
          </p:nvGrpSpPr>
          <p:grpSpPr>
            <a:xfrm>
              <a:off x="6337794" y="4010024"/>
              <a:ext cx="1745653" cy="1733461"/>
              <a:chOff x="5353747" y="2778516"/>
              <a:chExt cx="1456483" cy="1446310"/>
            </a:xfrm>
            <a:solidFill>
              <a:srgbClr val="0070C0"/>
            </a:solidFill>
          </p:grpSpPr>
          <p:sp>
            <p:nvSpPr>
              <p:cNvPr id="39" name="任意多边形: 形状 38"/>
              <p:cNvSpPr/>
              <p:nvPr/>
            </p:nvSpPr>
            <p:spPr>
              <a:xfrm>
                <a:off x="5401391" y="2826159"/>
                <a:ext cx="1263312" cy="1398667"/>
              </a:xfrm>
              <a:custGeom>
                <a:avLst/>
                <a:gdLst>
                  <a:gd name="connsiteX0" fmla="*/ 1533525 w 2770239"/>
                  <a:gd name="connsiteY0" fmla="*/ 0 h 3067050"/>
                  <a:gd name="connsiteX1" fmla="*/ 2508989 w 2770239"/>
                  <a:gd name="connsiteY1" fmla="*/ 350183 h 3067050"/>
                  <a:gd name="connsiteX2" fmla="*/ 2583955 w 2770239"/>
                  <a:gd name="connsiteY2" fmla="*/ 418316 h 3067050"/>
                  <a:gd name="connsiteX3" fmla="*/ 2575301 w 2770239"/>
                  <a:gd name="connsiteY3" fmla="*/ 418316 h 3067050"/>
                  <a:gd name="connsiteX4" fmla="*/ 2505283 w 2770239"/>
                  <a:gd name="connsiteY4" fmla="*/ 354679 h 3067050"/>
                  <a:gd name="connsiteX5" fmla="*/ 1533525 w 2770239"/>
                  <a:gd name="connsiteY5" fmla="*/ 5827 h 3067050"/>
                  <a:gd name="connsiteX6" fmla="*/ 5827 w 2770239"/>
                  <a:gd name="connsiteY6" fmla="*/ 1533525 h 3067050"/>
                  <a:gd name="connsiteX7" fmla="*/ 1533525 w 2770239"/>
                  <a:gd name="connsiteY7" fmla="*/ 3061223 h 3067050"/>
                  <a:gd name="connsiteX8" fmla="*/ 2712371 w 2770239"/>
                  <a:gd name="connsiteY8" fmla="*/ 2505283 h 3067050"/>
                  <a:gd name="connsiteX9" fmla="*/ 2762971 w 2770239"/>
                  <a:gd name="connsiteY9" fmla="*/ 2437616 h 3067050"/>
                  <a:gd name="connsiteX10" fmla="*/ 2770239 w 2770239"/>
                  <a:gd name="connsiteY10" fmla="*/ 2437616 h 3067050"/>
                  <a:gd name="connsiteX11" fmla="*/ 2716868 w 2770239"/>
                  <a:gd name="connsiteY11" fmla="*/ 2508989 h 3067050"/>
                  <a:gd name="connsiteX12" fmla="*/ 1533525 w 2770239"/>
                  <a:gd name="connsiteY12" fmla="*/ 3067050 h 3067050"/>
                  <a:gd name="connsiteX13" fmla="*/ 0 w 2770239"/>
                  <a:gd name="connsiteY13" fmla="*/ 1533525 h 3067050"/>
                  <a:gd name="connsiteX14" fmla="*/ 1533525 w 2770239"/>
                  <a:gd name="connsiteY14" fmla="*/ 0 h 3067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770239" h="3067050">
                    <a:moveTo>
                      <a:pt x="1533525" y="0"/>
                    </a:moveTo>
                    <a:cubicBezTo>
                      <a:pt x="1904062" y="0"/>
                      <a:pt x="2243906" y="131416"/>
                      <a:pt x="2508989" y="350183"/>
                    </a:cubicBezTo>
                    <a:lnTo>
                      <a:pt x="2583955" y="418316"/>
                    </a:lnTo>
                    <a:lnTo>
                      <a:pt x="2575301" y="418316"/>
                    </a:lnTo>
                    <a:lnTo>
                      <a:pt x="2505283" y="354679"/>
                    </a:lnTo>
                    <a:cubicBezTo>
                      <a:pt x="2241207" y="136744"/>
                      <a:pt x="1902655" y="5827"/>
                      <a:pt x="1533525" y="5827"/>
                    </a:cubicBezTo>
                    <a:cubicBezTo>
                      <a:pt x="689801" y="5827"/>
                      <a:pt x="5827" y="689801"/>
                      <a:pt x="5827" y="1533525"/>
                    </a:cubicBezTo>
                    <a:cubicBezTo>
                      <a:pt x="5827" y="2377249"/>
                      <a:pt x="689801" y="3061223"/>
                      <a:pt x="1533525" y="3061223"/>
                    </a:cubicBezTo>
                    <a:cubicBezTo>
                      <a:pt x="2008120" y="3061223"/>
                      <a:pt x="2432169" y="2844810"/>
                      <a:pt x="2712371" y="2505283"/>
                    </a:cubicBezTo>
                    <a:lnTo>
                      <a:pt x="2762971" y="2437616"/>
                    </a:lnTo>
                    <a:lnTo>
                      <a:pt x="2770239" y="2437616"/>
                    </a:lnTo>
                    <a:lnTo>
                      <a:pt x="2716868" y="2508989"/>
                    </a:lnTo>
                    <a:cubicBezTo>
                      <a:pt x="2435596" y="2849811"/>
                      <a:pt x="2009930" y="3067050"/>
                      <a:pt x="1533525" y="3067050"/>
                    </a:cubicBezTo>
                    <a:cubicBezTo>
                      <a:pt x="686583" y="3067050"/>
                      <a:pt x="0" y="2380467"/>
                      <a:pt x="0" y="1533525"/>
                    </a:cubicBezTo>
                    <a:cubicBezTo>
                      <a:pt x="0" y="686583"/>
                      <a:pt x="686583" y="0"/>
                      <a:pt x="1533525" y="0"/>
                    </a:cubicBezTo>
                    <a:close/>
                  </a:path>
                </a:pathLst>
              </a:custGeom>
              <a:grpFill/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0" name="任意多边形: 形状 39"/>
              <p:cNvSpPr/>
              <p:nvPr/>
            </p:nvSpPr>
            <p:spPr>
              <a:xfrm>
                <a:off x="5353747" y="2778516"/>
                <a:ext cx="1456483" cy="1371175"/>
              </a:xfrm>
              <a:custGeom>
                <a:avLst/>
                <a:gdLst>
                  <a:gd name="connsiteX0" fmla="*/ 3014026 w 3193831"/>
                  <a:gd name="connsiteY0" fmla="*/ 2148391 h 3006763"/>
                  <a:gd name="connsiteX1" fmla="*/ 3193831 w 3193831"/>
                  <a:gd name="connsiteY1" fmla="*/ 2148391 h 3006763"/>
                  <a:gd name="connsiteX2" fmla="*/ 3147278 w 3193831"/>
                  <a:gd name="connsiteY2" fmla="*/ 2275584 h 3006763"/>
                  <a:gd name="connsiteX3" fmla="*/ 2553822 w 3193831"/>
                  <a:gd name="connsiteY3" fmla="*/ 2996255 h 3006763"/>
                  <a:gd name="connsiteX4" fmla="*/ 2542874 w 3193831"/>
                  <a:gd name="connsiteY4" fmla="*/ 3002548 h 3006763"/>
                  <a:gd name="connsiteX5" fmla="*/ 2542874 w 3193831"/>
                  <a:gd name="connsiteY5" fmla="*/ 2790466 h 3006763"/>
                  <a:gd name="connsiteX6" fmla="*/ 2625717 w 3193831"/>
                  <a:gd name="connsiteY6" fmla="*/ 2725374 h 3006763"/>
                  <a:gd name="connsiteX7" fmla="*/ 2991551 w 3193831"/>
                  <a:gd name="connsiteY7" fmla="*/ 2209798 h 3006763"/>
                  <a:gd name="connsiteX8" fmla="*/ 69144 w 3193831"/>
                  <a:gd name="connsiteY8" fmla="*/ 1168401 h 3006763"/>
                  <a:gd name="connsiteX9" fmla="*/ 247045 w 3193831"/>
                  <a:gd name="connsiteY9" fmla="*/ 1168401 h 3006763"/>
                  <a:gd name="connsiteX10" fmla="*/ 235052 w 3193831"/>
                  <a:gd name="connsiteY10" fmla="*/ 1201167 h 3006763"/>
                  <a:gd name="connsiteX11" fmla="*/ 169009 w 3193831"/>
                  <a:gd name="connsiteY11" fmla="*/ 1638000 h 3006763"/>
                  <a:gd name="connsiteX12" fmla="*/ 703586 w 3193831"/>
                  <a:gd name="connsiteY12" fmla="*/ 2771545 h 3006763"/>
                  <a:gd name="connsiteX13" fmla="*/ 739474 w 3193831"/>
                  <a:gd name="connsiteY13" fmla="*/ 2798382 h 3006763"/>
                  <a:gd name="connsiteX14" fmla="*/ 739474 w 3193831"/>
                  <a:gd name="connsiteY14" fmla="*/ 3006763 h 3006763"/>
                  <a:gd name="connsiteX15" fmla="*/ 722179 w 3193831"/>
                  <a:gd name="connsiteY15" fmla="*/ 2996255 h 3006763"/>
                  <a:gd name="connsiteX16" fmla="*/ 0 w 3193831"/>
                  <a:gd name="connsiteY16" fmla="*/ 1638000 h 3006763"/>
                  <a:gd name="connsiteX17" fmla="*/ 33279 w 3193831"/>
                  <a:gd name="connsiteY17" fmla="*/ 1307886 h 3006763"/>
                  <a:gd name="connsiteX18" fmla="*/ 1638000 w 3193831"/>
                  <a:gd name="connsiteY18" fmla="*/ 0 h 3006763"/>
                  <a:gd name="connsiteX19" fmla="*/ 3078302 w 3193831"/>
                  <a:gd name="connsiteY19" fmla="*/ 857232 h 3006763"/>
                  <a:gd name="connsiteX20" fmla="*/ 3137438 w 3193831"/>
                  <a:gd name="connsiteY20" fmla="*/ 979990 h 3006763"/>
                  <a:gd name="connsiteX21" fmla="*/ 2950020 w 3193831"/>
                  <a:gd name="connsiteY21" fmla="*/ 979990 h 3006763"/>
                  <a:gd name="connsiteX22" fmla="*/ 2929692 w 3193831"/>
                  <a:gd name="connsiteY22" fmla="*/ 937792 h 3006763"/>
                  <a:gd name="connsiteX23" fmla="*/ 1638000 w 3193831"/>
                  <a:gd name="connsiteY23" fmla="*/ 169009 h 3006763"/>
                  <a:gd name="connsiteX24" fmla="*/ 816674 w 3193831"/>
                  <a:gd name="connsiteY24" fmla="*/ 419890 h 3006763"/>
                  <a:gd name="connsiteX25" fmla="*/ 714074 w 3193831"/>
                  <a:gd name="connsiteY25" fmla="*/ 496612 h 3006763"/>
                  <a:gd name="connsiteX26" fmla="*/ 714074 w 3193831"/>
                  <a:gd name="connsiteY26" fmla="*/ 285806 h 3006763"/>
                  <a:gd name="connsiteX27" fmla="*/ 722179 w 3193831"/>
                  <a:gd name="connsiteY27" fmla="*/ 279745 h 3006763"/>
                  <a:gd name="connsiteX28" fmla="*/ 1638000 w 3193831"/>
                  <a:gd name="connsiteY28" fmla="*/ 0 h 30067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3193831" h="3006763">
                    <a:moveTo>
                      <a:pt x="3014026" y="2148391"/>
                    </a:moveTo>
                    <a:lnTo>
                      <a:pt x="3193831" y="2148391"/>
                    </a:lnTo>
                    <a:lnTo>
                      <a:pt x="3147278" y="2275584"/>
                    </a:lnTo>
                    <a:cubicBezTo>
                      <a:pt x="3022947" y="2569535"/>
                      <a:pt x="2815248" y="2819639"/>
                      <a:pt x="2553822" y="2996255"/>
                    </a:cubicBezTo>
                    <a:lnTo>
                      <a:pt x="2542874" y="3002548"/>
                    </a:lnTo>
                    <a:lnTo>
                      <a:pt x="2542874" y="2790466"/>
                    </a:lnTo>
                    <a:lnTo>
                      <a:pt x="2625717" y="2725374"/>
                    </a:lnTo>
                    <a:cubicBezTo>
                      <a:pt x="2782241" y="2583111"/>
                      <a:pt x="2907924" y="2407514"/>
                      <a:pt x="2991551" y="2209798"/>
                    </a:cubicBezTo>
                    <a:close/>
                    <a:moveTo>
                      <a:pt x="69144" y="1168401"/>
                    </a:moveTo>
                    <a:lnTo>
                      <a:pt x="247045" y="1168401"/>
                    </a:lnTo>
                    <a:lnTo>
                      <a:pt x="235052" y="1201167"/>
                    </a:lnTo>
                    <a:cubicBezTo>
                      <a:pt x="192131" y="1339163"/>
                      <a:pt x="169009" y="1485881"/>
                      <a:pt x="169009" y="1638000"/>
                    </a:cubicBezTo>
                    <a:cubicBezTo>
                      <a:pt x="169009" y="2094357"/>
                      <a:pt x="377106" y="2502110"/>
                      <a:pt x="703586" y="2771545"/>
                    </a:cubicBezTo>
                    <a:lnTo>
                      <a:pt x="739474" y="2798382"/>
                    </a:lnTo>
                    <a:lnTo>
                      <a:pt x="739474" y="3006763"/>
                    </a:lnTo>
                    <a:lnTo>
                      <a:pt x="722179" y="2996255"/>
                    </a:lnTo>
                    <a:cubicBezTo>
                      <a:pt x="286468" y="2701895"/>
                      <a:pt x="0" y="2203402"/>
                      <a:pt x="0" y="1638000"/>
                    </a:cubicBezTo>
                    <a:cubicBezTo>
                      <a:pt x="0" y="1524920"/>
                      <a:pt x="11459" y="1414516"/>
                      <a:pt x="33279" y="1307886"/>
                    </a:cubicBezTo>
                    <a:close/>
                    <a:moveTo>
                      <a:pt x="1638000" y="0"/>
                    </a:moveTo>
                    <a:cubicBezTo>
                      <a:pt x="2259942" y="0"/>
                      <a:pt x="2800925" y="346626"/>
                      <a:pt x="3078302" y="857232"/>
                    </a:cubicBezTo>
                    <a:lnTo>
                      <a:pt x="3137438" y="979990"/>
                    </a:lnTo>
                    <a:lnTo>
                      <a:pt x="2950020" y="979990"/>
                    </a:lnTo>
                    <a:lnTo>
                      <a:pt x="2929692" y="937792"/>
                    </a:lnTo>
                    <a:cubicBezTo>
                      <a:pt x="2680934" y="479870"/>
                      <a:pt x="2195770" y="169009"/>
                      <a:pt x="1638000" y="169009"/>
                    </a:cubicBezTo>
                    <a:cubicBezTo>
                      <a:pt x="1333762" y="169009"/>
                      <a:pt x="1051126" y="261497"/>
                      <a:pt x="816674" y="419890"/>
                    </a:cubicBezTo>
                    <a:lnTo>
                      <a:pt x="714074" y="496612"/>
                    </a:lnTo>
                    <a:lnTo>
                      <a:pt x="714074" y="285806"/>
                    </a:lnTo>
                    <a:lnTo>
                      <a:pt x="722179" y="279745"/>
                    </a:lnTo>
                    <a:cubicBezTo>
                      <a:pt x="983605" y="103129"/>
                      <a:pt x="1298759" y="0"/>
                      <a:pt x="1638000" y="0"/>
                    </a:cubicBezTo>
                    <a:close/>
                  </a:path>
                </a:pathLst>
              </a:custGeom>
              <a:grpFill/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1" name="圆: 空心 40"/>
              <p:cNvSpPr/>
              <p:nvPr/>
            </p:nvSpPr>
            <p:spPr>
              <a:xfrm>
                <a:off x="5468361" y="2893129"/>
                <a:ext cx="1264727" cy="1264728"/>
              </a:xfrm>
              <a:prstGeom prst="donut">
                <a:avLst>
                  <a:gd name="adj" fmla="val 571"/>
                </a:avLst>
              </a:prstGeom>
              <a:grpFill/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6" name="矩形 35"/>
            <p:cNvSpPr/>
            <p:nvPr/>
          </p:nvSpPr>
          <p:spPr>
            <a:xfrm>
              <a:off x="6567339" y="4720639"/>
              <a:ext cx="1313180" cy="769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创建一个</a:t>
              </a:r>
              <a:endPara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r>
                <a:rPr lang="zh-CN" alt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空栈</a:t>
              </a:r>
              <a:endParaRPr lang="zh-CN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4395446" y="2137530"/>
            <a:ext cx="1745653" cy="1733461"/>
            <a:chOff x="6337794" y="4010024"/>
            <a:chExt cx="1745653" cy="1733461"/>
          </a:xfrm>
        </p:grpSpPr>
        <p:grpSp>
          <p:nvGrpSpPr>
            <p:cNvPr id="46" name="组合 45"/>
            <p:cNvGrpSpPr/>
            <p:nvPr/>
          </p:nvGrpSpPr>
          <p:grpSpPr>
            <a:xfrm>
              <a:off x="6337794" y="4010024"/>
              <a:ext cx="1745653" cy="1733461"/>
              <a:chOff x="5353747" y="2778516"/>
              <a:chExt cx="1456483" cy="1446310"/>
            </a:xfrm>
            <a:solidFill>
              <a:srgbClr val="0070C0"/>
            </a:solidFill>
          </p:grpSpPr>
          <p:sp>
            <p:nvSpPr>
              <p:cNvPr id="48" name="任意多边形: 形状 47"/>
              <p:cNvSpPr/>
              <p:nvPr/>
            </p:nvSpPr>
            <p:spPr>
              <a:xfrm>
                <a:off x="5401391" y="2826159"/>
                <a:ext cx="1263312" cy="1398667"/>
              </a:xfrm>
              <a:custGeom>
                <a:avLst/>
                <a:gdLst>
                  <a:gd name="connsiteX0" fmla="*/ 1533525 w 2770239"/>
                  <a:gd name="connsiteY0" fmla="*/ 0 h 3067050"/>
                  <a:gd name="connsiteX1" fmla="*/ 2508989 w 2770239"/>
                  <a:gd name="connsiteY1" fmla="*/ 350183 h 3067050"/>
                  <a:gd name="connsiteX2" fmla="*/ 2583955 w 2770239"/>
                  <a:gd name="connsiteY2" fmla="*/ 418316 h 3067050"/>
                  <a:gd name="connsiteX3" fmla="*/ 2575301 w 2770239"/>
                  <a:gd name="connsiteY3" fmla="*/ 418316 h 3067050"/>
                  <a:gd name="connsiteX4" fmla="*/ 2505283 w 2770239"/>
                  <a:gd name="connsiteY4" fmla="*/ 354679 h 3067050"/>
                  <a:gd name="connsiteX5" fmla="*/ 1533525 w 2770239"/>
                  <a:gd name="connsiteY5" fmla="*/ 5827 h 3067050"/>
                  <a:gd name="connsiteX6" fmla="*/ 5827 w 2770239"/>
                  <a:gd name="connsiteY6" fmla="*/ 1533525 h 3067050"/>
                  <a:gd name="connsiteX7" fmla="*/ 1533525 w 2770239"/>
                  <a:gd name="connsiteY7" fmla="*/ 3061223 h 3067050"/>
                  <a:gd name="connsiteX8" fmla="*/ 2712371 w 2770239"/>
                  <a:gd name="connsiteY8" fmla="*/ 2505283 h 3067050"/>
                  <a:gd name="connsiteX9" fmla="*/ 2762971 w 2770239"/>
                  <a:gd name="connsiteY9" fmla="*/ 2437616 h 3067050"/>
                  <a:gd name="connsiteX10" fmla="*/ 2770239 w 2770239"/>
                  <a:gd name="connsiteY10" fmla="*/ 2437616 h 3067050"/>
                  <a:gd name="connsiteX11" fmla="*/ 2716868 w 2770239"/>
                  <a:gd name="connsiteY11" fmla="*/ 2508989 h 3067050"/>
                  <a:gd name="connsiteX12" fmla="*/ 1533525 w 2770239"/>
                  <a:gd name="connsiteY12" fmla="*/ 3067050 h 3067050"/>
                  <a:gd name="connsiteX13" fmla="*/ 0 w 2770239"/>
                  <a:gd name="connsiteY13" fmla="*/ 1533525 h 3067050"/>
                  <a:gd name="connsiteX14" fmla="*/ 1533525 w 2770239"/>
                  <a:gd name="connsiteY14" fmla="*/ 0 h 3067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770239" h="3067050">
                    <a:moveTo>
                      <a:pt x="1533525" y="0"/>
                    </a:moveTo>
                    <a:cubicBezTo>
                      <a:pt x="1904062" y="0"/>
                      <a:pt x="2243906" y="131416"/>
                      <a:pt x="2508989" y="350183"/>
                    </a:cubicBezTo>
                    <a:lnTo>
                      <a:pt x="2583955" y="418316"/>
                    </a:lnTo>
                    <a:lnTo>
                      <a:pt x="2575301" y="418316"/>
                    </a:lnTo>
                    <a:lnTo>
                      <a:pt x="2505283" y="354679"/>
                    </a:lnTo>
                    <a:cubicBezTo>
                      <a:pt x="2241207" y="136744"/>
                      <a:pt x="1902655" y="5827"/>
                      <a:pt x="1533525" y="5827"/>
                    </a:cubicBezTo>
                    <a:cubicBezTo>
                      <a:pt x="689801" y="5827"/>
                      <a:pt x="5827" y="689801"/>
                      <a:pt x="5827" y="1533525"/>
                    </a:cubicBezTo>
                    <a:cubicBezTo>
                      <a:pt x="5827" y="2377249"/>
                      <a:pt x="689801" y="3061223"/>
                      <a:pt x="1533525" y="3061223"/>
                    </a:cubicBezTo>
                    <a:cubicBezTo>
                      <a:pt x="2008120" y="3061223"/>
                      <a:pt x="2432169" y="2844810"/>
                      <a:pt x="2712371" y="2505283"/>
                    </a:cubicBezTo>
                    <a:lnTo>
                      <a:pt x="2762971" y="2437616"/>
                    </a:lnTo>
                    <a:lnTo>
                      <a:pt x="2770239" y="2437616"/>
                    </a:lnTo>
                    <a:lnTo>
                      <a:pt x="2716868" y="2508989"/>
                    </a:lnTo>
                    <a:cubicBezTo>
                      <a:pt x="2435596" y="2849811"/>
                      <a:pt x="2009930" y="3067050"/>
                      <a:pt x="1533525" y="3067050"/>
                    </a:cubicBezTo>
                    <a:cubicBezTo>
                      <a:pt x="686583" y="3067050"/>
                      <a:pt x="0" y="2380467"/>
                      <a:pt x="0" y="1533525"/>
                    </a:cubicBezTo>
                    <a:cubicBezTo>
                      <a:pt x="0" y="686583"/>
                      <a:pt x="686583" y="0"/>
                      <a:pt x="1533525" y="0"/>
                    </a:cubicBezTo>
                    <a:close/>
                  </a:path>
                </a:pathLst>
              </a:custGeom>
              <a:grpFill/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9" name="任意多边形: 形状 48"/>
              <p:cNvSpPr/>
              <p:nvPr/>
            </p:nvSpPr>
            <p:spPr>
              <a:xfrm>
                <a:off x="5353747" y="2778516"/>
                <a:ext cx="1456483" cy="1371175"/>
              </a:xfrm>
              <a:custGeom>
                <a:avLst/>
                <a:gdLst>
                  <a:gd name="connsiteX0" fmla="*/ 3014026 w 3193831"/>
                  <a:gd name="connsiteY0" fmla="*/ 2148391 h 3006763"/>
                  <a:gd name="connsiteX1" fmla="*/ 3193831 w 3193831"/>
                  <a:gd name="connsiteY1" fmla="*/ 2148391 h 3006763"/>
                  <a:gd name="connsiteX2" fmla="*/ 3147278 w 3193831"/>
                  <a:gd name="connsiteY2" fmla="*/ 2275584 h 3006763"/>
                  <a:gd name="connsiteX3" fmla="*/ 2553822 w 3193831"/>
                  <a:gd name="connsiteY3" fmla="*/ 2996255 h 3006763"/>
                  <a:gd name="connsiteX4" fmla="*/ 2542874 w 3193831"/>
                  <a:gd name="connsiteY4" fmla="*/ 3002548 h 3006763"/>
                  <a:gd name="connsiteX5" fmla="*/ 2542874 w 3193831"/>
                  <a:gd name="connsiteY5" fmla="*/ 2790466 h 3006763"/>
                  <a:gd name="connsiteX6" fmla="*/ 2625717 w 3193831"/>
                  <a:gd name="connsiteY6" fmla="*/ 2725374 h 3006763"/>
                  <a:gd name="connsiteX7" fmla="*/ 2991551 w 3193831"/>
                  <a:gd name="connsiteY7" fmla="*/ 2209798 h 3006763"/>
                  <a:gd name="connsiteX8" fmla="*/ 69144 w 3193831"/>
                  <a:gd name="connsiteY8" fmla="*/ 1168401 h 3006763"/>
                  <a:gd name="connsiteX9" fmla="*/ 247045 w 3193831"/>
                  <a:gd name="connsiteY9" fmla="*/ 1168401 h 3006763"/>
                  <a:gd name="connsiteX10" fmla="*/ 235052 w 3193831"/>
                  <a:gd name="connsiteY10" fmla="*/ 1201167 h 3006763"/>
                  <a:gd name="connsiteX11" fmla="*/ 169009 w 3193831"/>
                  <a:gd name="connsiteY11" fmla="*/ 1638000 h 3006763"/>
                  <a:gd name="connsiteX12" fmla="*/ 703586 w 3193831"/>
                  <a:gd name="connsiteY12" fmla="*/ 2771545 h 3006763"/>
                  <a:gd name="connsiteX13" fmla="*/ 739474 w 3193831"/>
                  <a:gd name="connsiteY13" fmla="*/ 2798382 h 3006763"/>
                  <a:gd name="connsiteX14" fmla="*/ 739474 w 3193831"/>
                  <a:gd name="connsiteY14" fmla="*/ 3006763 h 3006763"/>
                  <a:gd name="connsiteX15" fmla="*/ 722179 w 3193831"/>
                  <a:gd name="connsiteY15" fmla="*/ 2996255 h 3006763"/>
                  <a:gd name="connsiteX16" fmla="*/ 0 w 3193831"/>
                  <a:gd name="connsiteY16" fmla="*/ 1638000 h 3006763"/>
                  <a:gd name="connsiteX17" fmla="*/ 33279 w 3193831"/>
                  <a:gd name="connsiteY17" fmla="*/ 1307886 h 3006763"/>
                  <a:gd name="connsiteX18" fmla="*/ 1638000 w 3193831"/>
                  <a:gd name="connsiteY18" fmla="*/ 0 h 3006763"/>
                  <a:gd name="connsiteX19" fmla="*/ 3078302 w 3193831"/>
                  <a:gd name="connsiteY19" fmla="*/ 857232 h 3006763"/>
                  <a:gd name="connsiteX20" fmla="*/ 3137438 w 3193831"/>
                  <a:gd name="connsiteY20" fmla="*/ 979990 h 3006763"/>
                  <a:gd name="connsiteX21" fmla="*/ 2950020 w 3193831"/>
                  <a:gd name="connsiteY21" fmla="*/ 979990 h 3006763"/>
                  <a:gd name="connsiteX22" fmla="*/ 2929692 w 3193831"/>
                  <a:gd name="connsiteY22" fmla="*/ 937792 h 3006763"/>
                  <a:gd name="connsiteX23" fmla="*/ 1638000 w 3193831"/>
                  <a:gd name="connsiteY23" fmla="*/ 169009 h 3006763"/>
                  <a:gd name="connsiteX24" fmla="*/ 816674 w 3193831"/>
                  <a:gd name="connsiteY24" fmla="*/ 419890 h 3006763"/>
                  <a:gd name="connsiteX25" fmla="*/ 714074 w 3193831"/>
                  <a:gd name="connsiteY25" fmla="*/ 496612 h 3006763"/>
                  <a:gd name="connsiteX26" fmla="*/ 714074 w 3193831"/>
                  <a:gd name="connsiteY26" fmla="*/ 285806 h 3006763"/>
                  <a:gd name="connsiteX27" fmla="*/ 722179 w 3193831"/>
                  <a:gd name="connsiteY27" fmla="*/ 279745 h 3006763"/>
                  <a:gd name="connsiteX28" fmla="*/ 1638000 w 3193831"/>
                  <a:gd name="connsiteY28" fmla="*/ 0 h 30067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3193831" h="3006763">
                    <a:moveTo>
                      <a:pt x="3014026" y="2148391"/>
                    </a:moveTo>
                    <a:lnTo>
                      <a:pt x="3193831" y="2148391"/>
                    </a:lnTo>
                    <a:lnTo>
                      <a:pt x="3147278" y="2275584"/>
                    </a:lnTo>
                    <a:cubicBezTo>
                      <a:pt x="3022947" y="2569535"/>
                      <a:pt x="2815248" y="2819639"/>
                      <a:pt x="2553822" y="2996255"/>
                    </a:cubicBezTo>
                    <a:lnTo>
                      <a:pt x="2542874" y="3002548"/>
                    </a:lnTo>
                    <a:lnTo>
                      <a:pt x="2542874" y="2790466"/>
                    </a:lnTo>
                    <a:lnTo>
                      <a:pt x="2625717" y="2725374"/>
                    </a:lnTo>
                    <a:cubicBezTo>
                      <a:pt x="2782241" y="2583111"/>
                      <a:pt x="2907924" y="2407514"/>
                      <a:pt x="2991551" y="2209798"/>
                    </a:cubicBezTo>
                    <a:close/>
                    <a:moveTo>
                      <a:pt x="69144" y="1168401"/>
                    </a:moveTo>
                    <a:lnTo>
                      <a:pt x="247045" y="1168401"/>
                    </a:lnTo>
                    <a:lnTo>
                      <a:pt x="235052" y="1201167"/>
                    </a:lnTo>
                    <a:cubicBezTo>
                      <a:pt x="192131" y="1339163"/>
                      <a:pt x="169009" y="1485881"/>
                      <a:pt x="169009" y="1638000"/>
                    </a:cubicBezTo>
                    <a:cubicBezTo>
                      <a:pt x="169009" y="2094357"/>
                      <a:pt x="377106" y="2502110"/>
                      <a:pt x="703586" y="2771545"/>
                    </a:cubicBezTo>
                    <a:lnTo>
                      <a:pt x="739474" y="2798382"/>
                    </a:lnTo>
                    <a:lnTo>
                      <a:pt x="739474" y="3006763"/>
                    </a:lnTo>
                    <a:lnTo>
                      <a:pt x="722179" y="2996255"/>
                    </a:lnTo>
                    <a:cubicBezTo>
                      <a:pt x="286468" y="2701895"/>
                      <a:pt x="0" y="2203402"/>
                      <a:pt x="0" y="1638000"/>
                    </a:cubicBezTo>
                    <a:cubicBezTo>
                      <a:pt x="0" y="1524920"/>
                      <a:pt x="11459" y="1414516"/>
                      <a:pt x="33279" y="1307886"/>
                    </a:cubicBezTo>
                    <a:close/>
                    <a:moveTo>
                      <a:pt x="1638000" y="0"/>
                    </a:moveTo>
                    <a:cubicBezTo>
                      <a:pt x="2259942" y="0"/>
                      <a:pt x="2800925" y="346626"/>
                      <a:pt x="3078302" y="857232"/>
                    </a:cubicBezTo>
                    <a:lnTo>
                      <a:pt x="3137438" y="979990"/>
                    </a:lnTo>
                    <a:lnTo>
                      <a:pt x="2950020" y="979990"/>
                    </a:lnTo>
                    <a:lnTo>
                      <a:pt x="2929692" y="937792"/>
                    </a:lnTo>
                    <a:cubicBezTo>
                      <a:pt x="2680934" y="479870"/>
                      <a:pt x="2195770" y="169009"/>
                      <a:pt x="1638000" y="169009"/>
                    </a:cubicBezTo>
                    <a:cubicBezTo>
                      <a:pt x="1333762" y="169009"/>
                      <a:pt x="1051126" y="261497"/>
                      <a:pt x="816674" y="419890"/>
                    </a:cubicBezTo>
                    <a:lnTo>
                      <a:pt x="714074" y="496612"/>
                    </a:lnTo>
                    <a:lnTo>
                      <a:pt x="714074" y="285806"/>
                    </a:lnTo>
                    <a:lnTo>
                      <a:pt x="722179" y="279745"/>
                    </a:lnTo>
                    <a:cubicBezTo>
                      <a:pt x="983605" y="103129"/>
                      <a:pt x="1298759" y="0"/>
                      <a:pt x="1638000" y="0"/>
                    </a:cubicBezTo>
                    <a:close/>
                  </a:path>
                </a:pathLst>
              </a:custGeom>
              <a:grpFill/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0" name="圆: 空心 49"/>
              <p:cNvSpPr/>
              <p:nvPr/>
            </p:nvSpPr>
            <p:spPr>
              <a:xfrm>
                <a:off x="5468361" y="2893129"/>
                <a:ext cx="1264727" cy="1264728"/>
              </a:xfrm>
              <a:prstGeom prst="donut">
                <a:avLst>
                  <a:gd name="adj" fmla="val 571"/>
                </a:avLst>
              </a:prstGeom>
              <a:grpFill/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7" name="矩形 46"/>
            <p:cNvSpPr/>
            <p:nvPr/>
          </p:nvSpPr>
          <p:spPr>
            <a:xfrm>
              <a:off x="6615828" y="4715965"/>
              <a:ext cx="1313180" cy="769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删除一个</a:t>
              </a:r>
              <a:endPara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r>
                <a:rPr lang="zh-CN" alt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栈</a:t>
              </a:r>
              <a:endParaRPr lang="zh-CN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51" name="组合 50"/>
          <p:cNvGrpSpPr/>
          <p:nvPr/>
        </p:nvGrpSpPr>
        <p:grpSpPr>
          <a:xfrm>
            <a:off x="6312024" y="2132856"/>
            <a:ext cx="1745653" cy="1733461"/>
            <a:chOff x="6337794" y="4010024"/>
            <a:chExt cx="1745653" cy="1733461"/>
          </a:xfrm>
        </p:grpSpPr>
        <p:grpSp>
          <p:nvGrpSpPr>
            <p:cNvPr id="52" name="组合 51"/>
            <p:cNvGrpSpPr/>
            <p:nvPr/>
          </p:nvGrpSpPr>
          <p:grpSpPr>
            <a:xfrm>
              <a:off x="6337794" y="4010024"/>
              <a:ext cx="1745653" cy="1733461"/>
              <a:chOff x="5353747" y="2778516"/>
              <a:chExt cx="1456483" cy="1446310"/>
            </a:xfrm>
            <a:solidFill>
              <a:srgbClr val="0070C0"/>
            </a:solidFill>
          </p:grpSpPr>
          <p:sp>
            <p:nvSpPr>
              <p:cNvPr id="54" name="任意多边形: 形状 53"/>
              <p:cNvSpPr/>
              <p:nvPr/>
            </p:nvSpPr>
            <p:spPr>
              <a:xfrm>
                <a:off x="5401391" y="2826159"/>
                <a:ext cx="1263312" cy="1398667"/>
              </a:xfrm>
              <a:custGeom>
                <a:avLst/>
                <a:gdLst>
                  <a:gd name="connsiteX0" fmla="*/ 1533525 w 2770239"/>
                  <a:gd name="connsiteY0" fmla="*/ 0 h 3067050"/>
                  <a:gd name="connsiteX1" fmla="*/ 2508989 w 2770239"/>
                  <a:gd name="connsiteY1" fmla="*/ 350183 h 3067050"/>
                  <a:gd name="connsiteX2" fmla="*/ 2583955 w 2770239"/>
                  <a:gd name="connsiteY2" fmla="*/ 418316 h 3067050"/>
                  <a:gd name="connsiteX3" fmla="*/ 2575301 w 2770239"/>
                  <a:gd name="connsiteY3" fmla="*/ 418316 h 3067050"/>
                  <a:gd name="connsiteX4" fmla="*/ 2505283 w 2770239"/>
                  <a:gd name="connsiteY4" fmla="*/ 354679 h 3067050"/>
                  <a:gd name="connsiteX5" fmla="*/ 1533525 w 2770239"/>
                  <a:gd name="connsiteY5" fmla="*/ 5827 h 3067050"/>
                  <a:gd name="connsiteX6" fmla="*/ 5827 w 2770239"/>
                  <a:gd name="connsiteY6" fmla="*/ 1533525 h 3067050"/>
                  <a:gd name="connsiteX7" fmla="*/ 1533525 w 2770239"/>
                  <a:gd name="connsiteY7" fmla="*/ 3061223 h 3067050"/>
                  <a:gd name="connsiteX8" fmla="*/ 2712371 w 2770239"/>
                  <a:gd name="connsiteY8" fmla="*/ 2505283 h 3067050"/>
                  <a:gd name="connsiteX9" fmla="*/ 2762971 w 2770239"/>
                  <a:gd name="connsiteY9" fmla="*/ 2437616 h 3067050"/>
                  <a:gd name="connsiteX10" fmla="*/ 2770239 w 2770239"/>
                  <a:gd name="connsiteY10" fmla="*/ 2437616 h 3067050"/>
                  <a:gd name="connsiteX11" fmla="*/ 2716868 w 2770239"/>
                  <a:gd name="connsiteY11" fmla="*/ 2508989 h 3067050"/>
                  <a:gd name="connsiteX12" fmla="*/ 1533525 w 2770239"/>
                  <a:gd name="connsiteY12" fmla="*/ 3067050 h 3067050"/>
                  <a:gd name="connsiteX13" fmla="*/ 0 w 2770239"/>
                  <a:gd name="connsiteY13" fmla="*/ 1533525 h 3067050"/>
                  <a:gd name="connsiteX14" fmla="*/ 1533525 w 2770239"/>
                  <a:gd name="connsiteY14" fmla="*/ 0 h 3067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770239" h="3067050">
                    <a:moveTo>
                      <a:pt x="1533525" y="0"/>
                    </a:moveTo>
                    <a:cubicBezTo>
                      <a:pt x="1904062" y="0"/>
                      <a:pt x="2243906" y="131416"/>
                      <a:pt x="2508989" y="350183"/>
                    </a:cubicBezTo>
                    <a:lnTo>
                      <a:pt x="2583955" y="418316"/>
                    </a:lnTo>
                    <a:lnTo>
                      <a:pt x="2575301" y="418316"/>
                    </a:lnTo>
                    <a:lnTo>
                      <a:pt x="2505283" y="354679"/>
                    </a:lnTo>
                    <a:cubicBezTo>
                      <a:pt x="2241207" y="136744"/>
                      <a:pt x="1902655" y="5827"/>
                      <a:pt x="1533525" y="5827"/>
                    </a:cubicBezTo>
                    <a:cubicBezTo>
                      <a:pt x="689801" y="5827"/>
                      <a:pt x="5827" y="689801"/>
                      <a:pt x="5827" y="1533525"/>
                    </a:cubicBezTo>
                    <a:cubicBezTo>
                      <a:pt x="5827" y="2377249"/>
                      <a:pt x="689801" y="3061223"/>
                      <a:pt x="1533525" y="3061223"/>
                    </a:cubicBezTo>
                    <a:cubicBezTo>
                      <a:pt x="2008120" y="3061223"/>
                      <a:pt x="2432169" y="2844810"/>
                      <a:pt x="2712371" y="2505283"/>
                    </a:cubicBezTo>
                    <a:lnTo>
                      <a:pt x="2762971" y="2437616"/>
                    </a:lnTo>
                    <a:lnTo>
                      <a:pt x="2770239" y="2437616"/>
                    </a:lnTo>
                    <a:lnTo>
                      <a:pt x="2716868" y="2508989"/>
                    </a:lnTo>
                    <a:cubicBezTo>
                      <a:pt x="2435596" y="2849811"/>
                      <a:pt x="2009930" y="3067050"/>
                      <a:pt x="1533525" y="3067050"/>
                    </a:cubicBezTo>
                    <a:cubicBezTo>
                      <a:pt x="686583" y="3067050"/>
                      <a:pt x="0" y="2380467"/>
                      <a:pt x="0" y="1533525"/>
                    </a:cubicBezTo>
                    <a:cubicBezTo>
                      <a:pt x="0" y="686583"/>
                      <a:pt x="686583" y="0"/>
                      <a:pt x="1533525" y="0"/>
                    </a:cubicBezTo>
                    <a:close/>
                  </a:path>
                </a:pathLst>
              </a:custGeom>
              <a:grpFill/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5" name="任意多边形: 形状 54"/>
              <p:cNvSpPr/>
              <p:nvPr/>
            </p:nvSpPr>
            <p:spPr>
              <a:xfrm>
                <a:off x="5353747" y="2778516"/>
                <a:ext cx="1456483" cy="1371175"/>
              </a:xfrm>
              <a:custGeom>
                <a:avLst/>
                <a:gdLst>
                  <a:gd name="connsiteX0" fmla="*/ 3014026 w 3193831"/>
                  <a:gd name="connsiteY0" fmla="*/ 2148391 h 3006763"/>
                  <a:gd name="connsiteX1" fmla="*/ 3193831 w 3193831"/>
                  <a:gd name="connsiteY1" fmla="*/ 2148391 h 3006763"/>
                  <a:gd name="connsiteX2" fmla="*/ 3147278 w 3193831"/>
                  <a:gd name="connsiteY2" fmla="*/ 2275584 h 3006763"/>
                  <a:gd name="connsiteX3" fmla="*/ 2553822 w 3193831"/>
                  <a:gd name="connsiteY3" fmla="*/ 2996255 h 3006763"/>
                  <a:gd name="connsiteX4" fmla="*/ 2542874 w 3193831"/>
                  <a:gd name="connsiteY4" fmla="*/ 3002548 h 3006763"/>
                  <a:gd name="connsiteX5" fmla="*/ 2542874 w 3193831"/>
                  <a:gd name="connsiteY5" fmla="*/ 2790466 h 3006763"/>
                  <a:gd name="connsiteX6" fmla="*/ 2625717 w 3193831"/>
                  <a:gd name="connsiteY6" fmla="*/ 2725374 h 3006763"/>
                  <a:gd name="connsiteX7" fmla="*/ 2991551 w 3193831"/>
                  <a:gd name="connsiteY7" fmla="*/ 2209798 h 3006763"/>
                  <a:gd name="connsiteX8" fmla="*/ 69144 w 3193831"/>
                  <a:gd name="connsiteY8" fmla="*/ 1168401 h 3006763"/>
                  <a:gd name="connsiteX9" fmla="*/ 247045 w 3193831"/>
                  <a:gd name="connsiteY9" fmla="*/ 1168401 h 3006763"/>
                  <a:gd name="connsiteX10" fmla="*/ 235052 w 3193831"/>
                  <a:gd name="connsiteY10" fmla="*/ 1201167 h 3006763"/>
                  <a:gd name="connsiteX11" fmla="*/ 169009 w 3193831"/>
                  <a:gd name="connsiteY11" fmla="*/ 1638000 h 3006763"/>
                  <a:gd name="connsiteX12" fmla="*/ 703586 w 3193831"/>
                  <a:gd name="connsiteY12" fmla="*/ 2771545 h 3006763"/>
                  <a:gd name="connsiteX13" fmla="*/ 739474 w 3193831"/>
                  <a:gd name="connsiteY13" fmla="*/ 2798382 h 3006763"/>
                  <a:gd name="connsiteX14" fmla="*/ 739474 w 3193831"/>
                  <a:gd name="connsiteY14" fmla="*/ 3006763 h 3006763"/>
                  <a:gd name="connsiteX15" fmla="*/ 722179 w 3193831"/>
                  <a:gd name="connsiteY15" fmla="*/ 2996255 h 3006763"/>
                  <a:gd name="connsiteX16" fmla="*/ 0 w 3193831"/>
                  <a:gd name="connsiteY16" fmla="*/ 1638000 h 3006763"/>
                  <a:gd name="connsiteX17" fmla="*/ 33279 w 3193831"/>
                  <a:gd name="connsiteY17" fmla="*/ 1307886 h 3006763"/>
                  <a:gd name="connsiteX18" fmla="*/ 1638000 w 3193831"/>
                  <a:gd name="connsiteY18" fmla="*/ 0 h 3006763"/>
                  <a:gd name="connsiteX19" fmla="*/ 3078302 w 3193831"/>
                  <a:gd name="connsiteY19" fmla="*/ 857232 h 3006763"/>
                  <a:gd name="connsiteX20" fmla="*/ 3137438 w 3193831"/>
                  <a:gd name="connsiteY20" fmla="*/ 979990 h 3006763"/>
                  <a:gd name="connsiteX21" fmla="*/ 2950020 w 3193831"/>
                  <a:gd name="connsiteY21" fmla="*/ 979990 h 3006763"/>
                  <a:gd name="connsiteX22" fmla="*/ 2929692 w 3193831"/>
                  <a:gd name="connsiteY22" fmla="*/ 937792 h 3006763"/>
                  <a:gd name="connsiteX23" fmla="*/ 1638000 w 3193831"/>
                  <a:gd name="connsiteY23" fmla="*/ 169009 h 3006763"/>
                  <a:gd name="connsiteX24" fmla="*/ 816674 w 3193831"/>
                  <a:gd name="connsiteY24" fmla="*/ 419890 h 3006763"/>
                  <a:gd name="connsiteX25" fmla="*/ 714074 w 3193831"/>
                  <a:gd name="connsiteY25" fmla="*/ 496612 h 3006763"/>
                  <a:gd name="connsiteX26" fmla="*/ 714074 w 3193831"/>
                  <a:gd name="connsiteY26" fmla="*/ 285806 h 3006763"/>
                  <a:gd name="connsiteX27" fmla="*/ 722179 w 3193831"/>
                  <a:gd name="connsiteY27" fmla="*/ 279745 h 3006763"/>
                  <a:gd name="connsiteX28" fmla="*/ 1638000 w 3193831"/>
                  <a:gd name="connsiteY28" fmla="*/ 0 h 30067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3193831" h="3006763">
                    <a:moveTo>
                      <a:pt x="3014026" y="2148391"/>
                    </a:moveTo>
                    <a:lnTo>
                      <a:pt x="3193831" y="2148391"/>
                    </a:lnTo>
                    <a:lnTo>
                      <a:pt x="3147278" y="2275584"/>
                    </a:lnTo>
                    <a:cubicBezTo>
                      <a:pt x="3022947" y="2569535"/>
                      <a:pt x="2815248" y="2819639"/>
                      <a:pt x="2553822" y="2996255"/>
                    </a:cubicBezTo>
                    <a:lnTo>
                      <a:pt x="2542874" y="3002548"/>
                    </a:lnTo>
                    <a:lnTo>
                      <a:pt x="2542874" y="2790466"/>
                    </a:lnTo>
                    <a:lnTo>
                      <a:pt x="2625717" y="2725374"/>
                    </a:lnTo>
                    <a:cubicBezTo>
                      <a:pt x="2782241" y="2583111"/>
                      <a:pt x="2907924" y="2407514"/>
                      <a:pt x="2991551" y="2209798"/>
                    </a:cubicBezTo>
                    <a:close/>
                    <a:moveTo>
                      <a:pt x="69144" y="1168401"/>
                    </a:moveTo>
                    <a:lnTo>
                      <a:pt x="247045" y="1168401"/>
                    </a:lnTo>
                    <a:lnTo>
                      <a:pt x="235052" y="1201167"/>
                    </a:lnTo>
                    <a:cubicBezTo>
                      <a:pt x="192131" y="1339163"/>
                      <a:pt x="169009" y="1485881"/>
                      <a:pt x="169009" y="1638000"/>
                    </a:cubicBezTo>
                    <a:cubicBezTo>
                      <a:pt x="169009" y="2094357"/>
                      <a:pt x="377106" y="2502110"/>
                      <a:pt x="703586" y="2771545"/>
                    </a:cubicBezTo>
                    <a:lnTo>
                      <a:pt x="739474" y="2798382"/>
                    </a:lnTo>
                    <a:lnTo>
                      <a:pt x="739474" y="3006763"/>
                    </a:lnTo>
                    <a:lnTo>
                      <a:pt x="722179" y="2996255"/>
                    </a:lnTo>
                    <a:cubicBezTo>
                      <a:pt x="286468" y="2701895"/>
                      <a:pt x="0" y="2203402"/>
                      <a:pt x="0" y="1638000"/>
                    </a:cubicBezTo>
                    <a:cubicBezTo>
                      <a:pt x="0" y="1524920"/>
                      <a:pt x="11459" y="1414516"/>
                      <a:pt x="33279" y="1307886"/>
                    </a:cubicBezTo>
                    <a:close/>
                    <a:moveTo>
                      <a:pt x="1638000" y="0"/>
                    </a:moveTo>
                    <a:cubicBezTo>
                      <a:pt x="2259942" y="0"/>
                      <a:pt x="2800925" y="346626"/>
                      <a:pt x="3078302" y="857232"/>
                    </a:cubicBezTo>
                    <a:lnTo>
                      <a:pt x="3137438" y="979990"/>
                    </a:lnTo>
                    <a:lnTo>
                      <a:pt x="2950020" y="979990"/>
                    </a:lnTo>
                    <a:lnTo>
                      <a:pt x="2929692" y="937792"/>
                    </a:lnTo>
                    <a:cubicBezTo>
                      <a:pt x="2680934" y="479870"/>
                      <a:pt x="2195770" y="169009"/>
                      <a:pt x="1638000" y="169009"/>
                    </a:cubicBezTo>
                    <a:cubicBezTo>
                      <a:pt x="1333762" y="169009"/>
                      <a:pt x="1051126" y="261497"/>
                      <a:pt x="816674" y="419890"/>
                    </a:cubicBezTo>
                    <a:lnTo>
                      <a:pt x="714074" y="496612"/>
                    </a:lnTo>
                    <a:lnTo>
                      <a:pt x="714074" y="285806"/>
                    </a:lnTo>
                    <a:lnTo>
                      <a:pt x="722179" y="279745"/>
                    </a:lnTo>
                    <a:cubicBezTo>
                      <a:pt x="983605" y="103129"/>
                      <a:pt x="1298759" y="0"/>
                      <a:pt x="1638000" y="0"/>
                    </a:cubicBezTo>
                    <a:close/>
                  </a:path>
                </a:pathLst>
              </a:custGeom>
              <a:grpFill/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6" name="圆: 空心 55"/>
              <p:cNvSpPr/>
              <p:nvPr/>
            </p:nvSpPr>
            <p:spPr>
              <a:xfrm>
                <a:off x="5468361" y="2893129"/>
                <a:ext cx="1264727" cy="1264728"/>
              </a:xfrm>
              <a:prstGeom prst="donut">
                <a:avLst>
                  <a:gd name="adj" fmla="val 571"/>
                </a:avLst>
              </a:prstGeom>
              <a:grpFill/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3" name="矩形 52"/>
            <p:cNvSpPr/>
            <p:nvPr/>
          </p:nvSpPr>
          <p:spPr>
            <a:xfrm>
              <a:off x="6603403" y="4582139"/>
              <a:ext cx="1313181" cy="769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判断栈</a:t>
              </a:r>
              <a:endPara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r>
                <a:rPr lang="zh-CN" alt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是否为空</a:t>
              </a:r>
              <a:endParaRPr lang="zh-CN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58" name="组合 57"/>
          <p:cNvGrpSpPr/>
          <p:nvPr/>
        </p:nvGrpSpPr>
        <p:grpSpPr>
          <a:xfrm>
            <a:off x="8249965" y="2137530"/>
            <a:ext cx="1745653" cy="1733461"/>
            <a:chOff x="6337794" y="4010024"/>
            <a:chExt cx="1745653" cy="1733461"/>
          </a:xfrm>
        </p:grpSpPr>
        <p:grpSp>
          <p:nvGrpSpPr>
            <p:cNvPr id="59" name="组合 58"/>
            <p:cNvGrpSpPr/>
            <p:nvPr/>
          </p:nvGrpSpPr>
          <p:grpSpPr>
            <a:xfrm>
              <a:off x="6337794" y="4010024"/>
              <a:ext cx="1745653" cy="1733461"/>
              <a:chOff x="5353747" y="2778516"/>
              <a:chExt cx="1456483" cy="1446310"/>
            </a:xfrm>
            <a:solidFill>
              <a:srgbClr val="0070C0"/>
            </a:solidFill>
          </p:grpSpPr>
          <p:sp>
            <p:nvSpPr>
              <p:cNvPr id="61" name="任意多边形: 形状 60"/>
              <p:cNvSpPr/>
              <p:nvPr/>
            </p:nvSpPr>
            <p:spPr>
              <a:xfrm>
                <a:off x="5401391" y="2826159"/>
                <a:ext cx="1263312" cy="1398667"/>
              </a:xfrm>
              <a:custGeom>
                <a:avLst/>
                <a:gdLst>
                  <a:gd name="connsiteX0" fmla="*/ 1533525 w 2770239"/>
                  <a:gd name="connsiteY0" fmla="*/ 0 h 3067050"/>
                  <a:gd name="connsiteX1" fmla="*/ 2508989 w 2770239"/>
                  <a:gd name="connsiteY1" fmla="*/ 350183 h 3067050"/>
                  <a:gd name="connsiteX2" fmla="*/ 2583955 w 2770239"/>
                  <a:gd name="connsiteY2" fmla="*/ 418316 h 3067050"/>
                  <a:gd name="connsiteX3" fmla="*/ 2575301 w 2770239"/>
                  <a:gd name="connsiteY3" fmla="*/ 418316 h 3067050"/>
                  <a:gd name="connsiteX4" fmla="*/ 2505283 w 2770239"/>
                  <a:gd name="connsiteY4" fmla="*/ 354679 h 3067050"/>
                  <a:gd name="connsiteX5" fmla="*/ 1533525 w 2770239"/>
                  <a:gd name="connsiteY5" fmla="*/ 5827 h 3067050"/>
                  <a:gd name="connsiteX6" fmla="*/ 5827 w 2770239"/>
                  <a:gd name="connsiteY6" fmla="*/ 1533525 h 3067050"/>
                  <a:gd name="connsiteX7" fmla="*/ 1533525 w 2770239"/>
                  <a:gd name="connsiteY7" fmla="*/ 3061223 h 3067050"/>
                  <a:gd name="connsiteX8" fmla="*/ 2712371 w 2770239"/>
                  <a:gd name="connsiteY8" fmla="*/ 2505283 h 3067050"/>
                  <a:gd name="connsiteX9" fmla="*/ 2762971 w 2770239"/>
                  <a:gd name="connsiteY9" fmla="*/ 2437616 h 3067050"/>
                  <a:gd name="connsiteX10" fmla="*/ 2770239 w 2770239"/>
                  <a:gd name="connsiteY10" fmla="*/ 2437616 h 3067050"/>
                  <a:gd name="connsiteX11" fmla="*/ 2716868 w 2770239"/>
                  <a:gd name="connsiteY11" fmla="*/ 2508989 h 3067050"/>
                  <a:gd name="connsiteX12" fmla="*/ 1533525 w 2770239"/>
                  <a:gd name="connsiteY12" fmla="*/ 3067050 h 3067050"/>
                  <a:gd name="connsiteX13" fmla="*/ 0 w 2770239"/>
                  <a:gd name="connsiteY13" fmla="*/ 1533525 h 3067050"/>
                  <a:gd name="connsiteX14" fmla="*/ 1533525 w 2770239"/>
                  <a:gd name="connsiteY14" fmla="*/ 0 h 3067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770239" h="3067050">
                    <a:moveTo>
                      <a:pt x="1533525" y="0"/>
                    </a:moveTo>
                    <a:cubicBezTo>
                      <a:pt x="1904062" y="0"/>
                      <a:pt x="2243906" y="131416"/>
                      <a:pt x="2508989" y="350183"/>
                    </a:cubicBezTo>
                    <a:lnTo>
                      <a:pt x="2583955" y="418316"/>
                    </a:lnTo>
                    <a:lnTo>
                      <a:pt x="2575301" y="418316"/>
                    </a:lnTo>
                    <a:lnTo>
                      <a:pt x="2505283" y="354679"/>
                    </a:lnTo>
                    <a:cubicBezTo>
                      <a:pt x="2241207" y="136744"/>
                      <a:pt x="1902655" y="5827"/>
                      <a:pt x="1533525" y="5827"/>
                    </a:cubicBezTo>
                    <a:cubicBezTo>
                      <a:pt x="689801" y="5827"/>
                      <a:pt x="5827" y="689801"/>
                      <a:pt x="5827" y="1533525"/>
                    </a:cubicBezTo>
                    <a:cubicBezTo>
                      <a:pt x="5827" y="2377249"/>
                      <a:pt x="689801" y="3061223"/>
                      <a:pt x="1533525" y="3061223"/>
                    </a:cubicBezTo>
                    <a:cubicBezTo>
                      <a:pt x="2008120" y="3061223"/>
                      <a:pt x="2432169" y="2844810"/>
                      <a:pt x="2712371" y="2505283"/>
                    </a:cubicBezTo>
                    <a:lnTo>
                      <a:pt x="2762971" y="2437616"/>
                    </a:lnTo>
                    <a:lnTo>
                      <a:pt x="2770239" y="2437616"/>
                    </a:lnTo>
                    <a:lnTo>
                      <a:pt x="2716868" y="2508989"/>
                    </a:lnTo>
                    <a:cubicBezTo>
                      <a:pt x="2435596" y="2849811"/>
                      <a:pt x="2009930" y="3067050"/>
                      <a:pt x="1533525" y="3067050"/>
                    </a:cubicBezTo>
                    <a:cubicBezTo>
                      <a:pt x="686583" y="3067050"/>
                      <a:pt x="0" y="2380467"/>
                      <a:pt x="0" y="1533525"/>
                    </a:cubicBezTo>
                    <a:cubicBezTo>
                      <a:pt x="0" y="686583"/>
                      <a:pt x="686583" y="0"/>
                      <a:pt x="1533525" y="0"/>
                    </a:cubicBezTo>
                    <a:close/>
                  </a:path>
                </a:pathLst>
              </a:custGeom>
              <a:grpFill/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2" name="任意多边形: 形状 61"/>
              <p:cNvSpPr/>
              <p:nvPr/>
            </p:nvSpPr>
            <p:spPr>
              <a:xfrm>
                <a:off x="5353747" y="2778516"/>
                <a:ext cx="1456483" cy="1371175"/>
              </a:xfrm>
              <a:custGeom>
                <a:avLst/>
                <a:gdLst>
                  <a:gd name="connsiteX0" fmla="*/ 3014026 w 3193831"/>
                  <a:gd name="connsiteY0" fmla="*/ 2148391 h 3006763"/>
                  <a:gd name="connsiteX1" fmla="*/ 3193831 w 3193831"/>
                  <a:gd name="connsiteY1" fmla="*/ 2148391 h 3006763"/>
                  <a:gd name="connsiteX2" fmla="*/ 3147278 w 3193831"/>
                  <a:gd name="connsiteY2" fmla="*/ 2275584 h 3006763"/>
                  <a:gd name="connsiteX3" fmla="*/ 2553822 w 3193831"/>
                  <a:gd name="connsiteY3" fmla="*/ 2996255 h 3006763"/>
                  <a:gd name="connsiteX4" fmla="*/ 2542874 w 3193831"/>
                  <a:gd name="connsiteY4" fmla="*/ 3002548 h 3006763"/>
                  <a:gd name="connsiteX5" fmla="*/ 2542874 w 3193831"/>
                  <a:gd name="connsiteY5" fmla="*/ 2790466 h 3006763"/>
                  <a:gd name="connsiteX6" fmla="*/ 2625717 w 3193831"/>
                  <a:gd name="connsiteY6" fmla="*/ 2725374 h 3006763"/>
                  <a:gd name="connsiteX7" fmla="*/ 2991551 w 3193831"/>
                  <a:gd name="connsiteY7" fmla="*/ 2209798 h 3006763"/>
                  <a:gd name="connsiteX8" fmla="*/ 69144 w 3193831"/>
                  <a:gd name="connsiteY8" fmla="*/ 1168401 h 3006763"/>
                  <a:gd name="connsiteX9" fmla="*/ 247045 w 3193831"/>
                  <a:gd name="connsiteY9" fmla="*/ 1168401 h 3006763"/>
                  <a:gd name="connsiteX10" fmla="*/ 235052 w 3193831"/>
                  <a:gd name="connsiteY10" fmla="*/ 1201167 h 3006763"/>
                  <a:gd name="connsiteX11" fmla="*/ 169009 w 3193831"/>
                  <a:gd name="connsiteY11" fmla="*/ 1638000 h 3006763"/>
                  <a:gd name="connsiteX12" fmla="*/ 703586 w 3193831"/>
                  <a:gd name="connsiteY12" fmla="*/ 2771545 h 3006763"/>
                  <a:gd name="connsiteX13" fmla="*/ 739474 w 3193831"/>
                  <a:gd name="connsiteY13" fmla="*/ 2798382 h 3006763"/>
                  <a:gd name="connsiteX14" fmla="*/ 739474 w 3193831"/>
                  <a:gd name="connsiteY14" fmla="*/ 3006763 h 3006763"/>
                  <a:gd name="connsiteX15" fmla="*/ 722179 w 3193831"/>
                  <a:gd name="connsiteY15" fmla="*/ 2996255 h 3006763"/>
                  <a:gd name="connsiteX16" fmla="*/ 0 w 3193831"/>
                  <a:gd name="connsiteY16" fmla="*/ 1638000 h 3006763"/>
                  <a:gd name="connsiteX17" fmla="*/ 33279 w 3193831"/>
                  <a:gd name="connsiteY17" fmla="*/ 1307886 h 3006763"/>
                  <a:gd name="connsiteX18" fmla="*/ 1638000 w 3193831"/>
                  <a:gd name="connsiteY18" fmla="*/ 0 h 3006763"/>
                  <a:gd name="connsiteX19" fmla="*/ 3078302 w 3193831"/>
                  <a:gd name="connsiteY19" fmla="*/ 857232 h 3006763"/>
                  <a:gd name="connsiteX20" fmla="*/ 3137438 w 3193831"/>
                  <a:gd name="connsiteY20" fmla="*/ 979990 h 3006763"/>
                  <a:gd name="connsiteX21" fmla="*/ 2950020 w 3193831"/>
                  <a:gd name="connsiteY21" fmla="*/ 979990 h 3006763"/>
                  <a:gd name="connsiteX22" fmla="*/ 2929692 w 3193831"/>
                  <a:gd name="connsiteY22" fmla="*/ 937792 h 3006763"/>
                  <a:gd name="connsiteX23" fmla="*/ 1638000 w 3193831"/>
                  <a:gd name="connsiteY23" fmla="*/ 169009 h 3006763"/>
                  <a:gd name="connsiteX24" fmla="*/ 816674 w 3193831"/>
                  <a:gd name="connsiteY24" fmla="*/ 419890 h 3006763"/>
                  <a:gd name="connsiteX25" fmla="*/ 714074 w 3193831"/>
                  <a:gd name="connsiteY25" fmla="*/ 496612 h 3006763"/>
                  <a:gd name="connsiteX26" fmla="*/ 714074 w 3193831"/>
                  <a:gd name="connsiteY26" fmla="*/ 285806 h 3006763"/>
                  <a:gd name="connsiteX27" fmla="*/ 722179 w 3193831"/>
                  <a:gd name="connsiteY27" fmla="*/ 279745 h 3006763"/>
                  <a:gd name="connsiteX28" fmla="*/ 1638000 w 3193831"/>
                  <a:gd name="connsiteY28" fmla="*/ 0 h 30067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3193831" h="3006763">
                    <a:moveTo>
                      <a:pt x="3014026" y="2148391"/>
                    </a:moveTo>
                    <a:lnTo>
                      <a:pt x="3193831" y="2148391"/>
                    </a:lnTo>
                    <a:lnTo>
                      <a:pt x="3147278" y="2275584"/>
                    </a:lnTo>
                    <a:cubicBezTo>
                      <a:pt x="3022947" y="2569535"/>
                      <a:pt x="2815248" y="2819639"/>
                      <a:pt x="2553822" y="2996255"/>
                    </a:cubicBezTo>
                    <a:lnTo>
                      <a:pt x="2542874" y="3002548"/>
                    </a:lnTo>
                    <a:lnTo>
                      <a:pt x="2542874" y="2790466"/>
                    </a:lnTo>
                    <a:lnTo>
                      <a:pt x="2625717" y="2725374"/>
                    </a:lnTo>
                    <a:cubicBezTo>
                      <a:pt x="2782241" y="2583111"/>
                      <a:pt x="2907924" y="2407514"/>
                      <a:pt x="2991551" y="2209798"/>
                    </a:cubicBezTo>
                    <a:close/>
                    <a:moveTo>
                      <a:pt x="69144" y="1168401"/>
                    </a:moveTo>
                    <a:lnTo>
                      <a:pt x="247045" y="1168401"/>
                    </a:lnTo>
                    <a:lnTo>
                      <a:pt x="235052" y="1201167"/>
                    </a:lnTo>
                    <a:cubicBezTo>
                      <a:pt x="192131" y="1339163"/>
                      <a:pt x="169009" y="1485881"/>
                      <a:pt x="169009" y="1638000"/>
                    </a:cubicBezTo>
                    <a:cubicBezTo>
                      <a:pt x="169009" y="2094357"/>
                      <a:pt x="377106" y="2502110"/>
                      <a:pt x="703586" y="2771545"/>
                    </a:cubicBezTo>
                    <a:lnTo>
                      <a:pt x="739474" y="2798382"/>
                    </a:lnTo>
                    <a:lnTo>
                      <a:pt x="739474" y="3006763"/>
                    </a:lnTo>
                    <a:lnTo>
                      <a:pt x="722179" y="2996255"/>
                    </a:lnTo>
                    <a:cubicBezTo>
                      <a:pt x="286468" y="2701895"/>
                      <a:pt x="0" y="2203402"/>
                      <a:pt x="0" y="1638000"/>
                    </a:cubicBezTo>
                    <a:cubicBezTo>
                      <a:pt x="0" y="1524920"/>
                      <a:pt x="11459" y="1414516"/>
                      <a:pt x="33279" y="1307886"/>
                    </a:cubicBezTo>
                    <a:close/>
                    <a:moveTo>
                      <a:pt x="1638000" y="0"/>
                    </a:moveTo>
                    <a:cubicBezTo>
                      <a:pt x="2259942" y="0"/>
                      <a:pt x="2800925" y="346626"/>
                      <a:pt x="3078302" y="857232"/>
                    </a:cubicBezTo>
                    <a:lnTo>
                      <a:pt x="3137438" y="979990"/>
                    </a:lnTo>
                    <a:lnTo>
                      <a:pt x="2950020" y="979990"/>
                    </a:lnTo>
                    <a:lnTo>
                      <a:pt x="2929692" y="937792"/>
                    </a:lnTo>
                    <a:cubicBezTo>
                      <a:pt x="2680934" y="479870"/>
                      <a:pt x="2195770" y="169009"/>
                      <a:pt x="1638000" y="169009"/>
                    </a:cubicBezTo>
                    <a:cubicBezTo>
                      <a:pt x="1333762" y="169009"/>
                      <a:pt x="1051126" y="261497"/>
                      <a:pt x="816674" y="419890"/>
                    </a:cubicBezTo>
                    <a:lnTo>
                      <a:pt x="714074" y="496612"/>
                    </a:lnTo>
                    <a:lnTo>
                      <a:pt x="714074" y="285806"/>
                    </a:lnTo>
                    <a:lnTo>
                      <a:pt x="722179" y="279745"/>
                    </a:lnTo>
                    <a:cubicBezTo>
                      <a:pt x="983605" y="103129"/>
                      <a:pt x="1298759" y="0"/>
                      <a:pt x="1638000" y="0"/>
                    </a:cubicBezTo>
                    <a:close/>
                  </a:path>
                </a:pathLst>
              </a:custGeom>
              <a:grpFill/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3" name="圆: 空心 62"/>
              <p:cNvSpPr/>
              <p:nvPr/>
            </p:nvSpPr>
            <p:spPr>
              <a:xfrm>
                <a:off x="5468361" y="2893129"/>
                <a:ext cx="1264727" cy="1264728"/>
              </a:xfrm>
              <a:prstGeom prst="donut">
                <a:avLst>
                  <a:gd name="adj" fmla="val 571"/>
                </a:avLst>
              </a:prstGeom>
              <a:grpFill/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60" name="矩形 59"/>
            <p:cNvSpPr/>
            <p:nvPr/>
          </p:nvSpPr>
          <p:spPr>
            <a:xfrm>
              <a:off x="6589140" y="4577464"/>
              <a:ext cx="1313181" cy="769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判断栈</a:t>
              </a:r>
              <a:endPara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r>
                <a:rPr lang="zh-CN" alt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是否为满</a:t>
              </a:r>
              <a:endParaRPr lang="zh-CN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89" name="组合 88"/>
          <p:cNvGrpSpPr/>
          <p:nvPr/>
        </p:nvGrpSpPr>
        <p:grpSpPr>
          <a:xfrm>
            <a:off x="2304448" y="4225588"/>
            <a:ext cx="1745653" cy="1733461"/>
            <a:chOff x="6337794" y="4010024"/>
            <a:chExt cx="1745653" cy="1733461"/>
          </a:xfrm>
        </p:grpSpPr>
        <p:grpSp>
          <p:nvGrpSpPr>
            <p:cNvPr id="90" name="组合 89"/>
            <p:cNvGrpSpPr/>
            <p:nvPr/>
          </p:nvGrpSpPr>
          <p:grpSpPr>
            <a:xfrm>
              <a:off x="6337794" y="4010024"/>
              <a:ext cx="1745653" cy="1733461"/>
              <a:chOff x="5353747" y="2778516"/>
              <a:chExt cx="1456483" cy="1446310"/>
            </a:xfrm>
            <a:solidFill>
              <a:srgbClr val="0070C0"/>
            </a:solidFill>
          </p:grpSpPr>
          <p:sp>
            <p:nvSpPr>
              <p:cNvPr id="92" name="任意多边形: 形状 91"/>
              <p:cNvSpPr/>
              <p:nvPr/>
            </p:nvSpPr>
            <p:spPr>
              <a:xfrm>
                <a:off x="5401391" y="2826159"/>
                <a:ext cx="1263312" cy="1398667"/>
              </a:xfrm>
              <a:custGeom>
                <a:avLst/>
                <a:gdLst>
                  <a:gd name="connsiteX0" fmla="*/ 1533525 w 2770239"/>
                  <a:gd name="connsiteY0" fmla="*/ 0 h 3067050"/>
                  <a:gd name="connsiteX1" fmla="*/ 2508989 w 2770239"/>
                  <a:gd name="connsiteY1" fmla="*/ 350183 h 3067050"/>
                  <a:gd name="connsiteX2" fmla="*/ 2583955 w 2770239"/>
                  <a:gd name="connsiteY2" fmla="*/ 418316 h 3067050"/>
                  <a:gd name="connsiteX3" fmla="*/ 2575301 w 2770239"/>
                  <a:gd name="connsiteY3" fmla="*/ 418316 h 3067050"/>
                  <a:gd name="connsiteX4" fmla="*/ 2505283 w 2770239"/>
                  <a:gd name="connsiteY4" fmla="*/ 354679 h 3067050"/>
                  <a:gd name="connsiteX5" fmla="*/ 1533525 w 2770239"/>
                  <a:gd name="connsiteY5" fmla="*/ 5827 h 3067050"/>
                  <a:gd name="connsiteX6" fmla="*/ 5827 w 2770239"/>
                  <a:gd name="connsiteY6" fmla="*/ 1533525 h 3067050"/>
                  <a:gd name="connsiteX7" fmla="*/ 1533525 w 2770239"/>
                  <a:gd name="connsiteY7" fmla="*/ 3061223 h 3067050"/>
                  <a:gd name="connsiteX8" fmla="*/ 2712371 w 2770239"/>
                  <a:gd name="connsiteY8" fmla="*/ 2505283 h 3067050"/>
                  <a:gd name="connsiteX9" fmla="*/ 2762971 w 2770239"/>
                  <a:gd name="connsiteY9" fmla="*/ 2437616 h 3067050"/>
                  <a:gd name="connsiteX10" fmla="*/ 2770239 w 2770239"/>
                  <a:gd name="connsiteY10" fmla="*/ 2437616 h 3067050"/>
                  <a:gd name="connsiteX11" fmla="*/ 2716868 w 2770239"/>
                  <a:gd name="connsiteY11" fmla="*/ 2508989 h 3067050"/>
                  <a:gd name="connsiteX12" fmla="*/ 1533525 w 2770239"/>
                  <a:gd name="connsiteY12" fmla="*/ 3067050 h 3067050"/>
                  <a:gd name="connsiteX13" fmla="*/ 0 w 2770239"/>
                  <a:gd name="connsiteY13" fmla="*/ 1533525 h 3067050"/>
                  <a:gd name="connsiteX14" fmla="*/ 1533525 w 2770239"/>
                  <a:gd name="connsiteY14" fmla="*/ 0 h 3067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770239" h="3067050">
                    <a:moveTo>
                      <a:pt x="1533525" y="0"/>
                    </a:moveTo>
                    <a:cubicBezTo>
                      <a:pt x="1904062" y="0"/>
                      <a:pt x="2243906" y="131416"/>
                      <a:pt x="2508989" y="350183"/>
                    </a:cubicBezTo>
                    <a:lnTo>
                      <a:pt x="2583955" y="418316"/>
                    </a:lnTo>
                    <a:lnTo>
                      <a:pt x="2575301" y="418316"/>
                    </a:lnTo>
                    <a:lnTo>
                      <a:pt x="2505283" y="354679"/>
                    </a:lnTo>
                    <a:cubicBezTo>
                      <a:pt x="2241207" y="136744"/>
                      <a:pt x="1902655" y="5827"/>
                      <a:pt x="1533525" y="5827"/>
                    </a:cubicBezTo>
                    <a:cubicBezTo>
                      <a:pt x="689801" y="5827"/>
                      <a:pt x="5827" y="689801"/>
                      <a:pt x="5827" y="1533525"/>
                    </a:cubicBezTo>
                    <a:cubicBezTo>
                      <a:pt x="5827" y="2377249"/>
                      <a:pt x="689801" y="3061223"/>
                      <a:pt x="1533525" y="3061223"/>
                    </a:cubicBezTo>
                    <a:cubicBezTo>
                      <a:pt x="2008120" y="3061223"/>
                      <a:pt x="2432169" y="2844810"/>
                      <a:pt x="2712371" y="2505283"/>
                    </a:cubicBezTo>
                    <a:lnTo>
                      <a:pt x="2762971" y="2437616"/>
                    </a:lnTo>
                    <a:lnTo>
                      <a:pt x="2770239" y="2437616"/>
                    </a:lnTo>
                    <a:lnTo>
                      <a:pt x="2716868" y="2508989"/>
                    </a:lnTo>
                    <a:cubicBezTo>
                      <a:pt x="2435596" y="2849811"/>
                      <a:pt x="2009930" y="3067050"/>
                      <a:pt x="1533525" y="3067050"/>
                    </a:cubicBezTo>
                    <a:cubicBezTo>
                      <a:pt x="686583" y="3067050"/>
                      <a:pt x="0" y="2380467"/>
                      <a:pt x="0" y="1533525"/>
                    </a:cubicBezTo>
                    <a:cubicBezTo>
                      <a:pt x="0" y="686583"/>
                      <a:pt x="686583" y="0"/>
                      <a:pt x="1533525" y="0"/>
                    </a:cubicBezTo>
                    <a:close/>
                  </a:path>
                </a:pathLst>
              </a:custGeom>
              <a:grpFill/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3" name="任意多边形: 形状 92"/>
              <p:cNvSpPr/>
              <p:nvPr/>
            </p:nvSpPr>
            <p:spPr>
              <a:xfrm>
                <a:off x="5353747" y="2778516"/>
                <a:ext cx="1456483" cy="1371175"/>
              </a:xfrm>
              <a:custGeom>
                <a:avLst/>
                <a:gdLst>
                  <a:gd name="connsiteX0" fmla="*/ 3014026 w 3193831"/>
                  <a:gd name="connsiteY0" fmla="*/ 2148391 h 3006763"/>
                  <a:gd name="connsiteX1" fmla="*/ 3193831 w 3193831"/>
                  <a:gd name="connsiteY1" fmla="*/ 2148391 h 3006763"/>
                  <a:gd name="connsiteX2" fmla="*/ 3147278 w 3193831"/>
                  <a:gd name="connsiteY2" fmla="*/ 2275584 h 3006763"/>
                  <a:gd name="connsiteX3" fmla="*/ 2553822 w 3193831"/>
                  <a:gd name="connsiteY3" fmla="*/ 2996255 h 3006763"/>
                  <a:gd name="connsiteX4" fmla="*/ 2542874 w 3193831"/>
                  <a:gd name="connsiteY4" fmla="*/ 3002548 h 3006763"/>
                  <a:gd name="connsiteX5" fmla="*/ 2542874 w 3193831"/>
                  <a:gd name="connsiteY5" fmla="*/ 2790466 h 3006763"/>
                  <a:gd name="connsiteX6" fmla="*/ 2625717 w 3193831"/>
                  <a:gd name="connsiteY6" fmla="*/ 2725374 h 3006763"/>
                  <a:gd name="connsiteX7" fmla="*/ 2991551 w 3193831"/>
                  <a:gd name="connsiteY7" fmla="*/ 2209798 h 3006763"/>
                  <a:gd name="connsiteX8" fmla="*/ 69144 w 3193831"/>
                  <a:gd name="connsiteY8" fmla="*/ 1168401 h 3006763"/>
                  <a:gd name="connsiteX9" fmla="*/ 247045 w 3193831"/>
                  <a:gd name="connsiteY9" fmla="*/ 1168401 h 3006763"/>
                  <a:gd name="connsiteX10" fmla="*/ 235052 w 3193831"/>
                  <a:gd name="connsiteY10" fmla="*/ 1201167 h 3006763"/>
                  <a:gd name="connsiteX11" fmla="*/ 169009 w 3193831"/>
                  <a:gd name="connsiteY11" fmla="*/ 1638000 h 3006763"/>
                  <a:gd name="connsiteX12" fmla="*/ 703586 w 3193831"/>
                  <a:gd name="connsiteY12" fmla="*/ 2771545 h 3006763"/>
                  <a:gd name="connsiteX13" fmla="*/ 739474 w 3193831"/>
                  <a:gd name="connsiteY13" fmla="*/ 2798382 h 3006763"/>
                  <a:gd name="connsiteX14" fmla="*/ 739474 w 3193831"/>
                  <a:gd name="connsiteY14" fmla="*/ 3006763 h 3006763"/>
                  <a:gd name="connsiteX15" fmla="*/ 722179 w 3193831"/>
                  <a:gd name="connsiteY15" fmla="*/ 2996255 h 3006763"/>
                  <a:gd name="connsiteX16" fmla="*/ 0 w 3193831"/>
                  <a:gd name="connsiteY16" fmla="*/ 1638000 h 3006763"/>
                  <a:gd name="connsiteX17" fmla="*/ 33279 w 3193831"/>
                  <a:gd name="connsiteY17" fmla="*/ 1307886 h 3006763"/>
                  <a:gd name="connsiteX18" fmla="*/ 1638000 w 3193831"/>
                  <a:gd name="connsiteY18" fmla="*/ 0 h 3006763"/>
                  <a:gd name="connsiteX19" fmla="*/ 3078302 w 3193831"/>
                  <a:gd name="connsiteY19" fmla="*/ 857232 h 3006763"/>
                  <a:gd name="connsiteX20" fmla="*/ 3137438 w 3193831"/>
                  <a:gd name="connsiteY20" fmla="*/ 979990 h 3006763"/>
                  <a:gd name="connsiteX21" fmla="*/ 2950020 w 3193831"/>
                  <a:gd name="connsiteY21" fmla="*/ 979990 h 3006763"/>
                  <a:gd name="connsiteX22" fmla="*/ 2929692 w 3193831"/>
                  <a:gd name="connsiteY22" fmla="*/ 937792 h 3006763"/>
                  <a:gd name="connsiteX23" fmla="*/ 1638000 w 3193831"/>
                  <a:gd name="connsiteY23" fmla="*/ 169009 h 3006763"/>
                  <a:gd name="connsiteX24" fmla="*/ 816674 w 3193831"/>
                  <a:gd name="connsiteY24" fmla="*/ 419890 h 3006763"/>
                  <a:gd name="connsiteX25" fmla="*/ 714074 w 3193831"/>
                  <a:gd name="connsiteY25" fmla="*/ 496612 h 3006763"/>
                  <a:gd name="connsiteX26" fmla="*/ 714074 w 3193831"/>
                  <a:gd name="connsiteY26" fmla="*/ 285806 h 3006763"/>
                  <a:gd name="connsiteX27" fmla="*/ 722179 w 3193831"/>
                  <a:gd name="connsiteY27" fmla="*/ 279745 h 3006763"/>
                  <a:gd name="connsiteX28" fmla="*/ 1638000 w 3193831"/>
                  <a:gd name="connsiteY28" fmla="*/ 0 h 30067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3193831" h="3006763">
                    <a:moveTo>
                      <a:pt x="3014026" y="2148391"/>
                    </a:moveTo>
                    <a:lnTo>
                      <a:pt x="3193831" y="2148391"/>
                    </a:lnTo>
                    <a:lnTo>
                      <a:pt x="3147278" y="2275584"/>
                    </a:lnTo>
                    <a:cubicBezTo>
                      <a:pt x="3022947" y="2569535"/>
                      <a:pt x="2815248" y="2819639"/>
                      <a:pt x="2553822" y="2996255"/>
                    </a:cubicBezTo>
                    <a:lnTo>
                      <a:pt x="2542874" y="3002548"/>
                    </a:lnTo>
                    <a:lnTo>
                      <a:pt x="2542874" y="2790466"/>
                    </a:lnTo>
                    <a:lnTo>
                      <a:pt x="2625717" y="2725374"/>
                    </a:lnTo>
                    <a:cubicBezTo>
                      <a:pt x="2782241" y="2583111"/>
                      <a:pt x="2907924" y="2407514"/>
                      <a:pt x="2991551" y="2209798"/>
                    </a:cubicBezTo>
                    <a:close/>
                    <a:moveTo>
                      <a:pt x="69144" y="1168401"/>
                    </a:moveTo>
                    <a:lnTo>
                      <a:pt x="247045" y="1168401"/>
                    </a:lnTo>
                    <a:lnTo>
                      <a:pt x="235052" y="1201167"/>
                    </a:lnTo>
                    <a:cubicBezTo>
                      <a:pt x="192131" y="1339163"/>
                      <a:pt x="169009" y="1485881"/>
                      <a:pt x="169009" y="1638000"/>
                    </a:cubicBezTo>
                    <a:cubicBezTo>
                      <a:pt x="169009" y="2094357"/>
                      <a:pt x="377106" y="2502110"/>
                      <a:pt x="703586" y="2771545"/>
                    </a:cubicBezTo>
                    <a:lnTo>
                      <a:pt x="739474" y="2798382"/>
                    </a:lnTo>
                    <a:lnTo>
                      <a:pt x="739474" y="3006763"/>
                    </a:lnTo>
                    <a:lnTo>
                      <a:pt x="722179" y="2996255"/>
                    </a:lnTo>
                    <a:cubicBezTo>
                      <a:pt x="286468" y="2701895"/>
                      <a:pt x="0" y="2203402"/>
                      <a:pt x="0" y="1638000"/>
                    </a:cubicBezTo>
                    <a:cubicBezTo>
                      <a:pt x="0" y="1524920"/>
                      <a:pt x="11459" y="1414516"/>
                      <a:pt x="33279" y="1307886"/>
                    </a:cubicBezTo>
                    <a:close/>
                    <a:moveTo>
                      <a:pt x="1638000" y="0"/>
                    </a:moveTo>
                    <a:cubicBezTo>
                      <a:pt x="2259942" y="0"/>
                      <a:pt x="2800925" y="346626"/>
                      <a:pt x="3078302" y="857232"/>
                    </a:cubicBezTo>
                    <a:lnTo>
                      <a:pt x="3137438" y="979990"/>
                    </a:lnTo>
                    <a:lnTo>
                      <a:pt x="2950020" y="979990"/>
                    </a:lnTo>
                    <a:lnTo>
                      <a:pt x="2929692" y="937792"/>
                    </a:lnTo>
                    <a:cubicBezTo>
                      <a:pt x="2680934" y="479870"/>
                      <a:pt x="2195770" y="169009"/>
                      <a:pt x="1638000" y="169009"/>
                    </a:cubicBezTo>
                    <a:cubicBezTo>
                      <a:pt x="1333762" y="169009"/>
                      <a:pt x="1051126" y="261497"/>
                      <a:pt x="816674" y="419890"/>
                    </a:cubicBezTo>
                    <a:lnTo>
                      <a:pt x="714074" y="496612"/>
                    </a:lnTo>
                    <a:lnTo>
                      <a:pt x="714074" y="285806"/>
                    </a:lnTo>
                    <a:lnTo>
                      <a:pt x="722179" y="279745"/>
                    </a:lnTo>
                    <a:cubicBezTo>
                      <a:pt x="983605" y="103129"/>
                      <a:pt x="1298759" y="0"/>
                      <a:pt x="1638000" y="0"/>
                    </a:cubicBezTo>
                    <a:close/>
                  </a:path>
                </a:pathLst>
              </a:custGeom>
              <a:grpFill/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4" name="圆: 空心 93"/>
              <p:cNvSpPr/>
              <p:nvPr/>
            </p:nvSpPr>
            <p:spPr>
              <a:xfrm>
                <a:off x="5468361" y="2893129"/>
                <a:ext cx="1264727" cy="1264728"/>
              </a:xfrm>
              <a:prstGeom prst="donut">
                <a:avLst>
                  <a:gd name="adj" fmla="val 571"/>
                </a:avLst>
              </a:prstGeom>
              <a:grpFill/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91" name="矩形 90"/>
            <p:cNvSpPr/>
            <p:nvPr/>
          </p:nvSpPr>
          <p:spPr>
            <a:xfrm>
              <a:off x="6578744" y="4582139"/>
              <a:ext cx="1313181" cy="769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栈顶插入</a:t>
              </a:r>
              <a:endPara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r>
                <a:rPr lang="zh-CN" alt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一个元素</a:t>
              </a:r>
              <a:endParaRPr lang="zh-CN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95" name="组合 94"/>
          <p:cNvGrpSpPr/>
          <p:nvPr/>
        </p:nvGrpSpPr>
        <p:grpSpPr>
          <a:xfrm>
            <a:off x="4395446" y="4230262"/>
            <a:ext cx="1745653" cy="1733461"/>
            <a:chOff x="6337794" y="4010024"/>
            <a:chExt cx="1745653" cy="1733461"/>
          </a:xfrm>
        </p:grpSpPr>
        <p:grpSp>
          <p:nvGrpSpPr>
            <p:cNvPr id="96" name="组合 95"/>
            <p:cNvGrpSpPr/>
            <p:nvPr/>
          </p:nvGrpSpPr>
          <p:grpSpPr>
            <a:xfrm>
              <a:off x="6337794" y="4010024"/>
              <a:ext cx="1745653" cy="1733461"/>
              <a:chOff x="5353747" y="2778516"/>
              <a:chExt cx="1456483" cy="1446310"/>
            </a:xfrm>
            <a:solidFill>
              <a:srgbClr val="0070C0"/>
            </a:solidFill>
          </p:grpSpPr>
          <p:sp>
            <p:nvSpPr>
              <p:cNvPr id="98" name="任意多边形: 形状 97"/>
              <p:cNvSpPr/>
              <p:nvPr/>
            </p:nvSpPr>
            <p:spPr>
              <a:xfrm>
                <a:off x="5401391" y="2826159"/>
                <a:ext cx="1263312" cy="1398667"/>
              </a:xfrm>
              <a:custGeom>
                <a:avLst/>
                <a:gdLst>
                  <a:gd name="connsiteX0" fmla="*/ 1533525 w 2770239"/>
                  <a:gd name="connsiteY0" fmla="*/ 0 h 3067050"/>
                  <a:gd name="connsiteX1" fmla="*/ 2508989 w 2770239"/>
                  <a:gd name="connsiteY1" fmla="*/ 350183 h 3067050"/>
                  <a:gd name="connsiteX2" fmla="*/ 2583955 w 2770239"/>
                  <a:gd name="connsiteY2" fmla="*/ 418316 h 3067050"/>
                  <a:gd name="connsiteX3" fmla="*/ 2575301 w 2770239"/>
                  <a:gd name="connsiteY3" fmla="*/ 418316 h 3067050"/>
                  <a:gd name="connsiteX4" fmla="*/ 2505283 w 2770239"/>
                  <a:gd name="connsiteY4" fmla="*/ 354679 h 3067050"/>
                  <a:gd name="connsiteX5" fmla="*/ 1533525 w 2770239"/>
                  <a:gd name="connsiteY5" fmla="*/ 5827 h 3067050"/>
                  <a:gd name="connsiteX6" fmla="*/ 5827 w 2770239"/>
                  <a:gd name="connsiteY6" fmla="*/ 1533525 h 3067050"/>
                  <a:gd name="connsiteX7" fmla="*/ 1533525 w 2770239"/>
                  <a:gd name="connsiteY7" fmla="*/ 3061223 h 3067050"/>
                  <a:gd name="connsiteX8" fmla="*/ 2712371 w 2770239"/>
                  <a:gd name="connsiteY8" fmla="*/ 2505283 h 3067050"/>
                  <a:gd name="connsiteX9" fmla="*/ 2762971 w 2770239"/>
                  <a:gd name="connsiteY9" fmla="*/ 2437616 h 3067050"/>
                  <a:gd name="connsiteX10" fmla="*/ 2770239 w 2770239"/>
                  <a:gd name="connsiteY10" fmla="*/ 2437616 h 3067050"/>
                  <a:gd name="connsiteX11" fmla="*/ 2716868 w 2770239"/>
                  <a:gd name="connsiteY11" fmla="*/ 2508989 h 3067050"/>
                  <a:gd name="connsiteX12" fmla="*/ 1533525 w 2770239"/>
                  <a:gd name="connsiteY12" fmla="*/ 3067050 h 3067050"/>
                  <a:gd name="connsiteX13" fmla="*/ 0 w 2770239"/>
                  <a:gd name="connsiteY13" fmla="*/ 1533525 h 3067050"/>
                  <a:gd name="connsiteX14" fmla="*/ 1533525 w 2770239"/>
                  <a:gd name="connsiteY14" fmla="*/ 0 h 3067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770239" h="3067050">
                    <a:moveTo>
                      <a:pt x="1533525" y="0"/>
                    </a:moveTo>
                    <a:cubicBezTo>
                      <a:pt x="1904062" y="0"/>
                      <a:pt x="2243906" y="131416"/>
                      <a:pt x="2508989" y="350183"/>
                    </a:cubicBezTo>
                    <a:lnTo>
                      <a:pt x="2583955" y="418316"/>
                    </a:lnTo>
                    <a:lnTo>
                      <a:pt x="2575301" y="418316"/>
                    </a:lnTo>
                    <a:lnTo>
                      <a:pt x="2505283" y="354679"/>
                    </a:lnTo>
                    <a:cubicBezTo>
                      <a:pt x="2241207" y="136744"/>
                      <a:pt x="1902655" y="5827"/>
                      <a:pt x="1533525" y="5827"/>
                    </a:cubicBezTo>
                    <a:cubicBezTo>
                      <a:pt x="689801" y="5827"/>
                      <a:pt x="5827" y="689801"/>
                      <a:pt x="5827" y="1533525"/>
                    </a:cubicBezTo>
                    <a:cubicBezTo>
                      <a:pt x="5827" y="2377249"/>
                      <a:pt x="689801" y="3061223"/>
                      <a:pt x="1533525" y="3061223"/>
                    </a:cubicBezTo>
                    <a:cubicBezTo>
                      <a:pt x="2008120" y="3061223"/>
                      <a:pt x="2432169" y="2844810"/>
                      <a:pt x="2712371" y="2505283"/>
                    </a:cubicBezTo>
                    <a:lnTo>
                      <a:pt x="2762971" y="2437616"/>
                    </a:lnTo>
                    <a:lnTo>
                      <a:pt x="2770239" y="2437616"/>
                    </a:lnTo>
                    <a:lnTo>
                      <a:pt x="2716868" y="2508989"/>
                    </a:lnTo>
                    <a:cubicBezTo>
                      <a:pt x="2435596" y="2849811"/>
                      <a:pt x="2009930" y="3067050"/>
                      <a:pt x="1533525" y="3067050"/>
                    </a:cubicBezTo>
                    <a:cubicBezTo>
                      <a:pt x="686583" y="3067050"/>
                      <a:pt x="0" y="2380467"/>
                      <a:pt x="0" y="1533525"/>
                    </a:cubicBezTo>
                    <a:cubicBezTo>
                      <a:pt x="0" y="686583"/>
                      <a:pt x="686583" y="0"/>
                      <a:pt x="1533525" y="0"/>
                    </a:cubicBezTo>
                    <a:close/>
                  </a:path>
                </a:pathLst>
              </a:custGeom>
              <a:grpFill/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9" name="任意多边形: 形状 98"/>
              <p:cNvSpPr/>
              <p:nvPr/>
            </p:nvSpPr>
            <p:spPr>
              <a:xfrm>
                <a:off x="5353747" y="2778516"/>
                <a:ext cx="1456483" cy="1371175"/>
              </a:xfrm>
              <a:custGeom>
                <a:avLst/>
                <a:gdLst>
                  <a:gd name="connsiteX0" fmla="*/ 3014026 w 3193831"/>
                  <a:gd name="connsiteY0" fmla="*/ 2148391 h 3006763"/>
                  <a:gd name="connsiteX1" fmla="*/ 3193831 w 3193831"/>
                  <a:gd name="connsiteY1" fmla="*/ 2148391 h 3006763"/>
                  <a:gd name="connsiteX2" fmla="*/ 3147278 w 3193831"/>
                  <a:gd name="connsiteY2" fmla="*/ 2275584 h 3006763"/>
                  <a:gd name="connsiteX3" fmla="*/ 2553822 w 3193831"/>
                  <a:gd name="connsiteY3" fmla="*/ 2996255 h 3006763"/>
                  <a:gd name="connsiteX4" fmla="*/ 2542874 w 3193831"/>
                  <a:gd name="connsiteY4" fmla="*/ 3002548 h 3006763"/>
                  <a:gd name="connsiteX5" fmla="*/ 2542874 w 3193831"/>
                  <a:gd name="connsiteY5" fmla="*/ 2790466 h 3006763"/>
                  <a:gd name="connsiteX6" fmla="*/ 2625717 w 3193831"/>
                  <a:gd name="connsiteY6" fmla="*/ 2725374 h 3006763"/>
                  <a:gd name="connsiteX7" fmla="*/ 2991551 w 3193831"/>
                  <a:gd name="connsiteY7" fmla="*/ 2209798 h 3006763"/>
                  <a:gd name="connsiteX8" fmla="*/ 69144 w 3193831"/>
                  <a:gd name="connsiteY8" fmla="*/ 1168401 h 3006763"/>
                  <a:gd name="connsiteX9" fmla="*/ 247045 w 3193831"/>
                  <a:gd name="connsiteY9" fmla="*/ 1168401 h 3006763"/>
                  <a:gd name="connsiteX10" fmla="*/ 235052 w 3193831"/>
                  <a:gd name="connsiteY10" fmla="*/ 1201167 h 3006763"/>
                  <a:gd name="connsiteX11" fmla="*/ 169009 w 3193831"/>
                  <a:gd name="connsiteY11" fmla="*/ 1638000 h 3006763"/>
                  <a:gd name="connsiteX12" fmla="*/ 703586 w 3193831"/>
                  <a:gd name="connsiteY12" fmla="*/ 2771545 h 3006763"/>
                  <a:gd name="connsiteX13" fmla="*/ 739474 w 3193831"/>
                  <a:gd name="connsiteY13" fmla="*/ 2798382 h 3006763"/>
                  <a:gd name="connsiteX14" fmla="*/ 739474 w 3193831"/>
                  <a:gd name="connsiteY14" fmla="*/ 3006763 h 3006763"/>
                  <a:gd name="connsiteX15" fmla="*/ 722179 w 3193831"/>
                  <a:gd name="connsiteY15" fmla="*/ 2996255 h 3006763"/>
                  <a:gd name="connsiteX16" fmla="*/ 0 w 3193831"/>
                  <a:gd name="connsiteY16" fmla="*/ 1638000 h 3006763"/>
                  <a:gd name="connsiteX17" fmla="*/ 33279 w 3193831"/>
                  <a:gd name="connsiteY17" fmla="*/ 1307886 h 3006763"/>
                  <a:gd name="connsiteX18" fmla="*/ 1638000 w 3193831"/>
                  <a:gd name="connsiteY18" fmla="*/ 0 h 3006763"/>
                  <a:gd name="connsiteX19" fmla="*/ 3078302 w 3193831"/>
                  <a:gd name="connsiteY19" fmla="*/ 857232 h 3006763"/>
                  <a:gd name="connsiteX20" fmla="*/ 3137438 w 3193831"/>
                  <a:gd name="connsiteY20" fmla="*/ 979990 h 3006763"/>
                  <a:gd name="connsiteX21" fmla="*/ 2950020 w 3193831"/>
                  <a:gd name="connsiteY21" fmla="*/ 979990 h 3006763"/>
                  <a:gd name="connsiteX22" fmla="*/ 2929692 w 3193831"/>
                  <a:gd name="connsiteY22" fmla="*/ 937792 h 3006763"/>
                  <a:gd name="connsiteX23" fmla="*/ 1638000 w 3193831"/>
                  <a:gd name="connsiteY23" fmla="*/ 169009 h 3006763"/>
                  <a:gd name="connsiteX24" fmla="*/ 816674 w 3193831"/>
                  <a:gd name="connsiteY24" fmla="*/ 419890 h 3006763"/>
                  <a:gd name="connsiteX25" fmla="*/ 714074 w 3193831"/>
                  <a:gd name="connsiteY25" fmla="*/ 496612 h 3006763"/>
                  <a:gd name="connsiteX26" fmla="*/ 714074 w 3193831"/>
                  <a:gd name="connsiteY26" fmla="*/ 285806 h 3006763"/>
                  <a:gd name="connsiteX27" fmla="*/ 722179 w 3193831"/>
                  <a:gd name="connsiteY27" fmla="*/ 279745 h 3006763"/>
                  <a:gd name="connsiteX28" fmla="*/ 1638000 w 3193831"/>
                  <a:gd name="connsiteY28" fmla="*/ 0 h 30067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3193831" h="3006763">
                    <a:moveTo>
                      <a:pt x="3014026" y="2148391"/>
                    </a:moveTo>
                    <a:lnTo>
                      <a:pt x="3193831" y="2148391"/>
                    </a:lnTo>
                    <a:lnTo>
                      <a:pt x="3147278" y="2275584"/>
                    </a:lnTo>
                    <a:cubicBezTo>
                      <a:pt x="3022947" y="2569535"/>
                      <a:pt x="2815248" y="2819639"/>
                      <a:pt x="2553822" y="2996255"/>
                    </a:cubicBezTo>
                    <a:lnTo>
                      <a:pt x="2542874" y="3002548"/>
                    </a:lnTo>
                    <a:lnTo>
                      <a:pt x="2542874" y="2790466"/>
                    </a:lnTo>
                    <a:lnTo>
                      <a:pt x="2625717" y="2725374"/>
                    </a:lnTo>
                    <a:cubicBezTo>
                      <a:pt x="2782241" y="2583111"/>
                      <a:pt x="2907924" y="2407514"/>
                      <a:pt x="2991551" y="2209798"/>
                    </a:cubicBezTo>
                    <a:close/>
                    <a:moveTo>
                      <a:pt x="69144" y="1168401"/>
                    </a:moveTo>
                    <a:lnTo>
                      <a:pt x="247045" y="1168401"/>
                    </a:lnTo>
                    <a:lnTo>
                      <a:pt x="235052" y="1201167"/>
                    </a:lnTo>
                    <a:cubicBezTo>
                      <a:pt x="192131" y="1339163"/>
                      <a:pt x="169009" y="1485881"/>
                      <a:pt x="169009" y="1638000"/>
                    </a:cubicBezTo>
                    <a:cubicBezTo>
                      <a:pt x="169009" y="2094357"/>
                      <a:pt x="377106" y="2502110"/>
                      <a:pt x="703586" y="2771545"/>
                    </a:cubicBezTo>
                    <a:lnTo>
                      <a:pt x="739474" y="2798382"/>
                    </a:lnTo>
                    <a:lnTo>
                      <a:pt x="739474" y="3006763"/>
                    </a:lnTo>
                    <a:lnTo>
                      <a:pt x="722179" y="2996255"/>
                    </a:lnTo>
                    <a:cubicBezTo>
                      <a:pt x="286468" y="2701895"/>
                      <a:pt x="0" y="2203402"/>
                      <a:pt x="0" y="1638000"/>
                    </a:cubicBezTo>
                    <a:cubicBezTo>
                      <a:pt x="0" y="1524920"/>
                      <a:pt x="11459" y="1414516"/>
                      <a:pt x="33279" y="1307886"/>
                    </a:cubicBezTo>
                    <a:close/>
                    <a:moveTo>
                      <a:pt x="1638000" y="0"/>
                    </a:moveTo>
                    <a:cubicBezTo>
                      <a:pt x="2259942" y="0"/>
                      <a:pt x="2800925" y="346626"/>
                      <a:pt x="3078302" y="857232"/>
                    </a:cubicBezTo>
                    <a:lnTo>
                      <a:pt x="3137438" y="979990"/>
                    </a:lnTo>
                    <a:lnTo>
                      <a:pt x="2950020" y="979990"/>
                    </a:lnTo>
                    <a:lnTo>
                      <a:pt x="2929692" y="937792"/>
                    </a:lnTo>
                    <a:cubicBezTo>
                      <a:pt x="2680934" y="479870"/>
                      <a:pt x="2195770" y="169009"/>
                      <a:pt x="1638000" y="169009"/>
                    </a:cubicBezTo>
                    <a:cubicBezTo>
                      <a:pt x="1333762" y="169009"/>
                      <a:pt x="1051126" y="261497"/>
                      <a:pt x="816674" y="419890"/>
                    </a:cubicBezTo>
                    <a:lnTo>
                      <a:pt x="714074" y="496612"/>
                    </a:lnTo>
                    <a:lnTo>
                      <a:pt x="714074" y="285806"/>
                    </a:lnTo>
                    <a:lnTo>
                      <a:pt x="722179" y="279745"/>
                    </a:lnTo>
                    <a:cubicBezTo>
                      <a:pt x="983605" y="103129"/>
                      <a:pt x="1298759" y="0"/>
                      <a:pt x="1638000" y="0"/>
                    </a:cubicBezTo>
                    <a:close/>
                  </a:path>
                </a:pathLst>
              </a:custGeom>
              <a:grpFill/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0" name="圆: 空心 99"/>
              <p:cNvSpPr/>
              <p:nvPr/>
            </p:nvSpPr>
            <p:spPr>
              <a:xfrm>
                <a:off x="5468361" y="2893129"/>
                <a:ext cx="1264727" cy="1264728"/>
              </a:xfrm>
              <a:prstGeom prst="donut">
                <a:avLst>
                  <a:gd name="adj" fmla="val 571"/>
                </a:avLst>
              </a:prstGeom>
              <a:grpFill/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97" name="矩形 96"/>
            <p:cNvSpPr/>
            <p:nvPr/>
          </p:nvSpPr>
          <p:spPr>
            <a:xfrm>
              <a:off x="6564957" y="4571631"/>
              <a:ext cx="1313181" cy="769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求栈顶</a:t>
              </a:r>
              <a:endPara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r>
                <a:rPr lang="zh-CN" alt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元素的值</a:t>
              </a:r>
              <a:endParaRPr lang="zh-CN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01" name="组合 100"/>
          <p:cNvGrpSpPr/>
          <p:nvPr/>
        </p:nvGrpSpPr>
        <p:grpSpPr>
          <a:xfrm>
            <a:off x="6312024" y="4225588"/>
            <a:ext cx="1745653" cy="1733461"/>
            <a:chOff x="6337794" y="4010024"/>
            <a:chExt cx="1745653" cy="1733461"/>
          </a:xfrm>
        </p:grpSpPr>
        <p:grpSp>
          <p:nvGrpSpPr>
            <p:cNvPr id="102" name="组合 101"/>
            <p:cNvGrpSpPr/>
            <p:nvPr/>
          </p:nvGrpSpPr>
          <p:grpSpPr>
            <a:xfrm>
              <a:off x="6337794" y="4010024"/>
              <a:ext cx="1745653" cy="1733461"/>
              <a:chOff x="5353747" y="2778516"/>
              <a:chExt cx="1456483" cy="1446310"/>
            </a:xfrm>
            <a:solidFill>
              <a:srgbClr val="0070C0"/>
            </a:solidFill>
          </p:grpSpPr>
          <p:sp>
            <p:nvSpPr>
              <p:cNvPr id="104" name="任意多边形: 形状 103"/>
              <p:cNvSpPr/>
              <p:nvPr/>
            </p:nvSpPr>
            <p:spPr>
              <a:xfrm>
                <a:off x="5401391" y="2826159"/>
                <a:ext cx="1263312" cy="1398667"/>
              </a:xfrm>
              <a:custGeom>
                <a:avLst/>
                <a:gdLst>
                  <a:gd name="connsiteX0" fmla="*/ 1533525 w 2770239"/>
                  <a:gd name="connsiteY0" fmla="*/ 0 h 3067050"/>
                  <a:gd name="connsiteX1" fmla="*/ 2508989 w 2770239"/>
                  <a:gd name="connsiteY1" fmla="*/ 350183 h 3067050"/>
                  <a:gd name="connsiteX2" fmla="*/ 2583955 w 2770239"/>
                  <a:gd name="connsiteY2" fmla="*/ 418316 h 3067050"/>
                  <a:gd name="connsiteX3" fmla="*/ 2575301 w 2770239"/>
                  <a:gd name="connsiteY3" fmla="*/ 418316 h 3067050"/>
                  <a:gd name="connsiteX4" fmla="*/ 2505283 w 2770239"/>
                  <a:gd name="connsiteY4" fmla="*/ 354679 h 3067050"/>
                  <a:gd name="connsiteX5" fmla="*/ 1533525 w 2770239"/>
                  <a:gd name="connsiteY5" fmla="*/ 5827 h 3067050"/>
                  <a:gd name="connsiteX6" fmla="*/ 5827 w 2770239"/>
                  <a:gd name="connsiteY6" fmla="*/ 1533525 h 3067050"/>
                  <a:gd name="connsiteX7" fmla="*/ 1533525 w 2770239"/>
                  <a:gd name="connsiteY7" fmla="*/ 3061223 h 3067050"/>
                  <a:gd name="connsiteX8" fmla="*/ 2712371 w 2770239"/>
                  <a:gd name="connsiteY8" fmla="*/ 2505283 h 3067050"/>
                  <a:gd name="connsiteX9" fmla="*/ 2762971 w 2770239"/>
                  <a:gd name="connsiteY9" fmla="*/ 2437616 h 3067050"/>
                  <a:gd name="connsiteX10" fmla="*/ 2770239 w 2770239"/>
                  <a:gd name="connsiteY10" fmla="*/ 2437616 h 3067050"/>
                  <a:gd name="connsiteX11" fmla="*/ 2716868 w 2770239"/>
                  <a:gd name="connsiteY11" fmla="*/ 2508989 h 3067050"/>
                  <a:gd name="connsiteX12" fmla="*/ 1533525 w 2770239"/>
                  <a:gd name="connsiteY12" fmla="*/ 3067050 h 3067050"/>
                  <a:gd name="connsiteX13" fmla="*/ 0 w 2770239"/>
                  <a:gd name="connsiteY13" fmla="*/ 1533525 h 3067050"/>
                  <a:gd name="connsiteX14" fmla="*/ 1533525 w 2770239"/>
                  <a:gd name="connsiteY14" fmla="*/ 0 h 3067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770239" h="3067050">
                    <a:moveTo>
                      <a:pt x="1533525" y="0"/>
                    </a:moveTo>
                    <a:cubicBezTo>
                      <a:pt x="1904062" y="0"/>
                      <a:pt x="2243906" y="131416"/>
                      <a:pt x="2508989" y="350183"/>
                    </a:cubicBezTo>
                    <a:lnTo>
                      <a:pt x="2583955" y="418316"/>
                    </a:lnTo>
                    <a:lnTo>
                      <a:pt x="2575301" y="418316"/>
                    </a:lnTo>
                    <a:lnTo>
                      <a:pt x="2505283" y="354679"/>
                    </a:lnTo>
                    <a:cubicBezTo>
                      <a:pt x="2241207" y="136744"/>
                      <a:pt x="1902655" y="5827"/>
                      <a:pt x="1533525" y="5827"/>
                    </a:cubicBezTo>
                    <a:cubicBezTo>
                      <a:pt x="689801" y="5827"/>
                      <a:pt x="5827" y="689801"/>
                      <a:pt x="5827" y="1533525"/>
                    </a:cubicBezTo>
                    <a:cubicBezTo>
                      <a:pt x="5827" y="2377249"/>
                      <a:pt x="689801" y="3061223"/>
                      <a:pt x="1533525" y="3061223"/>
                    </a:cubicBezTo>
                    <a:cubicBezTo>
                      <a:pt x="2008120" y="3061223"/>
                      <a:pt x="2432169" y="2844810"/>
                      <a:pt x="2712371" y="2505283"/>
                    </a:cubicBezTo>
                    <a:lnTo>
                      <a:pt x="2762971" y="2437616"/>
                    </a:lnTo>
                    <a:lnTo>
                      <a:pt x="2770239" y="2437616"/>
                    </a:lnTo>
                    <a:lnTo>
                      <a:pt x="2716868" y="2508989"/>
                    </a:lnTo>
                    <a:cubicBezTo>
                      <a:pt x="2435596" y="2849811"/>
                      <a:pt x="2009930" y="3067050"/>
                      <a:pt x="1533525" y="3067050"/>
                    </a:cubicBezTo>
                    <a:cubicBezTo>
                      <a:pt x="686583" y="3067050"/>
                      <a:pt x="0" y="2380467"/>
                      <a:pt x="0" y="1533525"/>
                    </a:cubicBezTo>
                    <a:cubicBezTo>
                      <a:pt x="0" y="686583"/>
                      <a:pt x="686583" y="0"/>
                      <a:pt x="1533525" y="0"/>
                    </a:cubicBezTo>
                    <a:close/>
                  </a:path>
                </a:pathLst>
              </a:custGeom>
              <a:grpFill/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5" name="任意多边形: 形状 104"/>
              <p:cNvSpPr/>
              <p:nvPr/>
            </p:nvSpPr>
            <p:spPr>
              <a:xfrm>
                <a:off x="5353747" y="2778516"/>
                <a:ext cx="1456483" cy="1371175"/>
              </a:xfrm>
              <a:custGeom>
                <a:avLst/>
                <a:gdLst>
                  <a:gd name="connsiteX0" fmla="*/ 3014026 w 3193831"/>
                  <a:gd name="connsiteY0" fmla="*/ 2148391 h 3006763"/>
                  <a:gd name="connsiteX1" fmla="*/ 3193831 w 3193831"/>
                  <a:gd name="connsiteY1" fmla="*/ 2148391 h 3006763"/>
                  <a:gd name="connsiteX2" fmla="*/ 3147278 w 3193831"/>
                  <a:gd name="connsiteY2" fmla="*/ 2275584 h 3006763"/>
                  <a:gd name="connsiteX3" fmla="*/ 2553822 w 3193831"/>
                  <a:gd name="connsiteY3" fmla="*/ 2996255 h 3006763"/>
                  <a:gd name="connsiteX4" fmla="*/ 2542874 w 3193831"/>
                  <a:gd name="connsiteY4" fmla="*/ 3002548 h 3006763"/>
                  <a:gd name="connsiteX5" fmla="*/ 2542874 w 3193831"/>
                  <a:gd name="connsiteY5" fmla="*/ 2790466 h 3006763"/>
                  <a:gd name="connsiteX6" fmla="*/ 2625717 w 3193831"/>
                  <a:gd name="connsiteY6" fmla="*/ 2725374 h 3006763"/>
                  <a:gd name="connsiteX7" fmla="*/ 2991551 w 3193831"/>
                  <a:gd name="connsiteY7" fmla="*/ 2209798 h 3006763"/>
                  <a:gd name="connsiteX8" fmla="*/ 69144 w 3193831"/>
                  <a:gd name="connsiteY8" fmla="*/ 1168401 h 3006763"/>
                  <a:gd name="connsiteX9" fmla="*/ 247045 w 3193831"/>
                  <a:gd name="connsiteY9" fmla="*/ 1168401 h 3006763"/>
                  <a:gd name="connsiteX10" fmla="*/ 235052 w 3193831"/>
                  <a:gd name="connsiteY10" fmla="*/ 1201167 h 3006763"/>
                  <a:gd name="connsiteX11" fmla="*/ 169009 w 3193831"/>
                  <a:gd name="connsiteY11" fmla="*/ 1638000 h 3006763"/>
                  <a:gd name="connsiteX12" fmla="*/ 703586 w 3193831"/>
                  <a:gd name="connsiteY12" fmla="*/ 2771545 h 3006763"/>
                  <a:gd name="connsiteX13" fmla="*/ 739474 w 3193831"/>
                  <a:gd name="connsiteY13" fmla="*/ 2798382 h 3006763"/>
                  <a:gd name="connsiteX14" fmla="*/ 739474 w 3193831"/>
                  <a:gd name="connsiteY14" fmla="*/ 3006763 h 3006763"/>
                  <a:gd name="connsiteX15" fmla="*/ 722179 w 3193831"/>
                  <a:gd name="connsiteY15" fmla="*/ 2996255 h 3006763"/>
                  <a:gd name="connsiteX16" fmla="*/ 0 w 3193831"/>
                  <a:gd name="connsiteY16" fmla="*/ 1638000 h 3006763"/>
                  <a:gd name="connsiteX17" fmla="*/ 33279 w 3193831"/>
                  <a:gd name="connsiteY17" fmla="*/ 1307886 h 3006763"/>
                  <a:gd name="connsiteX18" fmla="*/ 1638000 w 3193831"/>
                  <a:gd name="connsiteY18" fmla="*/ 0 h 3006763"/>
                  <a:gd name="connsiteX19" fmla="*/ 3078302 w 3193831"/>
                  <a:gd name="connsiteY19" fmla="*/ 857232 h 3006763"/>
                  <a:gd name="connsiteX20" fmla="*/ 3137438 w 3193831"/>
                  <a:gd name="connsiteY20" fmla="*/ 979990 h 3006763"/>
                  <a:gd name="connsiteX21" fmla="*/ 2950020 w 3193831"/>
                  <a:gd name="connsiteY21" fmla="*/ 979990 h 3006763"/>
                  <a:gd name="connsiteX22" fmla="*/ 2929692 w 3193831"/>
                  <a:gd name="connsiteY22" fmla="*/ 937792 h 3006763"/>
                  <a:gd name="connsiteX23" fmla="*/ 1638000 w 3193831"/>
                  <a:gd name="connsiteY23" fmla="*/ 169009 h 3006763"/>
                  <a:gd name="connsiteX24" fmla="*/ 816674 w 3193831"/>
                  <a:gd name="connsiteY24" fmla="*/ 419890 h 3006763"/>
                  <a:gd name="connsiteX25" fmla="*/ 714074 w 3193831"/>
                  <a:gd name="connsiteY25" fmla="*/ 496612 h 3006763"/>
                  <a:gd name="connsiteX26" fmla="*/ 714074 w 3193831"/>
                  <a:gd name="connsiteY26" fmla="*/ 285806 h 3006763"/>
                  <a:gd name="connsiteX27" fmla="*/ 722179 w 3193831"/>
                  <a:gd name="connsiteY27" fmla="*/ 279745 h 3006763"/>
                  <a:gd name="connsiteX28" fmla="*/ 1638000 w 3193831"/>
                  <a:gd name="connsiteY28" fmla="*/ 0 h 30067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3193831" h="3006763">
                    <a:moveTo>
                      <a:pt x="3014026" y="2148391"/>
                    </a:moveTo>
                    <a:lnTo>
                      <a:pt x="3193831" y="2148391"/>
                    </a:lnTo>
                    <a:lnTo>
                      <a:pt x="3147278" y="2275584"/>
                    </a:lnTo>
                    <a:cubicBezTo>
                      <a:pt x="3022947" y="2569535"/>
                      <a:pt x="2815248" y="2819639"/>
                      <a:pt x="2553822" y="2996255"/>
                    </a:cubicBezTo>
                    <a:lnTo>
                      <a:pt x="2542874" y="3002548"/>
                    </a:lnTo>
                    <a:lnTo>
                      <a:pt x="2542874" y="2790466"/>
                    </a:lnTo>
                    <a:lnTo>
                      <a:pt x="2625717" y="2725374"/>
                    </a:lnTo>
                    <a:cubicBezTo>
                      <a:pt x="2782241" y="2583111"/>
                      <a:pt x="2907924" y="2407514"/>
                      <a:pt x="2991551" y="2209798"/>
                    </a:cubicBezTo>
                    <a:close/>
                    <a:moveTo>
                      <a:pt x="69144" y="1168401"/>
                    </a:moveTo>
                    <a:lnTo>
                      <a:pt x="247045" y="1168401"/>
                    </a:lnTo>
                    <a:lnTo>
                      <a:pt x="235052" y="1201167"/>
                    </a:lnTo>
                    <a:cubicBezTo>
                      <a:pt x="192131" y="1339163"/>
                      <a:pt x="169009" y="1485881"/>
                      <a:pt x="169009" y="1638000"/>
                    </a:cubicBezTo>
                    <a:cubicBezTo>
                      <a:pt x="169009" y="2094357"/>
                      <a:pt x="377106" y="2502110"/>
                      <a:pt x="703586" y="2771545"/>
                    </a:cubicBezTo>
                    <a:lnTo>
                      <a:pt x="739474" y="2798382"/>
                    </a:lnTo>
                    <a:lnTo>
                      <a:pt x="739474" y="3006763"/>
                    </a:lnTo>
                    <a:lnTo>
                      <a:pt x="722179" y="2996255"/>
                    </a:lnTo>
                    <a:cubicBezTo>
                      <a:pt x="286468" y="2701895"/>
                      <a:pt x="0" y="2203402"/>
                      <a:pt x="0" y="1638000"/>
                    </a:cubicBezTo>
                    <a:cubicBezTo>
                      <a:pt x="0" y="1524920"/>
                      <a:pt x="11459" y="1414516"/>
                      <a:pt x="33279" y="1307886"/>
                    </a:cubicBezTo>
                    <a:close/>
                    <a:moveTo>
                      <a:pt x="1638000" y="0"/>
                    </a:moveTo>
                    <a:cubicBezTo>
                      <a:pt x="2259942" y="0"/>
                      <a:pt x="2800925" y="346626"/>
                      <a:pt x="3078302" y="857232"/>
                    </a:cubicBezTo>
                    <a:lnTo>
                      <a:pt x="3137438" y="979990"/>
                    </a:lnTo>
                    <a:lnTo>
                      <a:pt x="2950020" y="979990"/>
                    </a:lnTo>
                    <a:lnTo>
                      <a:pt x="2929692" y="937792"/>
                    </a:lnTo>
                    <a:cubicBezTo>
                      <a:pt x="2680934" y="479870"/>
                      <a:pt x="2195770" y="169009"/>
                      <a:pt x="1638000" y="169009"/>
                    </a:cubicBezTo>
                    <a:cubicBezTo>
                      <a:pt x="1333762" y="169009"/>
                      <a:pt x="1051126" y="261497"/>
                      <a:pt x="816674" y="419890"/>
                    </a:cubicBezTo>
                    <a:lnTo>
                      <a:pt x="714074" y="496612"/>
                    </a:lnTo>
                    <a:lnTo>
                      <a:pt x="714074" y="285806"/>
                    </a:lnTo>
                    <a:lnTo>
                      <a:pt x="722179" y="279745"/>
                    </a:lnTo>
                    <a:cubicBezTo>
                      <a:pt x="983605" y="103129"/>
                      <a:pt x="1298759" y="0"/>
                      <a:pt x="1638000" y="0"/>
                    </a:cubicBezTo>
                    <a:close/>
                  </a:path>
                </a:pathLst>
              </a:custGeom>
              <a:grpFill/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6" name="圆: 空心 105"/>
              <p:cNvSpPr/>
              <p:nvPr/>
            </p:nvSpPr>
            <p:spPr>
              <a:xfrm>
                <a:off x="5468361" y="2893129"/>
                <a:ext cx="1264727" cy="1264728"/>
              </a:xfrm>
              <a:prstGeom prst="donut">
                <a:avLst>
                  <a:gd name="adj" fmla="val 571"/>
                </a:avLst>
              </a:prstGeom>
              <a:grpFill/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03" name="矩形 102"/>
            <p:cNvSpPr/>
            <p:nvPr/>
          </p:nvSpPr>
          <p:spPr>
            <a:xfrm>
              <a:off x="6462440" y="4576304"/>
              <a:ext cx="1595309" cy="769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删除栈顶</a:t>
              </a:r>
              <a:endPara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r>
                <a:rPr lang="zh-CN" alt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的一个元素</a:t>
              </a:r>
              <a:endParaRPr lang="zh-CN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07" name="组合 106"/>
          <p:cNvGrpSpPr/>
          <p:nvPr/>
        </p:nvGrpSpPr>
        <p:grpSpPr>
          <a:xfrm>
            <a:off x="8249965" y="4230262"/>
            <a:ext cx="1745653" cy="1733461"/>
            <a:chOff x="6337794" y="4010024"/>
            <a:chExt cx="1745653" cy="1733461"/>
          </a:xfrm>
        </p:grpSpPr>
        <p:grpSp>
          <p:nvGrpSpPr>
            <p:cNvPr id="108" name="组合 107"/>
            <p:cNvGrpSpPr/>
            <p:nvPr/>
          </p:nvGrpSpPr>
          <p:grpSpPr>
            <a:xfrm>
              <a:off x="6337794" y="4010024"/>
              <a:ext cx="1745653" cy="1733461"/>
              <a:chOff x="5353747" y="2778516"/>
              <a:chExt cx="1456483" cy="1446310"/>
            </a:xfrm>
            <a:solidFill>
              <a:srgbClr val="0070C0"/>
            </a:solidFill>
          </p:grpSpPr>
          <p:sp>
            <p:nvSpPr>
              <p:cNvPr id="110" name="任意多边形: 形状 109"/>
              <p:cNvSpPr/>
              <p:nvPr/>
            </p:nvSpPr>
            <p:spPr>
              <a:xfrm>
                <a:off x="5401391" y="2826159"/>
                <a:ext cx="1263312" cy="1398667"/>
              </a:xfrm>
              <a:custGeom>
                <a:avLst/>
                <a:gdLst>
                  <a:gd name="connsiteX0" fmla="*/ 1533525 w 2770239"/>
                  <a:gd name="connsiteY0" fmla="*/ 0 h 3067050"/>
                  <a:gd name="connsiteX1" fmla="*/ 2508989 w 2770239"/>
                  <a:gd name="connsiteY1" fmla="*/ 350183 h 3067050"/>
                  <a:gd name="connsiteX2" fmla="*/ 2583955 w 2770239"/>
                  <a:gd name="connsiteY2" fmla="*/ 418316 h 3067050"/>
                  <a:gd name="connsiteX3" fmla="*/ 2575301 w 2770239"/>
                  <a:gd name="connsiteY3" fmla="*/ 418316 h 3067050"/>
                  <a:gd name="connsiteX4" fmla="*/ 2505283 w 2770239"/>
                  <a:gd name="connsiteY4" fmla="*/ 354679 h 3067050"/>
                  <a:gd name="connsiteX5" fmla="*/ 1533525 w 2770239"/>
                  <a:gd name="connsiteY5" fmla="*/ 5827 h 3067050"/>
                  <a:gd name="connsiteX6" fmla="*/ 5827 w 2770239"/>
                  <a:gd name="connsiteY6" fmla="*/ 1533525 h 3067050"/>
                  <a:gd name="connsiteX7" fmla="*/ 1533525 w 2770239"/>
                  <a:gd name="connsiteY7" fmla="*/ 3061223 h 3067050"/>
                  <a:gd name="connsiteX8" fmla="*/ 2712371 w 2770239"/>
                  <a:gd name="connsiteY8" fmla="*/ 2505283 h 3067050"/>
                  <a:gd name="connsiteX9" fmla="*/ 2762971 w 2770239"/>
                  <a:gd name="connsiteY9" fmla="*/ 2437616 h 3067050"/>
                  <a:gd name="connsiteX10" fmla="*/ 2770239 w 2770239"/>
                  <a:gd name="connsiteY10" fmla="*/ 2437616 h 3067050"/>
                  <a:gd name="connsiteX11" fmla="*/ 2716868 w 2770239"/>
                  <a:gd name="connsiteY11" fmla="*/ 2508989 h 3067050"/>
                  <a:gd name="connsiteX12" fmla="*/ 1533525 w 2770239"/>
                  <a:gd name="connsiteY12" fmla="*/ 3067050 h 3067050"/>
                  <a:gd name="connsiteX13" fmla="*/ 0 w 2770239"/>
                  <a:gd name="connsiteY13" fmla="*/ 1533525 h 3067050"/>
                  <a:gd name="connsiteX14" fmla="*/ 1533525 w 2770239"/>
                  <a:gd name="connsiteY14" fmla="*/ 0 h 3067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770239" h="3067050">
                    <a:moveTo>
                      <a:pt x="1533525" y="0"/>
                    </a:moveTo>
                    <a:cubicBezTo>
                      <a:pt x="1904062" y="0"/>
                      <a:pt x="2243906" y="131416"/>
                      <a:pt x="2508989" y="350183"/>
                    </a:cubicBezTo>
                    <a:lnTo>
                      <a:pt x="2583955" y="418316"/>
                    </a:lnTo>
                    <a:lnTo>
                      <a:pt x="2575301" y="418316"/>
                    </a:lnTo>
                    <a:lnTo>
                      <a:pt x="2505283" y="354679"/>
                    </a:lnTo>
                    <a:cubicBezTo>
                      <a:pt x="2241207" y="136744"/>
                      <a:pt x="1902655" y="5827"/>
                      <a:pt x="1533525" y="5827"/>
                    </a:cubicBezTo>
                    <a:cubicBezTo>
                      <a:pt x="689801" y="5827"/>
                      <a:pt x="5827" y="689801"/>
                      <a:pt x="5827" y="1533525"/>
                    </a:cubicBezTo>
                    <a:cubicBezTo>
                      <a:pt x="5827" y="2377249"/>
                      <a:pt x="689801" y="3061223"/>
                      <a:pt x="1533525" y="3061223"/>
                    </a:cubicBezTo>
                    <a:cubicBezTo>
                      <a:pt x="2008120" y="3061223"/>
                      <a:pt x="2432169" y="2844810"/>
                      <a:pt x="2712371" y="2505283"/>
                    </a:cubicBezTo>
                    <a:lnTo>
                      <a:pt x="2762971" y="2437616"/>
                    </a:lnTo>
                    <a:lnTo>
                      <a:pt x="2770239" y="2437616"/>
                    </a:lnTo>
                    <a:lnTo>
                      <a:pt x="2716868" y="2508989"/>
                    </a:lnTo>
                    <a:cubicBezTo>
                      <a:pt x="2435596" y="2849811"/>
                      <a:pt x="2009930" y="3067050"/>
                      <a:pt x="1533525" y="3067050"/>
                    </a:cubicBezTo>
                    <a:cubicBezTo>
                      <a:pt x="686583" y="3067050"/>
                      <a:pt x="0" y="2380467"/>
                      <a:pt x="0" y="1533525"/>
                    </a:cubicBezTo>
                    <a:cubicBezTo>
                      <a:pt x="0" y="686583"/>
                      <a:pt x="686583" y="0"/>
                      <a:pt x="1533525" y="0"/>
                    </a:cubicBezTo>
                    <a:close/>
                  </a:path>
                </a:pathLst>
              </a:custGeom>
              <a:grpFill/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1" name="任意多边形: 形状 110"/>
              <p:cNvSpPr/>
              <p:nvPr/>
            </p:nvSpPr>
            <p:spPr>
              <a:xfrm>
                <a:off x="5353747" y="2778516"/>
                <a:ext cx="1456483" cy="1371175"/>
              </a:xfrm>
              <a:custGeom>
                <a:avLst/>
                <a:gdLst>
                  <a:gd name="connsiteX0" fmla="*/ 3014026 w 3193831"/>
                  <a:gd name="connsiteY0" fmla="*/ 2148391 h 3006763"/>
                  <a:gd name="connsiteX1" fmla="*/ 3193831 w 3193831"/>
                  <a:gd name="connsiteY1" fmla="*/ 2148391 h 3006763"/>
                  <a:gd name="connsiteX2" fmla="*/ 3147278 w 3193831"/>
                  <a:gd name="connsiteY2" fmla="*/ 2275584 h 3006763"/>
                  <a:gd name="connsiteX3" fmla="*/ 2553822 w 3193831"/>
                  <a:gd name="connsiteY3" fmla="*/ 2996255 h 3006763"/>
                  <a:gd name="connsiteX4" fmla="*/ 2542874 w 3193831"/>
                  <a:gd name="connsiteY4" fmla="*/ 3002548 h 3006763"/>
                  <a:gd name="connsiteX5" fmla="*/ 2542874 w 3193831"/>
                  <a:gd name="connsiteY5" fmla="*/ 2790466 h 3006763"/>
                  <a:gd name="connsiteX6" fmla="*/ 2625717 w 3193831"/>
                  <a:gd name="connsiteY6" fmla="*/ 2725374 h 3006763"/>
                  <a:gd name="connsiteX7" fmla="*/ 2991551 w 3193831"/>
                  <a:gd name="connsiteY7" fmla="*/ 2209798 h 3006763"/>
                  <a:gd name="connsiteX8" fmla="*/ 69144 w 3193831"/>
                  <a:gd name="connsiteY8" fmla="*/ 1168401 h 3006763"/>
                  <a:gd name="connsiteX9" fmla="*/ 247045 w 3193831"/>
                  <a:gd name="connsiteY9" fmla="*/ 1168401 h 3006763"/>
                  <a:gd name="connsiteX10" fmla="*/ 235052 w 3193831"/>
                  <a:gd name="connsiteY10" fmla="*/ 1201167 h 3006763"/>
                  <a:gd name="connsiteX11" fmla="*/ 169009 w 3193831"/>
                  <a:gd name="connsiteY11" fmla="*/ 1638000 h 3006763"/>
                  <a:gd name="connsiteX12" fmla="*/ 703586 w 3193831"/>
                  <a:gd name="connsiteY12" fmla="*/ 2771545 h 3006763"/>
                  <a:gd name="connsiteX13" fmla="*/ 739474 w 3193831"/>
                  <a:gd name="connsiteY13" fmla="*/ 2798382 h 3006763"/>
                  <a:gd name="connsiteX14" fmla="*/ 739474 w 3193831"/>
                  <a:gd name="connsiteY14" fmla="*/ 3006763 h 3006763"/>
                  <a:gd name="connsiteX15" fmla="*/ 722179 w 3193831"/>
                  <a:gd name="connsiteY15" fmla="*/ 2996255 h 3006763"/>
                  <a:gd name="connsiteX16" fmla="*/ 0 w 3193831"/>
                  <a:gd name="connsiteY16" fmla="*/ 1638000 h 3006763"/>
                  <a:gd name="connsiteX17" fmla="*/ 33279 w 3193831"/>
                  <a:gd name="connsiteY17" fmla="*/ 1307886 h 3006763"/>
                  <a:gd name="connsiteX18" fmla="*/ 1638000 w 3193831"/>
                  <a:gd name="connsiteY18" fmla="*/ 0 h 3006763"/>
                  <a:gd name="connsiteX19" fmla="*/ 3078302 w 3193831"/>
                  <a:gd name="connsiteY19" fmla="*/ 857232 h 3006763"/>
                  <a:gd name="connsiteX20" fmla="*/ 3137438 w 3193831"/>
                  <a:gd name="connsiteY20" fmla="*/ 979990 h 3006763"/>
                  <a:gd name="connsiteX21" fmla="*/ 2950020 w 3193831"/>
                  <a:gd name="connsiteY21" fmla="*/ 979990 h 3006763"/>
                  <a:gd name="connsiteX22" fmla="*/ 2929692 w 3193831"/>
                  <a:gd name="connsiteY22" fmla="*/ 937792 h 3006763"/>
                  <a:gd name="connsiteX23" fmla="*/ 1638000 w 3193831"/>
                  <a:gd name="connsiteY23" fmla="*/ 169009 h 3006763"/>
                  <a:gd name="connsiteX24" fmla="*/ 816674 w 3193831"/>
                  <a:gd name="connsiteY24" fmla="*/ 419890 h 3006763"/>
                  <a:gd name="connsiteX25" fmla="*/ 714074 w 3193831"/>
                  <a:gd name="connsiteY25" fmla="*/ 496612 h 3006763"/>
                  <a:gd name="connsiteX26" fmla="*/ 714074 w 3193831"/>
                  <a:gd name="connsiteY26" fmla="*/ 285806 h 3006763"/>
                  <a:gd name="connsiteX27" fmla="*/ 722179 w 3193831"/>
                  <a:gd name="connsiteY27" fmla="*/ 279745 h 3006763"/>
                  <a:gd name="connsiteX28" fmla="*/ 1638000 w 3193831"/>
                  <a:gd name="connsiteY28" fmla="*/ 0 h 30067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3193831" h="3006763">
                    <a:moveTo>
                      <a:pt x="3014026" y="2148391"/>
                    </a:moveTo>
                    <a:lnTo>
                      <a:pt x="3193831" y="2148391"/>
                    </a:lnTo>
                    <a:lnTo>
                      <a:pt x="3147278" y="2275584"/>
                    </a:lnTo>
                    <a:cubicBezTo>
                      <a:pt x="3022947" y="2569535"/>
                      <a:pt x="2815248" y="2819639"/>
                      <a:pt x="2553822" y="2996255"/>
                    </a:cubicBezTo>
                    <a:lnTo>
                      <a:pt x="2542874" y="3002548"/>
                    </a:lnTo>
                    <a:lnTo>
                      <a:pt x="2542874" y="2790466"/>
                    </a:lnTo>
                    <a:lnTo>
                      <a:pt x="2625717" y="2725374"/>
                    </a:lnTo>
                    <a:cubicBezTo>
                      <a:pt x="2782241" y="2583111"/>
                      <a:pt x="2907924" y="2407514"/>
                      <a:pt x="2991551" y="2209798"/>
                    </a:cubicBezTo>
                    <a:close/>
                    <a:moveTo>
                      <a:pt x="69144" y="1168401"/>
                    </a:moveTo>
                    <a:lnTo>
                      <a:pt x="247045" y="1168401"/>
                    </a:lnTo>
                    <a:lnTo>
                      <a:pt x="235052" y="1201167"/>
                    </a:lnTo>
                    <a:cubicBezTo>
                      <a:pt x="192131" y="1339163"/>
                      <a:pt x="169009" y="1485881"/>
                      <a:pt x="169009" y="1638000"/>
                    </a:cubicBezTo>
                    <a:cubicBezTo>
                      <a:pt x="169009" y="2094357"/>
                      <a:pt x="377106" y="2502110"/>
                      <a:pt x="703586" y="2771545"/>
                    </a:cubicBezTo>
                    <a:lnTo>
                      <a:pt x="739474" y="2798382"/>
                    </a:lnTo>
                    <a:lnTo>
                      <a:pt x="739474" y="3006763"/>
                    </a:lnTo>
                    <a:lnTo>
                      <a:pt x="722179" y="2996255"/>
                    </a:lnTo>
                    <a:cubicBezTo>
                      <a:pt x="286468" y="2701895"/>
                      <a:pt x="0" y="2203402"/>
                      <a:pt x="0" y="1638000"/>
                    </a:cubicBezTo>
                    <a:cubicBezTo>
                      <a:pt x="0" y="1524920"/>
                      <a:pt x="11459" y="1414516"/>
                      <a:pt x="33279" y="1307886"/>
                    </a:cubicBezTo>
                    <a:close/>
                    <a:moveTo>
                      <a:pt x="1638000" y="0"/>
                    </a:moveTo>
                    <a:cubicBezTo>
                      <a:pt x="2259942" y="0"/>
                      <a:pt x="2800925" y="346626"/>
                      <a:pt x="3078302" y="857232"/>
                    </a:cubicBezTo>
                    <a:lnTo>
                      <a:pt x="3137438" y="979990"/>
                    </a:lnTo>
                    <a:lnTo>
                      <a:pt x="2950020" y="979990"/>
                    </a:lnTo>
                    <a:lnTo>
                      <a:pt x="2929692" y="937792"/>
                    </a:lnTo>
                    <a:cubicBezTo>
                      <a:pt x="2680934" y="479870"/>
                      <a:pt x="2195770" y="169009"/>
                      <a:pt x="1638000" y="169009"/>
                    </a:cubicBezTo>
                    <a:cubicBezTo>
                      <a:pt x="1333762" y="169009"/>
                      <a:pt x="1051126" y="261497"/>
                      <a:pt x="816674" y="419890"/>
                    </a:cubicBezTo>
                    <a:lnTo>
                      <a:pt x="714074" y="496612"/>
                    </a:lnTo>
                    <a:lnTo>
                      <a:pt x="714074" y="285806"/>
                    </a:lnTo>
                    <a:lnTo>
                      <a:pt x="722179" y="279745"/>
                    </a:lnTo>
                    <a:cubicBezTo>
                      <a:pt x="983605" y="103129"/>
                      <a:pt x="1298759" y="0"/>
                      <a:pt x="1638000" y="0"/>
                    </a:cubicBezTo>
                    <a:close/>
                  </a:path>
                </a:pathLst>
              </a:custGeom>
              <a:grpFill/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2" name="圆: 空心 111"/>
              <p:cNvSpPr/>
              <p:nvPr/>
            </p:nvSpPr>
            <p:spPr>
              <a:xfrm>
                <a:off x="5468361" y="2893129"/>
                <a:ext cx="1264727" cy="1264728"/>
              </a:xfrm>
              <a:prstGeom prst="donut">
                <a:avLst>
                  <a:gd name="adj" fmla="val 571"/>
                </a:avLst>
              </a:prstGeom>
              <a:grpFill/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09" name="矩形 108"/>
            <p:cNvSpPr/>
            <p:nvPr/>
          </p:nvSpPr>
          <p:spPr>
            <a:xfrm>
              <a:off x="6736210" y="4710129"/>
              <a:ext cx="1031052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输出栈</a:t>
              </a:r>
              <a:endParaRPr lang="zh-CN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57" name="组合 56"/>
          <p:cNvGrpSpPr/>
          <p:nvPr/>
        </p:nvGrpSpPr>
        <p:grpSpPr>
          <a:xfrm>
            <a:off x="549001" y="555626"/>
            <a:ext cx="3565799" cy="876848"/>
            <a:chOff x="326687" y="247818"/>
            <a:chExt cx="4861582" cy="725466"/>
          </a:xfrm>
        </p:grpSpPr>
        <p:sp>
          <p:nvSpPr>
            <p:cNvPr id="64" name="文本框 63"/>
            <p:cNvSpPr txBox="1"/>
            <p:nvPr/>
          </p:nvSpPr>
          <p:spPr bwMode="auto">
            <a:xfrm>
              <a:off x="1416685" y="412399"/>
              <a:ext cx="2936607" cy="38196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400" kern="0" dirty="0">
                  <a:solidFill>
                    <a:srgbClr val="0070C0"/>
                  </a:solidFill>
                  <a:latin typeface="+mn-ea"/>
                </a:rPr>
                <a:t>栈的基本概念 </a:t>
              </a:r>
              <a:endParaRPr lang="zh-CN" altLang="en-US" sz="2400" kern="0" dirty="0">
                <a:solidFill>
                  <a:srgbClr val="0070C0"/>
                </a:solidFill>
                <a:latin typeface="+mn-ea"/>
              </a:endParaRPr>
            </a:p>
          </p:txBody>
        </p:sp>
        <p:grpSp>
          <p:nvGrpSpPr>
            <p:cNvPr id="65" name="组合 64"/>
            <p:cNvGrpSpPr/>
            <p:nvPr/>
          </p:nvGrpSpPr>
          <p:grpSpPr>
            <a:xfrm>
              <a:off x="326687" y="247818"/>
              <a:ext cx="4861582" cy="725466"/>
              <a:chOff x="326687" y="247818"/>
              <a:chExt cx="4861582" cy="725466"/>
            </a:xfrm>
          </p:grpSpPr>
          <p:grpSp>
            <p:nvGrpSpPr>
              <p:cNvPr id="66" name="组合 65"/>
              <p:cNvGrpSpPr/>
              <p:nvPr/>
            </p:nvGrpSpPr>
            <p:grpSpPr>
              <a:xfrm>
                <a:off x="349799" y="247818"/>
                <a:ext cx="4791980" cy="261575"/>
                <a:chOff x="349799" y="247818"/>
                <a:chExt cx="4791980" cy="261575"/>
              </a:xfrm>
            </p:grpSpPr>
            <p:cxnSp>
              <p:nvCxnSpPr>
                <p:cNvPr id="81" name="直接连接符 80"/>
                <p:cNvCxnSpPr/>
                <p:nvPr/>
              </p:nvCxnSpPr>
              <p:spPr>
                <a:xfrm>
                  <a:off x="638117" y="248864"/>
                  <a:ext cx="3287537" cy="0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" name="直接连接符 81"/>
                <p:cNvCxnSpPr/>
                <p:nvPr/>
              </p:nvCxnSpPr>
              <p:spPr>
                <a:xfrm>
                  <a:off x="4824514" y="335707"/>
                  <a:ext cx="313542" cy="173686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直接连接符 82"/>
                <p:cNvCxnSpPr/>
                <p:nvPr/>
              </p:nvCxnSpPr>
              <p:spPr>
                <a:xfrm>
                  <a:off x="4084534" y="335707"/>
                  <a:ext cx="737870" cy="0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直接连接符 83"/>
                <p:cNvCxnSpPr/>
                <p:nvPr/>
              </p:nvCxnSpPr>
              <p:spPr>
                <a:xfrm>
                  <a:off x="3927764" y="248864"/>
                  <a:ext cx="156771" cy="86843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5" name="任意多边形: 形状 28"/>
                <p:cNvSpPr/>
                <p:nvPr/>
              </p:nvSpPr>
              <p:spPr>
                <a:xfrm>
                  <a:off x="349799" y="247818"/>
                  <a:ext cx="4791980" cy="257189"/>
                </a:xfrm>
                <a:custGeom>
                  <a:avLst/>
                  <a:gdLst>
                    <a:gd name="connsiteX0" fmla="*/ 0 w 5405438"/>
                    <a:gd name="connsiteY0" fmla="*/ 233362 h 366712"/>
                    <a:gd name="connsiteX1" fmla="*/ 328613 w 5405438"/>
                    <a:gd name="connsiteY1" fmla="*/ 0 h 366712"/>
                    <a:gd name="connsiteX2" fmla="*/ 4043363 w 5405438"/>
                    <a:gd name="connsiteY2" fmla="*/ 0 h 366712"/>
                    <a:gd name="connsiteX3" fmla="*/ 4214813 w 5405438"/>
                    <a:gd name="connsiteY3" fmla="*/ 123825 h 366712"/>
                    <a:gd name="connsiteX4" fmla="*/ 5048250 w 5405438"/>
                    <a:gd name="connsiteY4" fmla="*/ 123825 h 366712"/>
                    <a:gd name="connsiteX5" fmla="*/ 5405438 w 5405438"/>
                    <a:gd name="connsiteY5" fmla="*/ 366712 h 3667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405438" h="366712">
                      <a:moveTo>
                        <a:pt x="0" y="233362"/>
                      </a:moveTo>
                      <a:lnTo>
                        <a:pt x="328613" y="0"/>
                      </a:lnTo>
                      <a:lnTo>
                        <a:pt x="4043363" y="0"/>
                      </a:lnTo>
                      <a:lnTo>
                        <a:pt x="4214813" y="123825"/>
                      </a:lnTo>
                      <a:lnTo>
                        <a:pt x="5048250" y="123825"/>
                      </a:lnTo>
                      <a:lnTo>
                        <a:pt x="5405438" y="366712"/>
                      </a:lnTo>
                    </a:path>
                  </a:pathLst>
                </a:cu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endParaRPr lang="zh-CN" altLang="en-US" dirty="0">
                    <a:latin typeface="+mn-ea"/>
                  </a:endParaRPr>
                </a:p>
              </p:txBody>
            </p:sp>
            <p:sp>
              <p:nvSpPr>
                <p:cNvPr id="86" name="任意多边形: 形状 29"/>
                <p:cNvSpPr/>
                <p:nvPr/>
              </p:nvSpPr>
              <p:spPr>
                <a:xfrm flipV="1">
                  <a:off x="737468" y="249336"/>
                  <a:ext cx="3029477" cy="84093"/>
                </a:xfrm>
                <a:custGeom>
                  <a:avLst/>
                  <a:gdLst>
                    <a:gd name="connsiteX0" fmla="*/ 0 w 4221480"/>
                    <a:gd name="connsiteY0" fmla="*/ 236220 h 236220"/>
                    <a:gd name="connsiteX1" fmla="*/ 320040 w 4221480"/>
                    <a:gd name="connsiteY1" fmla="*/ 0 h 236220"/>
                    <a:gd name="connsiteX2" fmla="*/ 4053840 w 4221480"/>
                    <a:gd name="connsiteY2" fmla="*/ 0 h 236220"/>
                    <a:gd name="connsiteX3" fmla="*/ 4221480 w 4221480"/>
                    <a:gd name="connsiteY3" fmla="*/ 137160 h 236220"/>
                    <a:gd name="connsiteX4" fmla="*/ 152400 w 4221480"/>
                    <a:gd name="connsiteY4" fmla="*/ 129540 h 236220"/>
                    <a:gd name="connsiteX0-1" fmla="*/ 167640 w 4069080"/>
                    <a:gd name="connsiteY0-2" fmla="*/ 0 h 137160"/>
                    <a:gd name="connsiteX1-3" fmla="*/ 3901440 w 4069080"/>
                    <a:gd name="connsiteY1-4" fmla="*/ 0 h 137160"/>
                    <a:gd name="connsiteX2-5" fmla="*/ 4069080 w 4069080"/>
                    <a:gd name="connsiteY2-6" fmla="*/ 137160 h 137160"/>
                    <a:gd name="connsiteX3-7" fmla="*/ 0 w 4069080"/>
                    <a:gd name="connsiteY3-8" fmla="*/ 129540 h 137160"/>
                    <a:gd name="connsiteX0-9" fmla="*/ 167640 w 4069080"/>
                    <a:gd name="connsiteY0-10" fmla="*/ 0 h 137160"/>
                    <a:gd name="connsiteX1-11" fmla="*/ 3901440 w 4069080"/>
                    <a:gd name="connsiteY1-12" fmla="*/ 0 h 137160"/>
                    <a:gd name="connsiteX2-13" fmla="*/ 4069080 w 4069080"/>
                    <a:gd name="connsiteY2-14" fmla="*/ 137160 h 137160"/>
                    <a:gd name="connsiteX3-15" fmla="*/ 0 w 4069080"/>
                    <a:gd name="connsiteY3-16" fmla="*/ 129540 h 137160"/>
                    <a:gd name="connsiteX4-17" fmla="*/ 167640 w 4069080"/>
                    <a:gd name="connsiteY4-18" fmla="*/ 0 h 137160"/>
                    <a:gd name="connsiteX0-19" fmla="*/ 167640 w 4069080"/>
                    <a:gd name="connsiteY0-20" fmla="*/ 0 h 137160"/>
                    <a:gd name="connsiteX1-21" fmla="*/ 3901440 w 4069080"/>
                    <a:gd name="connsiteY1-22" fmla="*/ 0 h 137160"/>
                    <a:gd name="connsiteX2-23" fmla="*/ 4069080 w 4069080"/>
                    <a:gd name="connsiteY2-24" fmla="*/ 137160 h 137160"/>
                    <a:gd name="connsiteX3-25" fmla="*/ 0 w 4069080"/>
                    <a:gd name="connsiteY3-26" fmla="*/ 135212 h 137160"/>
                    <a:gd name="connsiteX4-27" fmla="*/ 167640 w 4069080"/>
                    <a:gd name="connsiteY4-28" fmla="*/ 0 h 137160"/>
                    <a:gd name="connsiteX0-29" fmla="*/ 167640 w 4069080"/>
                    <a:gd name="connsiteY0-30" fmla="*/ 0 h 142773"/>
                    <a:gd name="connsiteX1-31" fmla="*/ 3901440 w 4069080"/>
                    <a:gd name="connsiteY1-32" fmla="*/ 0 h 142773"/>
                    <a:gd name="connsiteX2-33" fmla="*/ 4069080 w 4069080"/>
                    <a:gd name="connsiteY2-34" fmla="*/ 137160 h 142773"/>
                    <a:gd name="connsiteX3-35" fmla="*/ 0 w 4069080"/>
                    <a:gd name="connsiteY3-36" fmla="*/ 142773 h 142773"/>
                    <a:gd name="connsiteX4-37" fmla="*/ 167640 w 4069080"/>
                    <a:gd name="connsiteY4-38" fmla="*/ 0 h 142773"/>
                    <a:gd name="connsiteX0-39" fmla="*/ 167640 w 4069080"/>
                    <a:gd name="connsiteY0-40" fmla="*/ 0 h 142773"/>
                    <a:gd name="connsiteX1-41" fmla="*/ 3901440 w 4069080"/>
                    <a:gd name="connsiteY1-42" fmla="*/ 0 h 142773"/>
                    <a:gd name="connsiteX2-43" fmla="*/ 4069080 w 4069080"/>
                    <a:gd name="connsiteY2-44" fmla="*/ 140940 h 142773"/>
                    <a:gd name="connsiteX3-45" fmla="*/ 0 w 4069080"/>
                    <a:gd name="connsiteY3-46" fmla="*/ 142773 h 142773"/>
                    <a:gd name="connsiteX4-47" fmla="*/ 167640 w 4069080"/>
                    <a:gd name="connsiteY4-48" fmla="*/ 0 h 142773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17" y="connsiteY4-18"/>
                    </a:cxn>
                  </a:cxnLst>
                  <a:rect l="l" t="t" r="r" b="b"/>
                  <a:pathLst>
                    <a:path w="4069080" h="142773">
                      <a:moveTo>
                        <a:pt x="167640" y="0"/>
                      </a:moveTo>
                      <a:lnTo>
                        <a:pt x="3901440" y="0"/>
                      </a:lnTo>
                      <a:lnTo>
                        <a:pt x="4069080" y="140940"/>
                      </a:lnTo>
                      <a:lnTo>
                        <a:pt x="0" y="142773"/>
                      </a:lnTo>
                      <a:lnTo>
                        <a:pt x="167640" y="0"/>
                      </a:lnTo>
                      <a:close/>
                    </a:path>
                  </a:pathLst>
                </a:custGeom>
                <a:solidFill>
                  <a:srgbClr val="0070C0"/>
                </a:solidFill>
                <a:ln w="254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endParaRPr lang="zh-CN" altLang="en-US" dirty="0">
                    <a:latin typeface="+mn-ea"/>
                  </a:endParaRPr>
                </a:p>
              </p:txBody>
            </p:sp>
          </p:grpSp>
          <p:grpSp>
            <p:nvGrpSpPr>
              <p:cNvPr id="67" name="组合 66"/>
              <p:cNvGrpSpPr/>
              <p:nvPr/>
            </p:nvGrpSpPr>
            <p:grpSpPr>
              <a:xfrm>
                <a:off x="349799" y="711709"/>
                <a:ext cx="4815092" cy="261575"/>
                <a:chOff x="358852" y="925118"/>
                <a:chExt cx="4815092" cy="261575"/>
              </a:xfrm>
            </p:grpSpPr>
            <p:cxnSp>
              <p:nvCxnSpPr>
                <p:cNvPr id="74" name="直接连接符 73"/>
                <p:cNvCxnSpPr/>
                <p:nvPr/>
              </p:nvCxnSpPr>
              <p:spPr>
                <a:xfrm flipH="1" flipV="1">
                  <a:off x="1574976" y="1185647"/>
                  <a:ext cx="3287537" cy="0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" name="直接连接符 74"/>
                <p:cNvCxnSpPr/>
                <p:nvPr/>
              </p:nvCxnSpPr>
              <p:spPr>
                <a:xfrm flipH="1" flipV="1">
                  <a:off x="362574" y="925118"/>
                  <a:ext cx="313542" cy="173686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直接连接符 75"/>
                <p:cNvCxnSpPr/>
                <p:nvPr/>
              </p:nvCxnSpPr>
              <p:spPr>
                <a:xfrm flipV="1">
                  <a:off x="4860402" y="1011961"/>
                  <a:ext cx="313542" cy="173686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直接连接符 76"/>
                <p:cNvCxnSpPr/>
                <p:nvPr/>
              </p:nvCxnSpPr>
              <p:spPr>
                <a:xfrm flipH="1" flipV="1">
                  <a:off x="678226" y="1098804"/>
                  <a:ext cx="737870" cy="0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直接连接符 77"/>
                <p:cNvCxnSpPr/>
                <p:nvPr/>
              </p:nvCxnSpPr>
              <p:spPr>
                <a:xfrm flipH="1" flipV="1">
                  <a:off x="1416096" y="1098804"/>
                  <a:ext cx="156771" cy="86843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9" name="任意多边形: 形状 22"/>
                <p:cNvSpPr/>
                <p:nvPr/>
              </p:nvSpPr>
              <p:spPr>
                <a:xfrm flipH="1" flipV="1">
                  <a:off x="358852" y="929504"/>
                  <a:ext cx="4791980" cy="257189"/>
                </a:xfrm>
                <a:custGeom>
                  <a:avLst/>
                  <a:gdLst>
                    <a:gd name="connsiteX0" fmla="*/ 0 w 5405438"/>
                    <a:gd name="connsiteY0" fmla="*/ 233362 h 366712"/>
                    <a:gd name="connsiteX1" fmla="*/ 328613 w 5405438"/>
                    <a:gd name="connsiteY1" fmla="*/ 0 h 366712"/>
                    <a:gd name="connsiteX2" fmla="*/ 4043363 w 5405438"/>
                    <a:gd name="connsiteY2" fmla="*/ 0 h 366712"/>
                    <a:gd name="connsiteX3" fmla="*/ 4214813 w 5405438"/>
                    <a:gd name="connsiteY3" fmla="*/ 123825 h 366712"/>
                    <a:gd name="connsiteX4" fmla="*/ 5048250 w 5405438"/>
                    <a:gd name="connsiteY4" fmla="*/ 123825 h 366712"/>
                    <a:gd name="connsiteX5" fmla="*/ 5405438 w 5405438"/>
                    <a:gd name="connsiteY5" fmla="*/ 366712 h 3667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405438" h="366712">
                      <a:moveTo>
                        <a:pt x="0" y="233362"/>
                      </a:moveTo>
                      <a:lnTo>
                        <a:pt x="328613" y="0"/>
                      </a:lnTo>
                      <a:lnTo>
                        <a:pt x="4043363" y="0"/>
                      </a:lnTo>
                      <a:lnTo>
                        <a:pt x="4214813" y="123825"/>
                      </a:lnTo>
                      <a:lnTo>
                        <a:pt x="5048250" y="123825"/>
                      </a:lnTo>
                      <a:lnTo>
                        <a:pt x="5405438" y="366712"/>
                      </a:lnTo>
                    </a:path>
                  </a:pathLst>
                </a:cu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80" name="任意多边形: 形状 23"/>
                <p:cNvSpPr/>
                <p:nvPr/>
              </p:nvSpPr>
              <p:spPr>
                <a:xfrm flipH="1">
                  <a:off x="1733685" y="1101082"/>
                  <a:ext cx="3029477" cy="84093"/>
                </a:xfrm>
                <a:custGeom>
                  <a:avLst/>
                  <a:gdLst>
                    <a:gd name="connsiteX0" fmla="*/ 0 w 4221480"/>
                    <a:gd name="connsiteY0" fmla="*/ 236220 h 236220"/>
                    <a:gd name="connsiteX1" fmla="*/ 320040 w 4221480"/>
                    <a:gd name="connsiteY1" fmla="*/ 0 h 236220"/>
                    <a:gd name="connsiteX2" fmla="*/ 4053840 w 4221480"/>
                    <a:gd name="connsiteY2" fmla="*/ 0 h 236220"/>
                    <a:gd name="connsiteX3" fmla="*/ 4221480 w 4221480"/>
                    <a:gd name="connsiteY3" fmla="*/ 137160 h 236220"/>
                    <a:gd name="connsiteX4" fmla="*/ 152400 w 4221480"/>
                    <a:gd name="connsiteY4" fmla="*/ 129540 h 236220"/>
                    <a:gd name="connsiteX0-1" fmla="*/ 167640 w 4069080"/>
                    <a:gd name="connsiteY0-2" fmla="*/ 0 h 137160"/>
                    <a:gd name="connsiteX1-3" fmla="*/ 3901440 w 4069080"/>
                    <a:gd name="connsiteY1-4" fmla="*/ 0 h 137160"/>
                    <a:gd name="connsiteX2-5" fmla="*/ 4069080 w 4069080"/>
                    <a:gd name="connsiteY2-6" fmla="*/ 137160 h 137160"/>
                    <a:gd name="connsiteX3-7" fmla="*/ 0 w 4069080"/>
                    <a:gd name="connsiteY3-8" fmla="*/ 129540 h 137160"/>
                    <a:gd name="connsiteX0-9" fmla="*/ 167640 w 4069080"/>
                    <a:gd name="connsiteY0-10" fmla="*/ 0 h 137160"/>
                    <a:gd name="connsiteX1-11" fmla="*/ 3901440 w 4069080"/>
                    <a:gd name="connsiteY1-12" fmla="*/ 0 h 137160"/>
                    <a:gd name="connsiteX2-13" fmla="*/ 4069080 w 4069080"/>
                    <a:gd name="connsiteY2-14" fmla="*/ 137160 h 137160"/>
                    <a:gd name="connsiteX3-15" fmla="*/ 0 w 4069080"/>
                    <a:gd name="connsiteY3-16" fmla="*/ 129540 h 137160"/>
                    <a:gd name="connsiteX4-17" fmla="*/ 167640 w 4069080"/>
                    <a:gd name="connsiteY4-18" fmla="*/ 0 h 137160"/>
                    <a:gd name="connsiteX0-19" fmla="*/ 167640 w 4069080"/>
                    <a:gd name="connsiteY0-20" fmla="*/ 0 h 137160"/>
                    <a:gd name="connsiteX1-21" fmla="*/ 3901440 w 4069080"/>
                    <a:gd name="connsiteY1-22" fmla="*/ 0 h 137160"/>
                    <a:gd name="connsiteX2-23" fmla="*/ 4069080 w 4069080"/>
                    <a:gd name="connsiteY2-24" fmla="*/ 137160 h 137160"/>
                    <a:gd name="connsiteX3-25" fmla="*/ 0 w 4069080"/>
                    <a:gd name="connsiteY3-26" fmla="*/ 135212 h 137160"/>
                    <a:gd name="connsiteX4-27" fmla="*/ 167640 w 4069080"/>
                    <a:gd name="connsiteY4-28" fmla="*/ 0 h 137160"/>
                    <a:gd name="connsiteX0-29" fmla="*/ 167640 w 4069080"/>
                    <a:gd name="connsiteY0-30" fmla="*/ 0 h 142773"/>
                    <a:gd name="connsiteX1-31" fmla="*/ 3901440 w 4069080"/>
                    <a:gd name="connsiteY1-32" fmla="*/ 0 h 142773"/>
                    <a:gd name="connsiteX2-33" fmla="*/ 4069080 w 4069080"/>
                    <a:gd name="connsiteY2-34" fmla="*/ 137160 h 142773"/>
                    <a:gd name="connsiteX3-35" fmla="*/ 0 w 4069080"/>
                    <a:gd name="connsiteY3-36" fmla="*/ 142773 h 142773"/>
                    <a:gd name="connsiteX4-37" fmla="*/ 167640 w 4069080"/>
                    <a:gd name="connsiteY4-38" fmla="*/ 0 h 142773"/>
                    <a:gd name="connsiteX0-39" fmla="*/ 167640 w 4069080"/>
                    <a:gd name="connsiteY0-40" fmla="*/ 0 h 142773"/>
                    <a:gd name="connsiteX1-41" fmla="*/ 3901440 w 4069080"/>
                    <a:gd name="connsiteY1-42" fmla="*/ 0 h 142773"/>
                    <a:gd name="connsiteX2-43" fmla="*/ 4069080 w 4069080"/>
                    <a:gd name="connsiteY2-44" fmla="*/ 140940 h 142773"/>
                    <a:gd name="connsiteX3-45" fmla="*/ 0 w 4069080"/>
                    <a:gd name="connsiteY3-46" fmla="*/ 142773 h 142773"/>
                    <a:gd name="connsiteX4-47" fmla="*/ 167640 w 4069080"/>
                    <a:gd name="connsiteY4-48" fmla="*/ 0 h 142773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17" y="connsiteY4-18"/>
                    </a:cxn>
                  </a:cxnLst>
                  <a:rect l="l" t="t" r="r" b="b"/>
                  <a:pathLst>
                    <a:path w="4069080" h="142773">
                      <a:moveTo>
                        <a:pt x="167640" y="0"/>
                      </a:moveTo>
                      <a:lnTo>
                        <a:pt x="3901440" y="0"/>
                      </a:lnTo>
                      <a:lnTo>
                        <a:pt x="4069080" y="140940"/>
                      </a:lnTo>
                      <a:lnTo>
                        <a:pt x="0" y="142773"/>
                      </a:lnTo>
                      <a:lnTo>
                        <a:pt x="167640" y="0"/>
                      </a:lnTo>
                      <a:close/>
                    </a:path>
                  </a:pathLst>
                </a:custGeom>
                <a:solidFill>
                  <a:srgbClr val="0070C0"/>
                </a:solidFill>
                <a:ln w="254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endParaRPr lang="zh-CN" altLang="en-US" dirty="0">
                    <a:latin typeface="+mn-ea"/>
                  </a:endParaRPr>
                </a:p>
              </p:txBody>
            </p:sp>
          </p:grpSp>
          <p:grpSp>
            <p:nvGrpSpPr>
              <p:cNvPr id="68" name="组合 67"/>
              <p:cNvGrpSpPr/>
              <p:nvPr/>
            </p:nvGrpSpPr>
            <p:grpSpPr>
              <a:xfrm>
                <a:off x="5138963" y="489126"/>
                <a:ext cx="49306" cy="329693"/>
                <a:chOff x="5138963" y="489126"/>
                <a:chExt cx="49306" cy="329693"/>
              </a:xfrm>
            </p:grpSpPr>
            <p:sp>
              <p:nvSpPr>
                <p:cNvPr id="72" name="椭圆 71"/>
                <p:cNvSpPr/>
                <p:nvPr/>
              </p:nvSpPr>
              <p:spPr>
                <a:xfrm>
                  <a:off x="5138963" y="769513"/>
                  <a:ext cx="49306" cy="49306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73" name="椭圆 72"/>
                <p:cNvSpPr/>
                <p:nvPr/>
              </p:nvSpPr>
              <p:spPr>
                <a:xfrm>
                  <a:off x="5138963" y="489126"/>
                  <a:ext cx="49306" cy="49306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+mn-ea"/>
                  </a:endParaRPr>
                </a:p>
              </p:txBody>
            </p:sp>
          </p:grpSp>
          <p:grpSp>
            <p:nvGrpSpPr>
              <p:cNvPr id="69" name="组合 68"/>
              <p:cNvGrpSpPr/>
              <p:nvPr/>
            </p:nvGrpSpPr>
            <p:grpSpPr>
              <a:xfrm>
                <a:off x="326687" y="399838"/>
                <a:ext cx="49306" cy="329693"/>
                <a:chOff x="5138963" y="489126"/>
                <a:chExt cx="49306" cy="329693"/>
              </a:xfrm>
            </p:grpSpPr>
            <p:sp>
              <p:nvSpPr>
                <p:cNvPr id="70" name="椭圆 69"/>
                <p:cNvSpPr/>
                <p:nvPr/>
              </p:nvSpPr>
              <p:spPr>
                <a:xfrm>
                  <a:off x="5138963" y="769513"/>
                  <a:ext cx="49306" cy="49306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71" name="椭圆 70"/>
                <p:cNvSpPr/>
                <p:nvPr/>
              </p:nvSpPr>
              <p:spPr>
                <a:xfrm>
                  <a:off x="5138963" y="489126"/>
                  <a:ext cx="49306" cy="49306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+mn-ea"/>
                  </a:endParaRPr>
                </a:p>
              </p:txBody>
            </p:sp>
          </p:grp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549001" y="555626"/>
            <a:ext cx="4441075" cy="876848"/>
            <a:chOff x="326687" y="247818"/>
            <a:chExt cx="6054926" cy="725466"/>
          </a:xfrm>
        </p:grpSpPr>
        <p:sp>
          <p:nvSpPr>
            <p:cNvPr id="6" name="文本框 5"/>
            <p:cNvSpPr txBox="1"/>
            <p:nvPr/>
          </p:nvSpPr>
          <p:spPr bwMode="auto">
            <a:xfrm>
              <a:off x="1038109" y="412204"/>
              <a:ext cx="5343504" cy="38196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400" kern="0" dirty="0">
                  <a:solidFill>
                    <a:srgbClr val="0070C0"/>
                  </a:solidFill>
                  <a:latin typeface="+mn-ea"/>
                </a:rPr>
                <a:t>栈的抽象数据类型 </a:t>
              </a:r>
              <a:endParaRPr lang="zh-CN" altLang="en-US" sz="2400" kern="0" dirty="0">
                <a:solidFill>
                  <a:srgbClr val="0070C0"/>
                </a:solidFill>
                <a:latin typeface="+mn-ea"/>
              </a:endParaRPr>
            </a:p>
          </p:txBody>
        </p:sp>
        <p:grpSp>
          <p:nvGrpSpPr>
            <p:cNvPr id="7" name="组合 6"/>
            <p:cNvGrpSpPr/>
            <p:nvPr/>
          </p:nvGrpSpPr>
          <p:grpSpPr>
            <a:xfrm>
              <a:off x="326687" y="247818"/>
              <a:ext cx="4861582" cy="725466"/>
              <a:chOff x="326687" y="247818"/>
              <a:chExt cx="4861582" cy="725466"/>
            </a:xfrm>
          </p:grpSpPr>
          <p:grpSp>
            <p:nvGrpSpPr>
              <p:cNvPr id="8" name="组合 7"/>
              <p:cNvGrpSpPr/>
              <p:nvPr/>
            </p:nvGrpSpPr>
            <p:grpSpPr>
              <a:xfrm>
                <a:off x="349799" y="247818"/>
                <a:ext cx="4791980" cy="261575"/>
                <a:chOff x="349799" y="247818"/>
                <a:chExt cx="4791980" cy="261575"/>
              </a:xfrm>
            </p:grpSpPr>
            <p:cxnSp>
              <p:nvCxnSpPr>
                <p:cNvPr id="23" name="直接连接符 22"/>
                <p:cNvCxnSpPr/>
                <p:nvPr/>
              </p:nvCxnSpPr>
              <p:spPr>
                <a:xfrm>
                  <a:off x="638117" y="248864"/>
                  <a:ext cx="3287537" cy="0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直接连接符 23"/>
                <p:cNvCxnSpPr/>
                <p:nvPr/>
              </p:nvCxnSpPr>
              <p:spPr>
                <a:xfrm>
                  <a:off x="4824514" y="335707"/>
                  <a:ext cx="313542" cy="173686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直接连接符 24"/>
                <p:cNvCxnSpPr/>
                <p:nvPr/>
              </p:nvCxnSpPr>
              <p:spPr>
                <a:xfrm>
                  <a:off x="4084534" y="335707"/>
                  <a:ext cx="737870" cy="0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直接连接符 25"/>
                <p:cNvCxnSpPr/>
                <p:nvPr/>
              </p:nvCxnSpPr>
              <p:spPr>
                <a:xfrm>
                  <a:off x="3927764" y="248864"/>
                  <a:ext cx="156771" cy="86843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7" name="任意多边形: 形状 26"/>
                <p:cNvSpPr/>
                <p:nvPr/>
              </p:nvSpPr>
              <p:spPr>
                <a:xfrm>
                  <a:off x="349799" y="247818"/>
                  <a:ext cx="4791980" cy="257189"/>
                </a:xfrm>
                <a:custGeom>
                  <a:avLst/>
                  <a:gdLst>
                    <a:gd name="connsiteX0" fmla="*/ 0 w 5405438"/>
                    <a:gd name="connsiteY0" fmla="*/ 233362 h 366712"/>
                    <a:gd name="connsiteX1" fmla="*/ 328613 w 5405438"/>
                    <a:gd name="connsiteY1" fmla="*/ 0 h 366712"/>
                    <a:gd name="connsiteX2" fmla="*/ 4043363 w 5405438"/>
                    <a:gd name="connsiteY2" fmla="*/ 0 h 366712"/>
                    <a:gd name="connsiteX3" fmla="*/ 4214813 w 5405438"/>
                    <a:gd name="connsiteY3" fmla="*/ 123825 h 366712"/>
                    <a:gd name="connsiteX4" fmla="*/ 5048250 w 5405438"/>
                    <a:gd name="connsiteY4" fmla="*/ 123825 h 366712"/>
                    <a:gd name="connsiteX5" fmla="*/ 5405438 w 5405438"/>
                    <a:gd name="connsiteY5" fmla="*/ 366712 h 3667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405438" h="366712">
                      <a:moveTo>
                        <a:pt x="0" y="233362"/>
                      </a:moveTo>
                      <a:lnTo>
                        <a:pt x="328613" y="0"/>
                      </a:lnTo>
                      <a:lnTo>
                        <a:pt x="4043363" y="0"/>
                      </a:lnTo>
                      <a:lnTo>
                        <a:pt x="4214813" y="123825"/>
                      </a:lnTo>
                      <a:lnTo>
                        <a:pt x="5048250" y="123825"/>
                      </a:lnTo>
                      <a:lnTo>
                        <a:pt x="5405438" y="366712"/>
                      </a:lnTo>
                    </a:path>
                  </a:pathLst>
                </a:cu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endParaRPr lang="zh-CN" altLang="en-US" dirty="0">
                    <a:latin typeface="+mn-ea"/>
                  </a:endParaRPr>
                </a:p>
              </p:txBody>
            </p:sp>
            <p:sp>
              <p:nvSpPr>
                <p:cNvPr id="28" name="任意多边形: 形状 27"/>
                <p:cNvSpPr/>
                <p:nvPr/>
              </p:nvSpPr>
              <p:spPr>
                <a:xfrm flipV="1">
                  <a:off x="737468" y="249336"/>
                  <a:ext cx="3029477" cy="84093"/>
                </a:xfrm>
                <a:custGeom>
                  <a:avLst/>
                  <a:gdLst>
                    <a:gd name="connsiteX0" fmla="*/ 0 w 4221480"/>
                    <a:gd name="connsiteY0" fmla="*/ 236220 h 236220"/>
                    <a:gd name="connsiteX1" fmla="*/ 320040 w 4221480"/>
                    <a:gd name="connsiteY1" fmla="*/ 0 h 236220"/>
                    <a:gd name="connsiteX2" fmla="*/ 4053840 w 4221480"/>
                    <a:gd name="connsiteY2" fmla="*/ 0 h 236220"/>
                    <a:gd name="connsiteX3" fmla="*/ 4221480 w 4221480"/>
                    <a:gd name="connsiteY3" fmla="*/ 137160 h 236220"/>
                    <a:gd name="connsiteX4" fmla="*/ 152400 w 4221480"/>
                    <a:gd name="connsiteY4" fmla="*/ 129540 h 236220"/>
                    <a:gd name="connsiteX0-1" fmla="*/ 167640 w 4069080"/>
                    <a:gd name="connsiteY0-2" fmla="*/ 0 h 137160"/>
                    <a:gd name="connsiteX1-3" fmla="*/ 3901440 w 4069080"/>
                    <a:gd name="connsiteY1-4" fmla="*/ 0 h 137160"/>
                    <a:gd name="connsiteX2-5" fmla="*/ 4069080 w 4069080"/>
                    <a:gd name="connsiteY2-6" fmla="*/ 137160 h 137160"/>
                    <a:gd name="connsiteX3-7" fmla="*/ 0 w 4069080"/>
                    <a:gd name="connsiteY3-8" fmla="*/ 129540 h 137160"/>
                    <a:gd name="connsiteX0-9" fmla="*/ 167640 w 4069080"/>
                    <a:gd name="connsiteY0-10" fmla="*/ 0 h 137160"/>
                    <a:gd name="connsiteX1-11" fmla="*/ 3901440 w 4069080"/>
                    <a:gd name="connsiteY1-12" fmla="*/ 0 h 137160"/>
                    <a:gd name="connsiteX2-13" fmla="*/ 4069080 w 4069080"/>
                    <a:gd name="connsiteY2-14" fmla="*/ 137160 h 137160"/>
                    <a:gd name="connsiteX3-15" fmla="*/ 0 w 4069080"/>
                    <a:gd name="connsiteY3-16" fmla="*/ 129540 h 137160"/>
                    <a:gd name="connsiteX4-17" fmla="*/ 167640 w 4069080"/>
                    <a:gd name="connsiteY4-18" fmla="*/ 0 h 137160"/>
                    <a:gd name="connsiteX0-19" fmla="*/ 167640 w 4069080"/>
                    <a:gd name="connsiteY0-20" fmla="*/ 0 h 137160"/>
                    <a:gd name="connsiteX1-21" fmla="*/ 3901440 w 4069080"/>
                    <a:gd name="connsiteY1-22" fmla="*/ 0 h 137160"/>
                    <a:gd name="connsiteX2-23" fmla="*/ 4069080 w 4069080"/>
                    <a:gd name="connsiteY2-24" fmla="*/ 137160 h 137160"/>
                    <a:gd name="connsiteX3-25" fmla="*/ 0 w 4069080"/>
                    <a:gd name="connsiteY3-26" fmla="*/ 135212 h 137160"/>
                    <a:gd name="connsiteX4-27" fmla="*/ 167640 w 4069080"/>
                    <a:gd name="connsiteY4-28" fmla="*/ 0 h 137160"/>
                    <a:gd name="connsiteX0-29" fmla="*/ 167640 w 4069080"/>
                    <a:gd name="connsiteY0-30" fmla="*/ 0 h 142773"/>
                    <a:gd name="connsiteX1-31" fmla="*/ 3901440 w 4069080"/>
                    <a:gd name="connsiteY1-32" fmla="*/ 0 h 142773"/>
                    <a:gd name="connsiteX2-33" fmla="*/ 4069080 w 4069080"/>
                    <a:gd name="connsiteY2-34" fmla="*/ 137160 h 142773"/>
                    <a:gd name="connsiteX3-35" fmla="*/ 0 w 4069080"/>
                    <a:gd name="connsiteY3-36" fmla="*/ 142773 h 142773"/>
                    <a:gd name="connsiteX4-37" fmla="*/ 167640 w 4069080"/>
                    <a:gd name="connsiteY4-38" fmla="*/ 0 h 142773"/>
                    <a:gd name="connsiteX0-39" fmla="*/ 167640 w 4069080"/>
                    <a:gd name="connsiteY0-40" fmla="*/ 0 h 142773"/>
                    <a:gd name="connsiteX1-41" fmla="*/ 3901440 w 4069080"/>
                    <a:gd name="connsiteY1-42" fmla="*/ 0 h 142773"/>
                    <a:gd name="connsiteX2-43" fmla="*/ 4069080 w 4069080"/>
                    <a:gd name="connsiteY2-44" fmla="*/ 140940 h 142773"/>
                    <a:gd name="connsiteX3-45" fmla="*/ 0 w 4069080"/>
                    <a:gd name="connsiteY3-46" fmla="*/ 142773 h 142773"/>
                    <a:gd name="connsiteX4-47" fmla="*/ 167640 w 4069080"/>
                    <a:gd name="connsiteY4-48" fmla="*/ 0 h 142773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17" y="connsiteY4-18"/>
                    </a:cxn>
                  </a:cxnLst>
                  <a:rect l="l" t="t" r="r" b="b"/>
                  <a:pathLst>
                    <a:path w="4069080" h="142773">
                      <a:moveTo>
                        <a:pt x="167640" y="0"/>
                      </a:moveTo>
                      <a:lnTo>
                        <a:pt x="3901440" y="0"/>
                      </a:lnTo>
                      <a:lnTo>
                        <a:pt x="4069080" y="140940"/>
                      </a:lnTo>
                      <a:lnTo>
                        <a:pt x="0" y="142773"/>
                      </a:lnTo>
                      <a:lnTo>
                        <a:pt x="167640" y="0"/>
                      </a:lnTo>
                      <a:close/>
                    </a:path>
                  </a:pathLst>
                </a:custGeom>
                <a:solidFill>
                  <a:srgbClr val="0070C0"/>
                </a:solidFill>
                <a:ln w="254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endParaRPr lang="zh-CN" altLang="en-US" dirty="0">
                    <a:latin typeface="+mn-ea"/>
                  </a:endParaRPr>
                </a:p>
              </p:txBody>
            </p:sp>
          </p:grpSp>
          <p:grpSp>
            <p:nvGrpSpPr>
              <p:cNvPr id="9" name="组合 8"/>
              <p:cNvGrpSpPr/>
              <p:nvPr/>
            </p:nvGrpSpPr>
            <p:grpSpPr>
              <a:xfrm>
                <a:off x="349799" y="711709"/>
                <a:ext cx="4815092" cy="261575"/>
                <a:chOff x="358852" y="925118"/>
                <a:chExt cx="4815092" cy="261575"/>
              </a:xfrm>
            </p:grpSpPr>
            <p:cxnSp>
              <p:nvCxnSpPr>
                <p:cNvPr id="16" name="直接连接符 15"/>
                <p:cNvCxnSpPr/>
                <p:nvPr/>
              </p:nvCxnSpPr>
              <p:spPr>
                <a:xfrm flipH="1" flipV="1">
                  <a:off x="1574976" y="1185647"/>
                  <a:ext cx="3287537" cy="0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直接连接符 16"/>
                <p:cNvCxnSpPr/>
                <p:nvPr/>
              </p:nvCxnSpPr>
              <p:spPr>
                <a:xfrm flipH="1" flipV="1">
                  <a:off x="362574" y="925118"/>
                  <a:ext cx="313542" cy="173686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直接连接符 17"/>
                <p:cNvCxnSpPr/>
                <p:nvPr/>
              </p:nvCxnSpPr>
              <p:spPr>
                <a:xfrm flipV="1">
                  <a:off x="4860402" y="1011961"/>
                  <a:ext cx="313542" cy="173686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直接连接符 18"/>
                <p:cNvCxnSpPr/>
                <p:nvPr/>
              </p:nvCxnSpPr>
              <p:spPr>
                <a:xfrm flipH="1" flipV="1">
                  <a:off x="678226" y="1098804"/>
                  <a:ext cx="737870" cy="0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直接连接符 19"/>
                <p:cNvCxnSpPr/>
                <p:nvPr/>
              </p:nvCxnSpPr>
              <p:spPr>
                <a:xfrm flipH="1" flipV="1">
                  <a:off x="1416096" y="1098804"/>
                  <a:ext cx="156771" cy="86843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1" name="任意多边形: 形状 20"/>
                <p:cNvSpPr/>
                <p:nvPr/>
              </p:nvSpPr>
              <p:spPr>
                <a:xfrm flipH="1" flipV="1">
                  <a:off x="358852" y="929504"/>
                  <a:ext cx="4791980" cy="257189"/>
                </a:xfrm>
                <a:custGeom>
                  <a:avLst/>
                  <a:gdLst>
                    <a:gd name="connsiteX0" fmla="*/ 0 w 5405438"/>
                    <a:gd name="connsiteY0" fmla="*/ 233362 h 366712"/>
                    <a:gd name="connsiteX1" fmla="*/ 328613 w 5405438"/>
                    <a:gd name="connsiteY1" fmla="*/ 0 h 366712"/>
                    <a:gd name="connsiteX2" fmla="*/ 4043363 w 5405438"/>
                    <a:gd name="connsiteY2" fmla="*/ 0 h 366712"/>
                    <a:gd name="connsiteX3" fmla="*/ 4214813 w 5405438"/>
                    <a:gd name="connsiteY3" fmla="*/ 123825 h 366712"/>
                    <a:gd name="connsiteX4" fmla="*/ 5048250 w 5405438"/>
                    <a:gd name="connsiteY4" fmla="*/ 123825 h 366712"/>
                    <a:gd name="connsiteX5" fmla="*/ 5405438 w 5405438"/>
                    <a:gd name="connsiteY5" fmla="*/ 366712 h 3667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405438" h="366712">
                      <a:moveTo>
                        <a:pt x="0" y="233362"/>
                      </a:moveTo>
                      <a:lnTo>
                        <a:pt x="328613" y="0"/>
                      </a:lnTo>
                      <a:lnTo>
                        <a:pt x="4043363" y="0"/>
                      </a:lnTo>
                      <a:lnTo>
                        <a:pt x="4214813" y="123825"/>
                      </a:lnTo>
                      <a:lnTo>
                        <a:pt x="5048250" y="123825"/>
                      </a:lnTo>
                      <a:lnTo>
                        <a:pt x="5405438" y="366712"/>
                      </a:lnTo>
                    </a:path>
                  </a:pathLst>
                </a:cu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22" name="任意多边形: 形状 21"/>
                <p:cNvSpPr/>
                <p:nvPr/>
              </p:nvSpPr>
              <p:spPr>
                <a:xfrm flipH="1">
                  <a:off x="1733685" y="1101082"/>
                  <a:ext cx="3029477" cy="84093"/>
                </a:xfrm>
                <a:custGeom>
                  <a:avLst/>
                  <a:gdLst>
                    <a:gd name="connsiteX0" fmla="*/ 0 w 4221480"/>
                    <a:gd name="connsiteY0" fmla="*/ 236220 h 236220"/>
                    <a:gd name="connsiteX1" fmla="*/ 320040 w 4221480"/>
                    <a:gd name="connsiteY1" fmla="*/ 0 h 236220"/>
                    <a:gd name="connsiteX2" fmla="*/ 4053840 w 4221480"/>
                    <a:gd name="connsiteY2" fmla="*/ 0 h 236220"/>
                    <a:gd name="connsiteX3" fmla="*/ 4221480 w 4221480"/>
                    <a:gd name="connsiteY3" fmla="*/ 137160 h 236220"/>
                    <a:gd name="connsiteX4" fmla="*/ 152400 w 4221480"/>
                    <a:gd name="connsiteY4" fmla="*/ 129540 h 236220"/>
                    <a:gd name="connsiteX0-1" fmla="*/ 167640 w 4069080"/>
                    <a:gd name="connsiteY0-2" fmla="*/ 0 h 137160"/>
                    <a:gd name="connsiteX1-3" fmla="*/ 3901440 w 4069080"/>
                    <a:gd name="connsiteY1-4" fmla="*/ 0 h 137160"/>
                    <a:gd name="connsiteX2-5" fmla="*/ 4069080 w 4069080"/>
                    <a:gd name="connsiteY2-6" fmla="*/ 137160 h 137160"/>
                    <a:gd name="connsiteX3-7" fmla="*/ 0 w 4069080"/>
                    <a:gd name="connsiteY3-8" fmla="*/ 129540 h 137160"/>
                    <a:gd name="connsiteX0-9" fmla="*/ 167640 w 4069080"/>
                    <a:gd name="connsiteY0-10" fmla="*/ 0 h 137160"/>
                    <a:gd name="connsiteX1-11" fmla="*/ 3901440 w 4069080"/>
                    <a:gd name="connsiteY1-12" fmla="*/ 0 h 137160"/>
                    <a:gd name="connsiteX2-13" fmla="*/ 4069080 w 4069080"/>
                    <a:gd name="connsiteY2-14" fmla="*/ 137160 h 137160"/>
                    <a:gd name="connsiteX3-15" fmla="*/ 0 w 4069080"/>
                    <a:gd name="connsiteY3-16" fmla="*/ 129540 h 137160"/>
                    <a:gd name="connsiteX4-17" fmla="*/ 167640 w 4069080"/>
                    <a:gd name="connsiteY4-18" fmla="*/ 0 h 137160"/>
                    <a:gd name="connsiteX0-19" fmla="*/ 167640 w 4069080"/>
                    <a:gd name="connsiteY0-20" fmla="*/ 0 h 137160"/>
                    <a:gd name="connsiteX1-21" fmla="*/ 3901440 w 4069080"/>
                    <a:gd name="connsiteY1-22" fmla="*/ 0 h 137160"/>
                    <a:gd name="connsiteX2-23" fmla="*/ 4069080 w 4069080"/>
                    <a:gd name="connsiteY2-24" fmla="*/ 137160 h 137160"/>
                    <a:gd name="connsiteX3-25" fmla="*/ 0 w 4069080"/>
                    <a:gd name="connsiteY3-26" fmla="*/ 135212 h 137160"/>
                    <a:gd name="connsiteX4-27" fmla="*/ 167640 w 4069080"/>
                    <a:gd name="connsiteY4-28" fmla="*/ 0 h 137160"/>
                    <a:gd name="connsiteX0-29" fmla="*/ 167640 w 4069080"/>
                    <a:gd name="connsiteY0-30" fmla="*/ 0 h 142773"/>
                    <a:gd name="connsiteX1-31" fmla="*/ 3901440 w 4069080"/>
                    <a:gd name="connsiteY1-32" fmla="*/ 0 h 142773"/>
                    <a:gd name="connsiteX2-33" fmla="*/ 4069080 w 4069080"/>
                    <a:gd name="connsiteY2-34" fmla="*/ 137160 h 142773"/>
                    <a:gd name="connsiteX3-35" fmla="*/ 0 w 4069080"/>
                    <a:gd name="connsiteY3-36" fmla="*/ 142773 h 142773"/>
                    <a:gd name="connsiteX4-37" fmla="*/ 167640 w 4069080"/>
                    <a:gd name="connsiteY4-38" fmla="*/ 0 h 142773"/>
                    <a:gd name="connsiteX0-39" fmla="*/ 167640 w 4069080"/>
                    <a:gd name="connsiteY0-40" fmla="*/ 0 h 142773"/>
                    <a:gd name="connsiteX1-41" fmla="*/ 3901440 w 4069080"/>
                    <a:gd name="connsiteY1-42" fmla="*/ 0 h 142773"/>
                    <a:gd name="connsiteX2-43" fmla="*/ 4069080 w 4069080"/>
                    <a:gd name="connsiteY2-44" fmla="*/ 140940 h 142773"/>
                    <a:gd name="connsiteX3-45" fmla="*/ 0 w 4069080"/>
                    <a:gd name="connsiteY3-46" fmla="*/ 142773 h 142773"/>
                    <a:gd name="connsiteX4-47" fmla="*/ 167640 w 4069080"/>
                    <a:gd name="connsiteY4-48" fmla="*/ 0 h 142773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17" y="connsiteY4-18"/>
                    </a:cxn>
                  </a:cxnLst>
                  <a:rect l="l" t="t" r="r" b="b"/>
                  <a:pathLst>
                    <a:path w="4069080" h="142773">
                      <a:moveTo>
                        <a:pt x="167640" y="0"/>
                      </a:moveTo>
                      <a:lnTo>
                        <a:pt x="3901440" y="0"/>
                      </a:lnTo>
                      <a:lnTo>
                        <a:pt x="4069080" y="140940"/>
                      </a:lnTo>
                      <a:lnTo>
                        <a:pt x="0" y="142773"/>
                      </a:lnTo>
                      <a:lnTo>
                        <a:pt x="167640" y="0"/>
                      </a:lnTo>
                      <a:close/>
                    </a:path>
                  </a:pathLst>
                </a:custGeom>
                <a:solidFill>
                  <a:srgbClr val="0070C0"/>
                </a:solidFill>
                <a:ln w="254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endParaRPr lang="zh-CN" altLang="en-US" dirty="0">
                    <a:latin typeface="+mn-ea"/>
                  </a:endParaRPr>
                </a:p>
              </p:txBody>
            </p:sp>
          </p:grpSp>
          <p:grpSp>
            <p:nvGrpSpPr>
              <p:cNvPr id="10" name="组合 9"/>
              <p:cNvGrpSpPr/>
              <p:nvPr/>
            </p:nvGrpSpPr>
            <p:grpSpPr>
              <a:xfrm>
                <a:off x="5138963" y="489126"/>
                <a:ext cx="49306" cy="329693"/>
                <a:chOff x="5138963" y="489126"/>
                <a:chExt cx="49306" cy="329693"/>
              </a:xfrm>
            </p:grpSpPr>
            <p:sp>
              <p:nvSpPr>
                <p:cNvPr id="14" name="椭圆 13"/>
                <p:cNvSpPr/>
                <p:nvPr/>
              </p:nvSpPr>
              <p:spPr>
                <a:xfrm>
                  <a:off x="5138963" y="769513"/>
                  <a:ext cx="49306" cy="49306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15" name="椭圆 14"/>
                <p:cNvSpPr/>
                <p:nvPr/>
              </p:nvSpPr>
              <p:spPr>
                <a:xfrm>
                  <a:off x="5138963" y="489126"/>
                  <a:ext cx="49306" cy="49306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+mn-ea"/>
                  </a:endParaRPr>
                </a:p>
              </p:txBody>
            </p:sp>
          </p:grpSp>
          <p:grpSp>
            <p:nvGrpSpPr>
              <p:cNvPr id="11" name="组合 10"/>
              <p:cNvGrpSpPr/>
              <p:nvPr/>
            </p:nvGrpSpPr>
            <p:grpSpPr>
              <a:xfrm>
                <a:off x="326687" y="399838"/>
                <a:ext cx="49306" cy="329693"/>
                <a:chOff x="5138963" y="489126"/>
                <a:chExt cx="49306" cy="329693"/>
              </a:xfrm>
            </p:grpSpPr>
            <p:sp>
              <p:nvSpPr>
                <p:cNvPr id="12" name="椭圆 11"/>
                <p:cNvSpPr/>
                <p:nvPr/>
              </p:nvSpPr>
              <p:spPr>
                <a:xfrm>
                  <a:off x="5138963" y="769513"/>
                  <a:ext cx="49306" cy="49306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13" name="椭圆 12"/>
                <p:cNvSpPr/>
                <p:nvPr/>
              </p:nvSpPr>
              <p:spPr>
                <a:xfrm>
                  <a:off x="5138963" y="489126"/>
                  <a:ext cx="49306" cy="49306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+mn-ea"/>
                  </a:endParaRPr>
                </a:p>
              </p:txBody>
            </p:sp>
          </p:grpSp>
        </p:grpSp>
      </p:grpSp>
      <p:sp>
        <p:nvSpPr>
          <p:cNvPr id="29" name="Rectangle 3"/>
          <p:cNvSpPr txBox="1">
            <a:spLocks noChangeArrowheads="1"/>
          </p:cNvSpPr>
          <p:nvPr/>
        </p:nvSpPr>
        <p:spPr>
          <a:xfrm>
            <a:off x="2663583" y="1575804"/>
            <a:ext cx="8847784" cy="5133860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2755" indent="-452755">
              <a:spcBef>
                <a:spcPts val="600"/>
              </a:spcBef>
              <a:buClr>
                <a:srgbClr val="7030A0"/>
              </a:buClr>
              <a:buNone/>
            </a:pP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ADT Stack{</a:t>
            </a:r>
            <a:endParaRPr lang="en-US" altLang="zh-C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2755" indent="-452755">
              <a:spcBef>
                <a:spcPts val="600"/>
              </a:spcBef>
              <a:buClr>
                <a:srgbClr val="7030A0"/>
              </a:buClr>
              <a:buNone/>
            </a:pP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zh-CN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数据对象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D={ </a:t>
            </a:r>
            <a:r>
              <a:rPr lang="en-US" altLang="zh-CN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zh-CN" sz="22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|e</a:t>
            </a:r>
            <a:r>
              <a:rPr lang="en-US" altLang="zh-CN" sz="22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∈T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 </a:t>
            </a:r>
            <a:r>
              <a:rPr lang="en-US" altLang="zh-CN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=1,2,…,n</a:t>
            </a:r>
            <a:r>
              <a:rPr lang="zh-CN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n≥0 }</a:t>
            </a:r>
            <a:endParaRPr lang="en-US" altLang="zh-C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2755" indent="-452755">
              <a:spcBef>
                <a:spcPts val="600"/>
              </a:spcBef>
              <a:buClr>
                <a:srgbClr val="7030A0"/>
              </a:buClr>
              <a:buNone/>
            </a:pP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zh-CN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数据关系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R={&lt;e</a:t>
            </a:r>
            <a:r>
              <a:rPr lang="en-US" altLang="zh-CN" sz="22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i-1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zh-CN" sz="22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&gt;|e</a:t>
            </a:r>
            <a:r>
              <a:rPr lang="en-US" altLang="zh-CN" sz="22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i-1</a:t>
            </a:r>
            <a:r>
              <a:rPr lang="zh-CN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zh-CN" sz="22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∈T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 </a:t>
            </a:r>
            <a:r>
              <a:rPr lang="en-US" altLang="zh-CN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=2,3,…,n }</a:t>
            </a:r>
            <a:endParaRPr lang="en-US" altLang="zh-C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2755" indent="-452755">
              <a:spcBef>
                <a:spcPts val="600"/>
              </a:spcBef>
              <a:buClr>
                <a:srgbClr val="7030A0"/>
              </a:buClr>
              <a:buNone/>
            </a:pP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zh-CN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基本操作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zh-CN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endParaRPr lang="zh-CN" alt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2755" indent="-452755">
              <a:spcBef>
                <a:spcPts val="600"/>
              </a:spcBef>
              <a:buClr>
                <a:srgbClr val="7030A0"/>
              </a:buClr>
              <a:buNone/>
            </a:pPr>
            <a:r>
              <a:rPr lang="zh-CN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Create()</a:t>
            </a:r>
            <a:r>
              <a:rPr lang="zh-CN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：创建空栈</a:t>
            </a:r>
            <a:endParaRPr lang="zh-CN" alt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2755" indent="-452755">
              <a:spcBef>
                <a:spcPts val="600"/>
              </a:spcBef>
              <a:buClr>
                <a:srgbClr val="7030A0"/>
              </a:buClr>
              <a:buNone/>
            </a:pPr>
            <a:r>
              <a:rPr lang="zh-CN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Destroy()</a:t>
            </a:r>
            <a:r>
              <a:rPr lang="zh-CN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：删除栈</a:t>
            </a:r>
            <a:endParaRPr lang="zh-CN" alt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2755" indent="-452755">
              <a:spcBef>
                <a:spcPts val="600"/>
              </a:spcBef>
              <a:buClr>
                <a:srgbClr val="7030A0"/>
              </a:buClr>
              <a:buNone/>
            </a:pPr>
            <a:r>
              <a:rPr lang="zh-CN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US" altLang="zh-CN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bool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IsEmpty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r>
              <a:rPr lang="zh-CN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zh-CN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判断栈是否为空，空返回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true</a:t>
            </a:r>
            <a:r>
              <a:rPr lang="zh-CN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，非空返回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false</a:t>
            </a:r>
            <a:endParaRPr lang="en-US" altLang="zh-C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2755" indent="-452755">
              <a:spcBef>
                <a:spcPts val="600"/>
              </a:spcBef>
              <a:buClr>
                <a:srgbClr val="7030A0"/>
              </a:buClr>
              <a:buNone/>
            </a:pP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bool </a:t>
            </a:r>
            <a:r>
              <a:rPr lang="en-US" altLang="zh-CN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IsFull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r>
              <a:rPr lang="zh-CN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zh-CN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判断栈是否为满，满返回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true</a:t>
            </a:r>
            <a:r>
              <a:rPr lang="zh-CN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，不满返回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false</a:t>
            </a:r>
            <a:endParaRPr lang="en-US" altLang="zh-C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2755" indent="-452755">
              <a:spcBef>
                <a:spcPts val="600"/>
              </a:spcBef>
              <a:buClr>
                <a:srgbClr val="7030A0"/>
              </a:buClr>
              <a:buNone/>
            </a:pP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bool Push(</a:t>
            </a:r>
            <a:r>
              <a:rPr lang="en-US" altLang="zh-CN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const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T&amp; x)</a:t>
            </a:r>
            <a:r>
              <a:rPr lang="zh-CN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：在栈顶插入元素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zh-CN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，返回插入后的栈</a:t>
            </a:r>
            <a:endParaRPr lang="zh-CN" alt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2755" indent="-452755">
              <a:spcBef>
                <a:spcPts val="600"/>
              </a:spcBef>
              <a:buClr>
                <a:srgbClr val="7030A0"/>
              </a:buClr>
              <a:buNone/>
            </a:pPr>
            <a:r>
              <a:rPr lang="zh-CN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bool Top(T&amp; x)</a:t>
            </a:r>
            <a:r>
              <a:rPr lang="zh-CN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	求栈顶元素的值放入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zh-CN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中</a:t>
            </a:r>
            <a:endParaRPr lang="zh-CN" alt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2755" indent="-452755">
              <a:spcBef>
                <a:spcPts val="600"/>
              </a:spcBef>
              <a:buClr>
                <a:srgbClr val="7030A0"/>
              </a:buClr>
              <a:buNone/>
            </a:pPr>
            <a:r>
              <a:rPr lang="zh-CN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bool Pop(T&amp; x)</a:t>
            </a:r>
            <a:r>
              <a:rPr lang="zh-CN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zh-CN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从栈顶删除一个元素并将该元素的值放入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zh-CN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中</a:t>
            </a:r>
            <a:endParaRPr lang="zh-CN" alt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2755" indent="-452755">
              <a:spcBef>
                <a:spcPts val="600"/>
              </a:spcBef>
              <a:buClr>
                <a:srgbClr val="7030A0"/>
              </a:buClr>
              <a:buNone/>
            </a:pPr>
            <a:r>
              <a:rPr lang="zh-CN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void </a:t>
            </a:r>
            <a:r>
              <a:rPr lang="en-US" altLang="zh-CN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r>
              <a:rPr lang="zh-CN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：输出栈</a:t>
            </a:r>
            <a:endParaRPr lang="zh-CN" alt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2755" indent="-452755">
              <a:spcBef>
                <a:spcPts val="600"/>
              </a:spcBef>
              <a:buClr>
                <a:srgbClr val="7030A0"/>
              </a:buClr>
              <a:buNone/>
            </a:pP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 ADT Stack</a:t>
            </a:r>
            <a:endParaRPr lang="en-US" altLang="zh-C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 txBox="1"/>
          <p:nvPr/>
        </p:nvSpPr>
        <p:spPr bwMode="white">
          <a:xfrm>
            <a:off x="2095500" y="44450"/>
            <a:ext cx="5729288" cy="725488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anose="020B0604030504040204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anose="020B0604030504040204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anose="020B0604030504040204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anose="020B0604030504040204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anose="020B0604030504040204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anose="020B0604030504040204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anose="020B0604030504040204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anose="020B0604030504040204" pitchFamily="34" charset="0"/>
              </a:defRPr>
            </a:lvl9pPr>
          </a:lstStyle>
          <a:p>
            <a:pPr algn="l">
              <a:defRPr/>
            </a:pPr>
            <a:endParaRPr lang="zh-CN" altLang="en-US" kern="0" dirty="0">
              <a:ea typeface="宋体" panose="02010600030101010101" pitchFamily="2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549001" y="555626"/>
            <a:ext cx="3565799" cy="876848"/>
            <a:chOff x="326687" y="247818"/>
            <a:chExt cx="4861582" cy="725466"/>
          </a:xfrm>
        </p:grpSpPr>
        <p:sp>
          <p:nvSpPr>
            <p:cNvPr id="8" name="文本框 7"/>
            <p:cNvSpPr txBox="1"/>
            <p:nvPr/>
          </p:nvSpPr>
          <p:spPr bwMode="auto">
            <a:xfrm>
              <a:off x="931471" y="412399"/>
              <a:ext cx="3898144" cy="38196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400" kern="0" dirty="0">
                  <a:solidFill>
                    <a:srgbClr val="0070C0"/>
                  </a:solidFill>
                  <a:latin typeface="+mn-ea"/>
                </a:rPr>
                <a:t>顺序栈 </a:t>
              </a:r>
              <a:endParaRPr lang="zh-CN" altLang="en-US" sz="2400" kern="0" dirty="0">
                <a:solidFill>
                  <a:srgbClr val="0070C0"/>
                </a:solidFill>
                <a:latin typeface="+mn-ea"/>
              </a:endParaRPr>
            </a:p>
          </p:txBody>
        </p:sp>
        <p:grpSp>
          <p:nvGrpSpPr>
            <p:cNvPr id="9" name="组合 8"/>
            <p:cNvGrpSpPr/>
            <p:nvPr/>
          </p:nvGrpSpPr>
          <p:grpSpPr>
            <a:xfrm>
              <a:off x="326687" y="247818"/>
              <a:ext cx="4861582" cy="725466"/>
              <a:chOff x="326687" y="247818"/>
              <a:chExt cx="4861582" cy="725466"/>
            </a:xfrm>
          </p:grpSpPr>
          <p:grpSp>
            <p:nvGrpSpPr>
              <p:cNvPr id="10" name="组合 9"/>
              <p:cNvGrpSpPr/>
              <p:nvPr/>
            </p:nvGrpSpPr>
            <p:grpSpPr>
              <a:xfrm>
                <a:off x="349799" y="247818"/>
                <a:ext cx="4791980" cy="261575"/>
                <a:chOff x="349799" y="247818"/>
                <a:chExt cx="4791980" cy="261575"/>
              </a:xfrm>
            </p:grpSpPr>
            <p:cxnSp>
              <p:nvCxnSpPr>
                <p:cNvPr id="25" name="直接连接符 24"/>
                <p:cNvCxnSpPr/>
                <p:nvPr/>
              </p:nvCxnSpPr>
              <p:spPr>
                <a:xfrm>
                  <a:off x="638117" y="248864"/>
                  <a:ext cx="3287537" cy="0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直接连接符 25"/>
                <p:cNvCxnSpPr/>
                <p:nvPr/>
              </p:nvCxnSpPr>
              <p:spPr>
                <a:xfrm>
                  <a:off x="4824514" y="335707"/>
                  <a:ext cx="313542" cy="173686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直接连接符 26"/>
                <p:cNvCxnSpPr/>
                <p:nvPr/>
              </p:nvCxnSpPr>
              <p:spPr>
                <a:xfrm>
                  <a:off x="4084534" y="335707"/>
                  <a:ext cx="737870" cy="0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直接连接符 27"/>
                <p:cNvCxnSpPr/>
                <p:nvPr/>
              </p:nvCxnSpPr>
              <p:spPr>
                <a:xfrm>
                  <a:off x="3927764" y="248864"/>
                  <a:ext cx="156771" cy="86843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9" name="任意多边形: 形状 28"/>
                <p:cNvSpPr/>
                <p:nvPr/>
              </p:nvSpPr>
              <p:spPr>
                <a:xfrm>
                  <a:off x="349799" y="247818"/>
                  <a:ext cx="4791980" cy="257189"/>
                </a:xfrm>
                <a:custGeom>
                  <a:avLst/>
                  <a:gdLst>
                    <a:gd name="connsiteX0" fmla="*/ 0 w 5405438"/>
                    <a:gd name="connsiteY0" fmla="*/ 233362 h 366712"/>
                    <a:gd name="connsiteX1" fmla="*/ 328613 w 5405438"/>
                    <a:gd name="connsiteY1" fmla="*/ 0 h 366712"/>
                    <a:gd name="connsiteX2" fmla="*/ 4043363 w 5405438"/>
                    <a:gd name="connsiteY2" fmla="*/ 0 h 366712"/>
                    <a:gd name="connsiteX3" fmla="*/ 4214813 w 5405438"/>
                    <a:gd name="connsiteY3" fmla="*/ 123825 h 366712"/>
                    <a:gd name="connsiteX4" fmla="*/ 5048250 w 5405438"/>
                    <a:gd name="connsiteY4" fmla="*/ 123825 h 366712"/>
                    <a:gd name="connsiteX5" fmla="*/ 5405438 w 5405438"/>
                    <a:gd name="connsiteY5" fmla="*/ 366712 h 3667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405438" h="366712">
                      <a:moveTo>
                        <a:pt x="0" y="233362"/>
                      </a:moveTo>
                      <a:lnTo>
                        <a:pt x="328613" y="0"/>
                      </a:lnTo>
                      <a:lnTo>
                        <a:pt x="4043363" y="0"/>
                      </a:lnTo>
                      <a:lnTo>
                        <a:pt x="4214813" y="123825"/>
                      </a:lnTo>
                      <a:lnTo>
                        <a:pt x="5048250" y="123825"/>
                      </a:lnTo>
                      <a:lnTo>
                        <a:pt x="5405438" y="366712"/>
                      </a:lnTo>
                    </a:path>
                  </a:pathLst>
                </a:cu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endParaRPr lang="zh-CN" altLang="en-US" dirty="0">
                    <a:latin typeface="+mn-ea"/>
                  </a:endParaRPr>
                </a:p>
              </p:txBody>
            </p:sp>
            <p:sp>
              <p:nvSpPr>
                <p:cNvPr id="30" name="任意多边形: 形状 29"/>
                <p:cNvSpPr/>
                <p:nvPr/>
              </p:nvSpPr>
              <p:spPr>
                <a:xfrm flipV="1">
                  <a:off x="737468" y="249336"/>
                  <a:ext cx="3029477" cy="84093"/>
                </a:xfrm>
                <a:custGeom>
                  <a:avLst/>
                  <a:gdLst>
                    <a:gd name="connsiteX0" fmla="*/ 0 w 4221480"/>
                    <a:gd name="connsiteY0" fmla="*/ 236220 h 236220"/>
                    <a:gd name="connsiteX1" fmla="*/ 320040 w 4221480"/>
                    <a:gd name="connsiteY1" fmla="*/ 0 h 236220"/>
                    <a:gd name="connsiteX2" fmla="*/ 4053840 w 4221480"/>
                    <a:gd name="connsiteY2" fmla="*/ 0 h 236220"/>
                    <a:gd name="connsiteX3" fmla="*/ 4221480 w 4221480"/>
                    <a:gd name="connsiteY3" fmla="*/ 137160 h 236220"/>
                    <a:gd name="connsiteX4" fmla="*/ 152400 w 4221480"/>
                    <a:gd name="connsiteY4" fmla="*/ 129540 h 236220"/>
                    <a:gd name="connsiteX0-1" fmla="*/ 167640 w 4069080"/>
                    <a:gd name="connsiteY0-2" fmla="*/ 0 h 137160"/>
                    <a:gd name="connsiteX1-3" fmla="*/ 3901440 w 4069080"/>
                    <a:gd name="connsiteY1-4" fmla="*/ 0 h 137160"/>
                    <a:gd name="connsiteX2-5" fmla="*/ 4069080 w 4069080"/>
                    <a:gd name="connsiteY2-6" fmla="*/ 137160 h 137160"/>
                    <a:gd name="connsiteX3-7" fmla="*/ 0 w 4069080"/>
                    <a:gd name="connsiteY3-8" fmla="*/ 129540 h 137160"/>
                    <a:gd name="connsiteX0-9" fmla="*/ 167640 w 4069080"/>
                    <a:gd name="connsiteY0-10" fmla="*/ 0 h 137160"/>
                    <a:gd name="connsiteX1-11" fmla="*/ 3901440 w 4069080"/>
                    <a:gd name="connsiteY1-12" fmla="*/ 0 h 137160"/>
                    <a:gd name="connsiteX2-13" fmla="*/ 4069080 w 4069080"/>
                    <a:gd name="connsiteY2-14" fmla="*/ 137160 h 137160"/>
                    <a:gd name="connsiteX3-15" fmla="*/ 0 w 4069080"/>
                    <a:gd name="connsiteY3-16" fmla="*/ 129540 h 137160"/>
                    <a:gd name="connsiteX4-17" fmla="*/ 167640 w 4069080"/>
                    <a:gd name="connsiteY4-18" fmla="*/ 0 h 137160"/>
                    <a:gd name="connsiteX0-19" fmla="*/ 167640 w 4069080"/>
                    <a:gd name="connsiteY0-20" fmla="*/ 0 h 137160"/>
                    <a:gd name="connsiteX1-21" fmla="*/ 3901440 w 4069080"/>
                    <a:gd name="connsiteY1-22" fmla="*/ 0 h 137160"/>
                    <a:gd name="connsiteX2-23" fmla="*/ 4069080 w 4069080"/>
                    <a:gd name="connsiteY2-24" fmla="*/ 137160 h 137160"/>
                    <a:gd name="connsiteX3-25" fmla="*/ 0 w 4069080"/>
                    <a:gd name="connsiteY3-26" fmla="*/ 135212 h 137160"/>
                    <a:gd name="connsiteX4-27" fmla="*/ 167640 w 4069080"/>
                    <a:gd name="connsiteY4-28" fmla="*/ 0 h 137160"/>
                    <a:gd name="connsiteX0-29" fmla="*/ 167640 w 4069080"/>
                    <a:gd name="connsiteY0-30" fmla="*/ 0 h 142773"/>
                    <a:gd name="connsiteX1-31" fmla="*/ 3901440 w 4069080"/>
                    <a:gd name="connsiteY1-32" fmla="*/ 0 h 142773"/>
                    <a:gd name="connsiteX2-33" fmla="*/ 4069080 w 4069080"/>
                    <a:gd name="connsiteY2-34" fmla="*/ 137160 h 142773"/>
                    <a:gd name="connsiteX3-35" fmla="*/ 0 w 4069080"/>
                    <a:gd name="connsiteY3-36" fmla="*/ 142773 h 142773"/>
                    <a:gd name="connsiteX4-37" fmla="*/ 167640 w 4069080"/>
                    <a:gd name="connsiteY4-38" fmla="*/ 0 h 142773"/>
                    <a:gd name="connsiteX0-39" fmla="*/ 167640 w 4069080"/>
                    <a:gd name="connsiteY0-40" fmla="*/ 0 h 142773"/>
                    <a:gd name="connsiteX1-41" fmla="*/ 3901440 w 4069080"/>
                    <a:gd name="connsiteY1-42" fmla="*/ 0 h 142773"/>
                    <a:gd name="connsiteX2-43" fmla="*/ 4069080 w 4069080"/>
                    <a:gd name="connsiteY2-44" fmla="*/ 140940 h 142773"/>
                    <a:gd name="connsiteX3-45" fmla="*/ 0 w 4069080"/>
                    <a:gd name="connsiteY3-46" fmla="*/ 142773 h 142773"/>
                    <a:gd name="connsiteX4-47" fmla="*/ 167640 w 4069080"/>
                    <a:gd name="connsiteY4-48" fmla="*/ 0 h 142773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17" y="connsiteY4-18"/>
                    </a:cxn>
                  </a:cxnLst>
                  <a:rect l="l" t="t" r="r" b="b"/>
                  <a:pathLst>
                    <a:path w="4069080" h="142773">
                      <a:moveTo>
                        <a:pt x="167640" y="0"/>
                      </a:moveTo>
                      <a:lnTo>
                        <a:pt x="3901440" y="0"/>
                      </a:lnTo>
                      <a:lnTo>
                        <a:pt x="4069080" y="140940"/>
                      </a:lnTo>
                      <a:lnTo>
                        <a:pt x="0" y="142773"/>
                      </a:lnTo>
                      <a:lnTo>
                        <a:pt x="167640" y="0"/>
                      </a:lnTo>
                      <a:close/>
                    </a:path>
                  </a:pathLst>
                </a:custGeom>
                <a:solidFill>
                  <a:srgbClr val="0070C0"/>
                </a:solidFill>
                <a:ln w="254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endParaRPr lang="zh-CN" altLang="en-US" dirty="0">
                    <a:latin typeface="+mn-ea"/>
                  </a:endParaRPr>
                </a:p>
              </p:txBody>
            </p:sp>
          </p:grpSp>
          <p:grpSp>
            <p:nvGrpSpPr>
              <p:cNvPr id="11" name="组合 10"/>
              <p:cNvGrpSpPr/>
              <p:nvPr/>
            </p:nvGrpSpPr>
            <p:grpSpPr>
              <a:xfrm>
                <a:off x="349799" y="711709"/>
                <a:ext cx="4815092" cy="261575"/>
                <a:chOff x="358852" y="925118"/>
                <a:chExt cx="4815092" cy="261575"/>
              </a:xfrm>
            </p:grpSpPr>
            <p:cxnSp>
              <p:nvCxnSpPr>
                <p:cNvPr id="18" name="直接连接符 17"/>
                <p:cNvCxnSpPr/>
                <p:nvPr/>
              </p:nvCxnSpPr>
              <p:spPr>
                <a:xfrm flipH="1" flipV="1">
                  <a:off x="1574976" y="1185647"/>
                  <a:ext cx="3287537" cy="0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直接连接符 18"/>
                <p:cNvCxnSpPr/>
                <p:nvPr/>
              </p:nvCxnSpPr>
              <p:spPr>
                <a:xfrm flipH="1" flipV="1">
                  <a:off x="362574" y="925118"/>
                  <a:ext cx="313542" cy="173686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直接连接符 19"/>
                <p:cNvCxnSpPr/>
                <p:nvPr/>
              </p:nvCxnSpPr>
              <p:spPr>
                <a:xfrm flipV="1">
                  <a:off x="4860402" y="1011961"/>
                  <a:ext cx="313542" cy="173686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直接连接符 20"/>
                <p:cNvCxnSpPr/>
                <p:nvPr/>
              </p:nvCxnSpPr>
              <p:spPr>
                <a:xfrm flipH="1" flipV="1">
                  <a:off x="678226" y="1098804"/>
                  <a:ext cx="737870" cy="0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直接连接符 21"/>
                <p:cNvCxnSpPr/>
                <p:nvPr/>
              </p:nvCxnSpPr>
              <p:spPr>
                <a:xfrm flipH="1" flipV="1">
                  <a:off x="1416096" y="1098804"/>
                  <a:ext cx="156771" cy="86843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3" name="任意多边形: 形状 22"/>
                <p:cNvSpPr/>
                <p:nvPr/>
              </p:nvSpPr>
              <p:spPr>
                <a:xfrm flipH="1" flipV="1">
                  <a:off x="358852" y="929504"/>
                  <a:ext cx="4791980" cy="257189"/>
                </a:xfrm>
                <a:custGeom>
                  <a:avLst/>
                  <a:gdLst>
                    <a:gd name="connsiteX0" fmla="*/ 0 w 5405438"/>
                    <a:gd name="connsiteY0" fmla="*/ 233362 h 366712"/>
                    <a:gd name="connsiteX1" fmla="*/ 328613 w 5405438"/>
                    <a:gd name="connsiteY1" fmla="*/ 0 h 366712"/>
                    <a:gd name="connsiteX2" fmla="*/ 4043363 w 5405438"/>
                    <a:gd name="connsiteY2" fmla="*/ 0 h 366712"/>
                    <a:gd name="connsiteX3" fmla="*/ 4214813 w 5405438"/>
                    <a:gd name="connsiteY3" fmla="*/ 123825 h 366712"/>
                    <a:gd name="connsiteX4" fmla="*/ 5048250 w 5405438"/>
                    <a:gd name="connsiteY4" fmla="*/ 123825 h 366712"/>
                    <a:gd name="connsiteX5" fmla="*/ 5405438 w 5405438"/>
                    <a:gd name="connsiteY5" fmla="*/ 366712 h 3667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405438" h="366712">
                      <a:moveTo>
                        <a:pt x="0" y="233362"/>
                      </a:moveTo>
                      <a:lnTo>
                        <a:pt x="328613" y="0"/>
                      </a:lnTo>
                      <a:lnTo>
                        <a:pt x="4043363" y="0"/>
                      </a:lnTo>
                      <a:lnTo>
                        <a:pt x="4214813" y="123825"/>
                      </a:lnTo>
                      <a:lnTo>
                        <a:pt x="5048250" y="123825"/>
                      </a:lnTo>
                      <a:lnTo>
                        <a:pt x="5405438" y="366712"/>
                      </a:lnTo>
                    </a:path>
                  </a:pathLst>
                </a:cu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24" name="任意多边形: 形状 23"/>
                <p:cNvSpPr/>
                <p:nvPr/>
              </p:nvSpPr>
              <p:spPr>
                <a:xfrm flipH="1">
                  <a:off x="1733685" y="1101082"/>
                  <a:ext cx="3029477" cy="84093"/>
                </a:xfrm>
                <a:custGeom>
                  <a:avLst/>
                  <a:gdLst>
                    <a:gd name="connsiteX0" fmla="*/ 0 w 4221480"/>
                    <a:gd name="connsiteY0" fmla="*/ 236220 h 236220"/>
                    <a:gd name="connsiteX1" fmla="*/ 320040 w 4221480"/>
                    <a:gd name="connsiteY1" fmla="*/ 0 h 236220"/>
                    <a:gd name="connsiteX2" fmla="*/ 4053840 w 4221480"/>
                    <a:gd name="connsiteY2" fmla="*/ 0 h 236220"/>
                    <a:gd name="connsiteX3" fmla="*/ 4221480 w 4221480"/>
                    <a:gd name="connsiteY3" fmla="*/ 137160 h 236220"/>
                    <a:gd name="connsiteX4" fmla="*/ 152400 w 4221480"/>
                    <a:gd name="connsiteY4" fmla="*/ 129540 h 236220"/>
                    <a:gd name="connsiteX0-1" fmla="*/ 167640 w 4069080"/>
                    <a:gd name="connsiteY0-2" fmla="*/ 0 h 137160"/>
                    <a:gd name="connsiteX1-3" fmla="*/ 3901440 w 4069080"/>
                    <a:gd name="connsiteY1-4" fmla="*/ 0 h 137160"/>
                    <a:gd name="connsiteX2-5" fmla="*/ 4069080 w 4069080"/>
                    <a:gd name="connsiteY2-6" fmla="*/ 137160 h 137160"/>
                    <a:gd name="connsiteX3-7" fmla="*/ 0 w 4069080"/>
                    <a:gd name="connsiteY3-8" fmla="*/ 129540 h 137160"/>
                    <a:gd name="connsiteX0-9" fmla="*/ 167640 w 4069080"/>
                    <a:gd name="connsiteY0-10" fmla="*/ 0 h 137160"/>
                    <a:gd name="connsiteX1-11" fmla="*/ 3901440 w 4069080"/>
                    <a:gd name="connsiteY1-12" fmla="*/ 0 h 137160"/>
                    <a:gd name="connsiteX2-13" fmla="*/ 4069080 w 4069080"/>
                    <a:gd name="connsiteY2-14" fmla="*/ 137160 h 137160"/>
                    <a:gd name="connsiteX3-15" fmla="*/ 0 w 4069080"/>
                    <a:gd name="connsiteY3-16" fmla="*/ 129540 h 137160"/>
                    <a:gd name="connsiteX4-17" fmla="*/ 167640 w 4069080"/>
                    <a:gd name="connsiteY4-18" fmla="*/ 0 h 137160"/>
                    <a:gd name="connsiteX0-19" fmla="*/ 167640 w 4069080"/>
                    <a:gd name="connsiteY0-20" fmla="*/ 0 h 137160"/>
                    <a:gd name="connsiteX1-21" fmla="*/ 3901440 w 4069080"/>
                    <a:gd name="connsiteY1-22" fmla="*/ 0 h 137160"/>
                    <a:gd name="connsiteX2-23" fmla="*/ 4069080 w 4069080"/>
                    <a:gd name="connsiteY2-24" fmla="*/ 137160 h 137160"/>
                    <a:gd name="connsiteX3-25" fmla="*/ 0 w 4069080"/>
                    <a:gd name="connsiteY3-26" fmla="*/ 135212 h 137160"/>
                    <a:gd name="connsiteX4-27" fmla="*/ 167640 w 4069080"/>
                    <a:gd name="connsiteY4-28" fmla="*/ 0 h 137160"/>
                    <a:gd name="connsiteX0-29" fmla="*/ 167640 w 4069080"/>
                    <a:gd name="connsiteY0-30" fmla="*/ 0 h 142773"/>
                    <a:gd name="connsiteX1-31" fmla="*/ 3901440 w 4069080"/>
                    <a:gd name="connsiteY1-32" fmla="*/ 0 h 142773"/>
                    <a:gd name="connsiteX2-33" fmla="*/ 4069080 w 4069080"/>
                    <a:gd name="connsiteY2-34" fmla="*/ 137160 h 142773"/>
                    <a:gd name="connsiteX3-35" fmla="*/ 0 w 4069080"/>
                    <a:gd name="connsiteY3-36" fmla="*/ 142773 h 142773"/>
                    <a:gd name="connsiteX4-37" fmla="*/ 167640 w 4069080"/>
                    <a:gd name="connsiteY4-38" fmla="*/ 0 h 142773"/>
                    <a:gd name="connsiteX0-39" fmla="*/ 167640 w 4069080"/>
                    <a:gd name="connsiteY0-40" fmla="*/ 0 h 142773"/>
                    <a:gd name="connsiteX1-41" fmla="*/ 3901440 w 4069080"/>
                    <a:gd name="connsiteY1-42" fmla="*/ 0 h 142773"/>
                    <a:gd name="connsiteX2-43" fmla="*/ 4069080 w 4069080"/>
                    <a:gd name="connsiteY2-44" fmla="*/ 140940 h 142773"/>
                    <a:gd name="connsiteX3-45" fmla="*/ 0 w 4069080"/>
                    <a:gd name="connsiteY3-46" fmla="*/ 142773 h 142773"/>
                    <a:gd name="connsiteX4-47" fmla="*/ 167640 w 4069080"/>
                    <a:gd name="connsiteY4-48" fmla="*/ 0 h 142773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17" y="connsiteY4-18"/>
                    </a:cxn>
                  </a:cxnLst>
                  <a:rect l="l" t="t" r="r" b="b"/>
                  <a:pathLst>
                    <a:path w="4069080" h="142773">
                      <a:moveTo>
                        <a:pt x="167640" y="0"/>
                      </a:moveTo>
                      <a:lnTo>
                        <a:pt x="3901440" y="0"/>
                      </a:lnTo>
                      <a:lnTo>
                        <a:pt x="4069080" y="140940"/>
                      </a:lnTo>
                      <a:lnTo>
                        <a:pt x="0" y="142773"/>
                      </a:lnTo>
                      <a:lnTo>
                        <a:pt x="167640" y="0"/>
                      </a:lnTo>
                      <a:close/>
                    </a:path>
                  </a:pathLst>
                </a:custGeom>
                <a:solidFill>
                  <a:srgbClr val="0070C0"/>
                </a:solidFill>
                <a:ln w="254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endParaRPr lang="zh-CN" altLang="en-US" dirty="0">
                    <a:latin typeface="+mn-ea"/>
                  </a:endParaRPr>
                </a:p>
              </p:txBody>
            </p:sp>
          </p:grpSp>
          <p:grpSp>
            <p:nvGrpSpPr>
              <p:cNvPr id="12" name="组合 11"/>
              <p:cNvGrpSpPr/>
              <p:nvPr/>
            </p:nvGrpSpPr>
            <p:grpSpPr>
              <a:xfrm>
                <a:off x="5138963" y="489126"/>
                <a:ext cx="49306" cy="329693"/>
                <a:chOff x="5138963" y="489126"/>
                <a:chExt cx="49306" cy="329693"/>
              </a:xfrm>
            </p:grpSpPr>
            <p:sp>
              <p:nvSpPr>
                <p:cNvPr id="16" name="椭圆 15"/>
                <p:cNvSpPr/>
                <p:nvPr/>
              </p:nvSpPr>
              <p:spPr>
                <a:xfrm>
                  <a:off x="5138963" y="769513"/>
                  <a:ext cx="49306" cy="49306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17" name="椭圆 16"/>
                <p:cNvSpPr/>
                <p:nvPr/>
              </p:nvSpPr>
              <p:spPr>
                <a:xfrm>
                  <a:off x="5138963" y="489126"/>
                  <a:ext cx="49306" cy="49306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+mn-ea"/>
                  </a:endParaRPr>
                </a:p>
              </p:txBody>
            </p:sp>
          </p:grpSp>
          <p:grpSp>
            <p:nvGrpSpPr>
              <p:cNvPr id="13" name="组合 12"/>
              <p:cNvGrpSpPr/>
              <p:nvPr/>
            </p:nvGrpSpPr>
            <p:grpSpPr>
              <a:xfrm>
                <a:off x="326687" y="399838"/>
                <a:ext cx="49306" cy="329693"/>
                <a:chOff x="5138963" y="489126"/>
                <a:chExt cx="49306" cy="329693"/>
              </a:xfrm>
            </p:grpSpPr>
            <p:sp>
              <p:nvSpPr>
                <p:cNvPr id="14" name="椭圆 13"/>
                <p:cNvSpPr/>
                <p:nvPr/>
              </p:nvSpPr>
              <p:spPr>
                <a:xfrm>
                  <a:off x="5138963" y="769513"/>
                  <a:ext cx="49306" cy="49306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15" name="椭圆 14"/>
                <p:cNvSpPr/>
                <p:nvPr/>
              </p:nvSpPr>
              <p:spPr>
                <a:xfrm>
                  <a:off x="5138963" y="489126"/>
                  <a:ext cx="49306" cy="49306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+mn-ea"/>
                  </a:endParaRPr>
                </a:p>
              </p:txBody>
            </p:sp>
          </p:grpSp>
        </p:grpSp>
      </p:grpSp>
      <p:grpSp>
        <p:nvGrpSpPr>
          <p:cNvPr id="36" name="组合 35"/>
          <p:cNvGrpSpPr/>
          <p:nvPr/>
        </p:nvGrpSpPr>
        <p:grpSpPr>
          <a:xfrm>
            <a:off x="1961302" y="2132856"/>
            <a:ext cx="8185564" cy="3747543"/>
            <a:chOff x="3072309" y="2913847"/>
            <a:chExt cx="5729288" cy="2416867"/>
          </a:xfrm>
        </p:grpSpPr>
        <p:sp>
          <p:nvSpPr>
            <p:cNvPr id="2" name="矩形 1"/>
            <p:cNvSpPr/>
            <p:nvPr/>
          </p:nvSpPr>
          <p:spPr>
            <a:xfrm>
              <a:off x="3365676" y="3270373"/>
              <a:ext cx="5165049" cy="177451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采用顺序存储结构表示的栈称为</a:t>
              </a:r>
              <a:r>
                <a:rPr lang="zh-CN" altLang="en-US" sz="24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顺序栈</a:t>
              </a:r>
              <a:r>
                <a:rPr lang="zh-CN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。顺序栈需要分配一块连续的存储区域来存放栈中的元素。顺序栈可以用一维数组实现。因为栈底位置是固定不变的，所以可把栈底设置在一维数组的任意一端。栈顶位置随着进栈和出栈操作不断变化，因此用一个变量来指示当前栈顶位置。</a:t>
              </a:r>
              <a:endPara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64" name="组合 63"/>
            <p:cNvGrpSpPr/>
            <p:nvPr/>
          </p:nvGrpSpPr>
          <p:grpSpPr>
            <a:xfrm>
              <a:off x="3072309" y="2913847"/>
              <a:ext cx="5729288" cy="2416867"/>
              <a:chOff x="1584402" y="1903846"/>
              <a:chExt cx="9062674" cy="3823037"/>
            </a:xfrm>
          </p:grpSpPr>
          <p:grpSp>
            <p:nvGrpSpPr>
              <p:cNvPr id="65" name="组合 64"/>
              <p:cNvGrpSpPr/>
              <p:nvPr/>
            </p:nvGrpSpPr>
            <p:grpSpPr>
              <a:xfrm>
                <a:off x="1584402" y="3589771"/>
                <a:ext cx="9062674" cy="2137112"/>
                <a:chOff x="1584402" y="3589771"/>
                <a:chExt cx="9062674" cy="2137112"/>
              </a:xfrm>
            </p:grpSpPr>
            <p:sp>
              <p:nvSpPr>
                <p:cNvPr id="76" name="任意多边形: 形状 75"/>
                <p:cNvSpPr/>
                <p:nvPr/>
              </p:nvSpPr>
              <p:spPr>
                <a:xfrm>
                  <a:off x="1652007" y="3589771"/>
                  <a:ext cx="8888987" cy="2005807"/>
                </a:xfrm>
                <a:custGeom>
                  <a:avLst/>
                  <a:gdLst>
                    <a:gd name="connsiteX0" fmla="*/ 10856686 w 10856686"/>
                    <a:gd name="connsiteY0" fmla="*/ 4180114 h 4789714"/>
                    <a:gd name="connsiteX1" fmla="*/ 10363200 w 10856686"/>
                    <a:gd name="connsiteY1" fmla="*/ 4775200 h 4789714"/>
                    <a:gd name="connsiteX2" fmla="*/ 261257 w 10856686"/>
                    <a:gd name="connsiteY2" fmla="*/ 4789714 h 4789714"/>
                    <a:gd name="connsiteX3" fmla="*/ 14514 w 10856686"/>
                    <a:gd name="connsiteY3" fmla="*/ 4470400 h 4789714"/>
                    <a:gd name="connsiteX4" fmla="*/ 0 w 10856686"/>
                    <a:gd name="connsiteY4" fmla="*/ 0 h 4789714"/>
                    <a:gd name="connsiteX0-1" fmla="*/ 10856686 w 10856686"/>
                    <a:gd name="connsiteY0-2" fmla="*/ 4180114 h 4789714"/>
                    <a:gd name="connsiteX1-3" fmla="*/ 10363200 w 10856686"/>
                    <a:gd name="connsiteY1-4" fmla="*/ 4775200 h 4789714"/>
                    <a:gd name="connsiteX2-5" fmla="*/ 261257 w 10856686"/>
                    <a:gd name="connsiteY2-6" fmla="*/ 4789714 h 4789714"/>
                    <a:gd name="connsiteX3-7" fmla="*/ 14514 w 10856686"/>
                    <a:gd name="connsiteY3-8" fmla="*/ 4470400 h 4789714"/>
                    <a:gd name="connsiteX4-9" fmla="*/ 749 w 10856686"/>
                    <a:gd name="connsiteY4-10" fmla="*/ 1242677 h 4789714"/>
                    <a:gd name="connsiteX5" fmla="*/ 0 w 10856686"/>
                    <a:gd name="connsiteY5" fmla="*/ 0 h 4789714"/>
                    <a:gd name="connsiteX0-11" fmla="*/ 10855937 w 10855937"/>
                    <a:gd name="connsiteY0-12" fmla="*/ 2937437 h 3547037"/>
                    <a:gd name="connsiteX1-13" fmla="*/ 10362451 w 10855937"/>
                    <a:gd name="connsiteY1-14" fmla="*/ 3532523 h 3547037"/>
                    <a:gd name="connsiteX2-15" fmla="*/ 260508 w 10855937"/>
                    <a:gd name="connsiteY2-16" fmla="*/ 3547037 h 3547037"/>
                    <a:gd name="connsiteX3-17" fmla="*/ 13765 w 10855937"/>
                    <a:gd name="connsiteY3-18" fmla="*/ 3227723 h 3547037"/>
                    <a:gd name="connsiteX4-19" fmla="*/ 0 w 10855937"/>
                    <a:gd name="connsiteY4-20" fmla="*/ 0 h 3547037"/>
                    <a:gd name="connsiteX0-21" fmla="*/ 10855937 w 10855937"/>
                    <a:gd name="connsiteY0-22" fmla="*/ 2937437 h 3547037"/>
                    <a:gd name="connsiteX1-23" fmla="*/ 10362451 w 10855937"/>
                    <a:gd name="connsiteY1-24" fmla="*/ 3532523 h 3547037"/>
                    <a:gd name="connsiteX2-25" fmla="*/ 260508 w 10855937"/>
                    <a:gd name="connsiteY2-26" fmla="*/ 3547037 h 3547037"/>
                    <a:gd name="connsiteX3-27" fmla="*/ 13765 w 10855937"/>
                    <a:gd name="connsiteY3-28" fmla="*/ 3227723 h 3547037"/>
                    <a:gd name="connsiteX4-29" fmla="*/ 0 w 10855937"/>
                    <a:gd name="connsiteY4-30" fmla="*/ 0 h 3547037"/>
                    <a:gd name="connsiteX0-31" fmla="*/ 10868873 w 10868873"/>
                    <a:gd name="connsiteY0-32" fmla="*/ 2937437 h 3547037"/>
                    <a:gd name="connsiteX1-33" fmla="*/ 10375387 w 10868873"/>
                    <a:gd name="connsiteY1-34" fmla="*/ 3532523 h 3547037"/>
                    <a:gd name="connsiteX2-35" fmla="*/ 273444 w 10868873"/>
                    <a:gd name="connsiteY2-36" fmla="*/ 3547037 h 3547037"/>
                    <a:gd name="connsiteX3-37" fmla="*/ 26701 w 10868873"/>
                    <a:gd name="connsiteY3-38" fmla="*/ 3227723 h 3547037"/>
                    <a:gd name="connsiteX4-39" fmla="*/ 5177 w 10868873"/>
                    <a:gd name="connsiteY4-40" fmla="*/ 1101841 h 3547037"/>
                    <a:gd name="connsiteX5-41" fmla="*/ 12936 w 10868873"/>
                    <a:gd name="connsiteY5-42" fmla="*/ 0 h 3547037"/>
                    <a:gd name="connsiteX0-43" fmla="*/ 10868873 w 10868873"/>
                    <a:gd name="connsiteY0-44" fmla="*/ 1835596 h 2445196"/>
                    <a:gd name="connsiteX1-45" fmla="*/ 10375387 w 10868873"/>
                    <a:gd name="connsiteY1-46" fmla="*/ 2430682 h 2445196"/>
                    <a:gd name="connsiteX2-47" fmla="*/ 273444 w 10868873"/>
                    <a:gd name="connsiteY2-48" fmla="*/ 2445196 h 2445196"/>
                    <a:gd name="connsiteX3-49" fmla="*/ 26701 w 10868873"/>
                    <a:gd name="connsiteY3-50" fmla="*/ 2125882 h 2445196"/>
                    <a:gd name="connsiteX4-51" fmla="*/ 5177 w 10868873"/>
                    <a:gd name="connsiteY4-52" fmla="*/ 0 h 2445196"/>
                    <a:gd name="connsiteX0-53" fmla="*/ 10863696 w 10863696"/>
                    <a:gd name="connsiteY0-54" fmla="*/ 1835596 h 2445196"/>
                    <a:gd name="connsiteX1-55" fmla="*/ 10370210 w 10863696"/>
                    <a:gd name="connsiteY1-56" fmla="*/ 2430682 h 2445196"/>
                    <a:gd name="connsiteX2-57" fmla="*/ 268267 w 10863696"/>
                    <a:gd name="connsiteY2-58" fmla="*/ 2445196 h 2445196"/>
                    <a:gd name="connsiteX3-59" fmla="*/ 21524 w 10863696"/>
                    <a:gd name="connsiteY3-60" fmla="*/ 2125882 h 2445196"/>
                    <a:gd name="connsiteX4-61" fmla="*/ 0 w 10863696"/>
                    <a:gd name="connsiteY4-62" fmla="*/ 0 h 2445196"/>
                    <a:gd name="connsiteX0-63" fmla="*/ 10882319 w 10882319"/>
                    <a:gd name="connsiteY0-64" fmla="*/ 1835596 h 2445196"/>
                    <a:gd name="connsiteX1-65" fmla="*/ 10388833 w 10882319"/>
                    <a:gd name="connsiteY1-66" fmla="*/ 2430682 h 2445196"/>
                    <a:gd name="connsiteX2-67" fmla="*/ 286890 w 10882319"/>
                    <a:gd name="connsiteY2-68" fmla="*/ 2445196 h 2445196"/>
                    <a:gd name="connsiteX3-69" fmla="*/ 40147 w 10882319"/>
                    <a:gd name="connsiteY3-70" fmla="*/ 2125882 h 2445196"/>
                    <a:gd name="connsiteX4-71" fmla="*/ 0 w 10882319"/>
                    <a:gd name="connsiteY4-72" fmla="*/ 0 h 2445196"/>
                    <a:gd name="connsiteX0-73" fmla="*/ 10853134 w 10853134"/>
                    <a:gd name="connsiteY0-74" fmla="*/ 1841415 h 2451015"/>
                    <a:gd name="connsiteX1-75" fmla="*/ 10359648 w 10853134"/>
                    <a:gd name="connsiteY1-76" fmla="*/ 2436501 h 2451015"/>
                    <a:gd name="connsiteX2-77" fmla="*/ 257705 w 10853134"/>
                    <a:gd name="connsiteY2-78" fmla="*/ 2451015 h 2451015"/>
                    <a:gd name="connsiteX3-79" fmla="*/ 10962 w 10853134"/>
                    <a:gd name="connsiteY3-80" fmla="*/ 2131701 h 2451015"/>
                    <a:gd name="connsiteX4-81" fmla="*/ 11553 w 10853134"/>
                    <a:gd name="connsiteY4-82" fmla="*/ 0 h 2451015"/>
                    <a:gd name="connsiteX0-83" fmla="*/ 10864860 w 10864860"/>
                    <a:gd name="connsiteY0-84" fmla="*/ 1841415 h 2451015"/>
                    <a:gd name="connsiteX1-85" fmla="*/ 10371374 w 10864860"/>
                    <a:gd name="connsiteY1-86" fmla="*/ 2436501 h 2451015"/>
                    <a:gd name="connsiteX2-87" fmla="*/ 269431 w 10864860"/>
                    <a:gd name="connsiteY2-88" fmla="*/ 2451015 h 2451015"/>
                    <a:gd name="connsiteX3-89" fmla="*/ 22688 w 10864860"/>
                    <a:gd name="connsiteY3-90" fmla="*/ 2131701 h 2451015"/>
                    <a:gd name="connsiteX4-91" fmla="*/ 0 w 10864860"/>
                    <a:gd name="connsiteY4-92" fmla="*/ 0 h 2451015"/>
                    <a:gd name="connsiteX0-93" fmla="*/ 10856761 w 10856761"/>
                    <a:gd name="connsiteY0-94" fmla="*/ 1841415 h 2451015"/>
                    <a:gd name="connsiteX1-95" fmla="*/ 10363275 w 10856761"/>
                    <a:gd name="connsiteY1-96" fmla="*/ 2436501 h 2451015"/>
                    <a:gd name="connsiteX2-97" fmla="*/ 261332 w 10856761"/>
                    <a:gd name="connsiteY2-98" fmla="*/ 2451015 h 2451015"/>
                    <a:gd name="connsiteX3-99" fmla="*/ 14589 w 10856761"/>
                    <a:gd name="connsiteY3-100" fmla="*/ 2131701 h 2451015"/>
                    <a:gd name="connsiteX4-101" fmla="*/ 3540 w 10856761"/>
                    <a:gd name="connsiteY4-102" fmla="*/ 0 h 2451015"/>
                    <a:gd name="connsiteX0-103" fmla="*/ 10858803 w 10858803"/>
                    <a:gd name="connsiteY0-104" fmla="*/ 1841415 h 2451015"/>
                    <a:gd name="connsiteX1-105" fmla="*/ 10365317 w 10858803"/>
                    <a:gd name="connsiteY1-106" fmla="*/ 2436501 h 2451015"/>
                    <a:gd name="connsiteX2-107" fmla="*/ 263374 w 10858803"/>
                    <a:gd name="connsiteY2-108" fmla="*/ 2451015 h 2451015"/>
                    <a:gd name="connsiteX3-109" fmla="*/ 16631 w 10858803"/>
                    <a:gd name="connsiteY3-110" fmla="*/ 2131701 h 2451015"/>
                    <a:gd name="connsiteX4-111" fmla="*/ 5582 w 10858803"/>
                    <a:gd name="connsiteY4-112" fmla="*/ 0 h 2451015"/>
                    <a:gd name="connsiteX0-113" fmla="*/ 10854255 w 10854255"/>
                    <a:gd name="connsiteY0-114" fmla="*/ 1841415 h 2451015"/>
                    <a:gd name="connsiteX1-115" fmla="*/ 10360769 w 10854255"/>
                    <a:gd name="connsiteY1-116" fmla="*/ 2436501 h 2451015"/>
                    <a:gd name="connsiteX2-117" fmla="*/ 258826 w 10854255"/>
                    <a:gd name="connsiteY2-118" fmla="*/ 2451015 h 2451015"/>
                    <a:gd name="connsiteX3-119" fmla="*/ 12083 w 10854255"/>
                    <a:gd name="connsiteY3-120" fmla="*/ 2131701 h 2451015"/>
                    <a:gd name="connsiteX4-121" fmla="*/ 1034 w 10854255"/>
                    <a:gd name="connsiteY4-122" fmla="*/ 0 h 2451015"/>
                    <a:gd name="connsiteX0-123" fmla="*/ 10846712 w 10846712"/>
                    <a:gd name="connsiteY0-124" fmla="*/ 1841415 h 2451015"/>
                    <a:gd name="connsiteX1-125" fmla="*/ 10353226 w 10846712"/>
                    <a:gd name="connsiteY1-126" fmla="*/ 2436501 h 2451015"/>
                    <a:gd name="connsiteX2-127" fmla="*/ 251283 w 10846712"/>
                    <a:gd name="connsiteY2-128" fmla="*/ 2451015 h 2451015"/>
                    <a:gd name="connsiteX3-129" fmla="*/ 4540 w 10846712"/>
                    <a:gd name="connsiteY3-130" fmla="*/ 2131701 h 2451015"/>
                    <a:gd name="connsiteX4-131" fmla="*/ 5130 w 10846712"/>
                    <a:gd name="connsiteY4-132" fmla="*/ 0 h 2451015"/>
                    <a:gd name="connsiteX0-133" fmla="*/ 10842172 w 10842172"/>
                    <a:gd name="connsiteY0-134" fmla="*/ 1841415 h 2451015"/>
                    <a:gd name="connsiteX1-135" fmla="*/ 10348686 w 10842172"/>
                    <a:gd name="connsiteY1-136" fmla="*/ 2436501 h 2451015"/>
                    <a:gd name="connsiteX2-137" fmla="*/ 246743 w 10842172"/>
                    <a:gd name="connsiteY2-138" fmla="*/ 2451015 h 2451015"/>
                    <a:gd name="connsiteX3-139" fmla="*/ 0 w 10842172"/>
                    <a:gd name="connsiteY3-140" fmla="*/ 2131701 h 2451015"/>
                    <a:gd name="connsiteX4-141" fmla="*/ 590 w 10842172"/>
                    <a:gd name="connsiteY4-142" fmla="*/ 0 h 2451015"/>
                    <a:gd name="connsiteX0-143" fmla="*/ 10842172 w 10842172"/>
                    <a:gd name="connsiteY0-144" fmla="*/ 1841415 h 2451015"/>
                    <a:gd name="connsiteX1-145" fmla="*/ 10348686 w 10842172"/>
                    <a:gd name="connsiteY1-146" fmla="*/ 2436501 h 2451015"/>
                    <a:gd name="connsiteX2-147" fmla="*/ 246743 w 10842172"/>
                    <a:gd name="connsiteY2-148" fmla="*/ 2451015 h 2451015"/>
                    <a:gd name="connsiteX3-149" fmla="*/ 0 w 10842172"/>
                    <a:gd name="connsiteY3-150" fmla="*/ 2131701 h 2451015"/>
                    <a:gd name="connsiteX4-151" fmla="*/ 590 w 10842172"/>
                    <a:gd name="connsiteY4-152" fmla="*/ 0 h 2451015"/>
                    <a:gd name="connsiteX0-153" fmla="*/ 10842172 w 10842172"/>
                    <a:gd name="connsiteY0-154" fmla="*/ 1841415 h 2451015"/>
                    <a:gd name="connsiteX1-155" fmla="*/ 10348686 w 10842172"/>
                    <a:gd name="connsiteY1-156" fmla="*/ 2436501 h 2451015"/>
                    <a:gd name="connsiteX2-157" fmla="*/ 246743 w 10842172"/>
                    <a:gd name="connsiteY2-158" fmla="*/ 2451015 h 2451015"/>
                    <a:gd name="connsiteX3-159" fmla="*/ 0 w 10842172"/>
                    <a:gd name="connsiteY3-160" fmla="*/ 2131701 h 2451015"/>
                    <a:gd name="connsiteX4-161" fmla="*/ 6410 w 10842172"/>
                    <a:gd name="connsiteY4-162" fmla="*/ 0 h 2451015"/>
                    <a:gd name="connsiteX0-163" fmla="*/ 10842172 w 10842172"/>
                    <a:gd name="connsiteY0-164" fmla="*/ 1841415 h 2451015"/>
                    <a:gd name="connsiteX1-165" fmla="*/ 10348686 w 10842172"/>
                    <a:gd name="connsiteY1-166" fmla="*/ 2436501 h 2451015"/>
                    <a:gd name="connsiteX2-167" fmla="*/ 246743 w 10842172"/>
                    <a:gd name="connsiteY2-168" fmla="*/ 2451015 h 2451015"/>
                    <a:gd name="connsiteX3-169" fmla="*/ 0 w 10842172"/>
                    <a:gd name="connsiteY3-170" fmla="*/ 2131701 h 2451015"/>
                    <a:gd name="connsiteX4-171" fmla="*/ 6410 w 10842172"/>
                    <a:gd name="connsiteY4-172" fmla="*/ 0 h 2451015"/>
                    <a:gd name="connsiteX0-173" fmla="*/ 10846950 w 10846950"/>
                    <a:gd name="connsiteY0-174" fmla="*/ 1841415 h 2451015"/>
                    <a:gd name="connsiteX1-175" fmla="*/ 10353464 w 10846950"/>
                    <a:gd name="connsiteY1-176" fmla="*/ 2436501 h 2451015"/>
                    <a:gd name="connsiteX2-177" fmla="*/ 251521 w 10846950"/>
                    <a:gd name="connsiteY2-178" fmla="*/ 2451015 h 2451015"/>
                    <a:gd name="connsiteX3-179" fmla="*/ 4778 w 10846950"/>
                    <a:gd name="connsiteY3-180" fmla="*/ 2131701 h 2451015"/>
                    <a:gd name="connsiteX4-181" fmla="*/ 11188 w 10846950"/>
                    <a:gd name="connsiteY4-182" fmla="*/ 0 h 2451015"/>
                    <a:gd name="connsiteX0-183" fmla="*/ 10846950 w 10846950"/>
                    <a:gd name="connsiteY0-184" fmla="*/ 1841415 h 2451015"/>
                    <a:gd name="connsiteX1-185" fmla="*/ 10568788 w 10846950"/>
                    <a:gd name="connsiteY1-186" fmla="*/ 2430680 h 2451015"/>
                    <a:gd name="connsiteX2-187" fmla="*/ 251521 w 10846950"/>
                    <a:gd name="connsiteY2-188" fmla="*/ 2451015 h 2451015"/>
                    <a:gd name="connsiteX3-189" fmla="*/ 4778 w 10846950"/>
                    <a:gd name="connsiteY3-190" fmla="*/ 2131701 h 2451015"/>
                    <a:gd name="connsiteX4-191" fmla="*/ 11188 w 10846950"/>
                    <a:gd name="connsiteY4-192" fmla="*/ 0 h 2451015"/>
                    <a:gd name="connsiteX0-193" fmla="*/ 10846950 w 10846950"/>
                    <a:gd name="connsiteY0-194" fmla="*/ 1841415 h 2451015"/>
                    <a:gd name="connsiteX1-195" fmla="*/ 10522232 w 10846950"/>
                    <a:gd name="connsiteY1-196" fmla="*/ 2430680 h 2451015"/>
                    <a:gd name="connsiteX2-197" fmla="*/ 251521 w 10846950"/>
                    <a:gd name="connsiteY2-198" fmla="*/ 2451015 h 2451015"/>
                    <a:gd name="connsiteX3-199" fmla="*/ 4778 w 10846950"/>
                    <a:gd name="connsiteY3-200" fmla="*/ 2131701 h 2451015"/>
                    <a:gd name="connsiteX4-201" fmla="*/ 11188 w 10846950"/>
                    <a:gd name="connsiteY4-202" fmla="*/ 0 h 2451015"/>
                    <a:gd name="connsiteX0-203" fmla="*/ 10846950 w 10846950"/>
                    <a:gd name="connsiteY0-204" fmla="*/ 1841415 h 2451015"/>
                    <a:gd name="connsiteX1-205" fmla="*/ 10745593 w 10846950"/>
                    <a:gd name="connsiteY1-206" fmla="*/ 2046023 h 2451015"/>
                    <a:gd name="connsiteX2-207" fmla="*/ 10522232 w 10846950"/>
                    <a:gd name="connsiteY2-208" fmla="*/ 2430680 h 2451015"/>
                    <a:gd name="connsiteX3-209" fmla="*/ 251521 w 10846950"/>
                    <a:gd name="connsiteY3-210" fmla="*/ 2451015 h 2451015"/>
                    <a:gd name="connsiteX4-211" fmla="*/ 4778 w 10846950"/>
                    <a:gd name="connsiteY4-212" fmla="*/ 2131701 h 2451015"/>
                    <a:gd name="connsiteX5-213" fmla="*/ 11188 w 10846950"/>
                    <a:gd name="connsiteY5-214" fmla="*/ 0 h 2451015"/>
                    <a:gd name="connsiteX0-215" fmla="*/ 10745593 w 10745593"/>
                    <a:gd name="connsiteY0-216" fmla="*/ 2046023 h 2451015"/>
                    <a:gd name="connsiteX1-217" fmla="*/ 10522232 w 10745593"/>
                    <a:gd name="connsiteY1-218" fmla="*/ 2430680 h 2451015"/>
                    <a:gd name="connsiteX2-219" fmla="*/ 251521 w 10745593"/>
                    <a:gd name="connsiteY2-220" fmla="*/ 2451015 h 2451015"/>
                    <a:gd name="connsiteX3-221" fmla="*/ 4778 w 10745593"/>
                    <a:gd name="connsiteY3-222" fmla="*/ 2131701 h 2451015"/>
                    <a:gd name="connsiteX4-223" fmla="*/ 11188 w 10745593"/>
                    <a:gd name="connsiteY4-224" fmla="*/ 0 h 2451015"/>
                    <a:gd name="connsiteX0-225" fmla="*/ 10830947 w 10830947"/>
                    <a:gd name="connsiteY0-226" fmla="*/ 2046023 h 2451015"/>
                    <a:gd name="connsiteX1-227" fmla="*/ 10522232 w 10830947"/>
                    <a:gd name="connsiteY1-228" fmla="*/ 2430680 h 2451015"/>
                    <a:gd name="connsiteX2-229" fmla="*/ 251521 w 10830947"/>
                    <a:gd name="connsiteY2-230" fmla="*/ 2451015 h 2451015"/>
                    <a:gd name="connsiteX3-231" fmla="*/ 4778 w 10830947"/>
                    <a:gd name="connsiteY3-232" fmla="*/ 2131701 h 2451015"/>
                    <a:gd name="connsiteX4-233" fmla="*/ 11188 w 10830947"/>
                    <a:gd name="connsiteY4-234" fmla="*/ 0 h 2451015"/>
                    <a:gd name="connsiteX0-235" fmla="*/ 10877504 w 10877504"/>
                    <a:gd name="connsiteY0-236" fmla="*/ 2046023 h 2451015"/>
                    <a:gd name="connsiteX1-237" fmla="*/ 10522232 w 10877504"/>
                    <a:gd name="connsiteY1-238" fmla="*/ 2430680 h 2451015"/>
                    <a:gd name="connsiteX2-239" fmla="*/ 251521 w 10877504"/>
                    <a:gd name="connsiteY2-240" fmla="*/ 2451015 h 2451015"/>
                    <a:gd name="connsiteX3-241" fmla="*/ 4778 w 10877504"/>
                    <a:gd name="connsiteY3-242" fmla="*/ 2131701 h 2451015"/>
                    <a:gd name="connsiteX4-243" fmla="*/ 11188 w 10877504"/>
                    <a:gd name="connsiteY4-244" fmla="*/ 0 h 2451015"/>
                    <a:gd name="connsiteX0-245" fmla="*/ 10861985 w 10861985"/>
                    <a:gd name="connsiteY0-246" fmla="*/ 2084821 h 2451015"/>
                    <a:gd name="connsiteX1-247" fmla="*/ 10522232 w 10861985"/>
                    <a:gd name="connsiteY1-248" fmla="*/ 2430680 h 2451015"/>
                    <a:gd name="connsiteX2-249" fmla="*/ 251521 w 10861985"/>
                    <a:gd name="connsiteY2-250" fmla="*/ 2451015 h 2451015"/>
                    <a:gd name="connsiteX3-251" fmla="*/ 4778 w 10861985"/>
                    <a:gd name="connsiteY3-252" fmla="*/ 2131701 h 2451015"/>
                    <a:gd name="connsiteX4-253" fmla="*/ 11188 w 10861985"/>
                    <a:gd name="connsiteY4-254" fmla="*/ 0 h 2451015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</a:cxnLst>
                  <a:rect l="l" t="t" r="r" b="b"/>
                  <a:pathLst>
                    <a:path w="10861985" h="2451015">
                      <a:moveTo>
                        <a:pt x="10861985" y="2084821"/>
                      </a:moveTo>
                      <a:lnTo>
                        <a:pt x="10522232" y="2430680"/>
                      </a:lnTo>
                      <a:lnTo>
                        <a:pt x="251521" y="2451015"/>
                      </a:lnTo>
                      <a:lnTo>
                        <a:pt x="4778" y="2131701"/>
                      </a:lnTo>
                      <a:cubicBezTo>
                        <a:pt x="-9673" y="1092163"/>
                        <a:pt x="13480" y="881310"/>
                        <a:pt x="11188" y="0"/>
                      </a:cubicBezTo>
                    </a:path>
                  </a:pathLst>
                </a:custGeom>
                <a:noFill/>
                <a:ln w="1905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7" name="梯形 76"/>
                <p:cNvSpPr/>
                <p:nvPr/>
              </p:nvSpPr>
              <p:spPr>
                <a:xfrm flipV="1">
                  <a:off x="2795159" y="5595578"/>
                  <a:ext cx="851792" cy="131305"/>
                </a:xfrm>
                <a:prstGeom prst="trapezoid">
                  <a:avLst>
                    <a:gd name="adj" fmla="val 83457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8" name="梯形 77"/>
                <p:cNvSpPr/>
                <p:nvPr/>
              </p:nvSpPr>
              <p:spPr>
                <a:xfrm rot="5400000" flipV="1">
                  <a:off x="1407134" y="4727547"/>
                  <a:ext cx="419147" cy="64612"/>
                </a:xfrm>
                <a:prstGeom prst="trapezoid">
                  <a:avLst>
                    <a:gd name="adj" fmla="val 83457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9" name="梯形 4"/>
                <p:cNvSpPr/>
                <p:nvPr/>
              </p:nvSpPr>
              <p:spPr>
                <a:xfrm rot="3120575" flipV="1">
                  <a:off x="1546837" y="5397384"/>
                  <a:ext cx="460512" cy="64612"/>
                </a:xfrm>
                <a:custGeom>
                  <a:avLst/>
                  <a:gdLst>
                    <a:gd name="connsiteX0" fmla="*/ 0 w 512180"/>
                    <a:gd name="connsiteY0" fmla="*/ 78953 h 78953"/>
                    <a:gd name="connsiteX1" fmla="*/ 65892 w 512180"/>
                    <a:gd name="connsiteY1" fmla="*/ 0 h 78953"/>
                    <a:gd name="connsiteX2" fmla="*/ 446288 w 512180"/>
                    <a:gd name="connsiteY2" fmla="*/ 0 h 78953"/>
                    <a:gd name="connsiteX3" fmla="*/ 512180 w 512180"/>
                    <a:gd name="connsiteY3" fmla="*/ 78953 h 78953"/>
                    <a:gd name="connsiteX4" fmla="*/ 0 w 512180"/>
                    <a:gd name="connsiteY4" fmla="*/ 78953 h 78953"/>
                    <a:gd name="connsiteX0-1" fmla="*/ 0 w 562727"/>
                    <a:gd name="connsiteY0-2" fmla="*/ 76132 h 78953"/>
                    <a:gd name="connsiteX1-3" fmla="*/ 116439 w 562727"/>
                    <a:gd name="connsiteY1-4" fmla="*/ 0 h 78953"/>
                    <a:gd name="connsiteX2-5" fmla="*/ 496835 w 562727"/>
                    <a:gd name="connsiteY2-6" fmla="*/ 0 h 78953"/>
                    <a:gd name="connsiteX3-7" fmla="*/ 562727 w 562727"/>
                    <a:gd name="connsiteY3-8" fmla="*/ 78953 h 78953"/>
                    <a:gd name="connsiteX4-9" fmla="*/ 0 w 562727"/>
                    <a:gd name="connsiteY4-10" fmla="*/ 76132 h 78953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</a:cxnLst>
                  <a:rect l="l" t="t" r="r" b="b"/>
                  <a:pathLst>
                    <a:path w="562727" h="78953">
                      <a:moveTo>
                        <a:pt x="0" y="76132"/>
                      </a:moveTo>
                      <a:lnTo>
                        <a:pt x="116439" y="0"/>
                      </a:lnTo>
                      <a:lnTo>
                        <a:pt x="496835" y="0"/>
                      </a:lnTo>
                      <a:lnTo>
                        <a:pt x="562727" y="78953"/>
                      </a:lnTo>
                      <a:lnTo>
                        <a:pt x="0" y="76132"/>
                      </a:lnTo>
                      <a:close/>
                    </a:path>
                  </a:pathLst>
                </a:cu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80" name="椭圆 79"/>
                <p:cNvSpPr/>
                <p:nvPr/>
              </p:nvSpPr>
              <p:spPr>
                <a:xfrm>
                  <a:off x="10526994" y="5210782"/>
                  <a:ext cx="106082" cy="106082"/>
                </a:xfrm>
                <a:prstGeom prst="ellipse">
                  <a:avLst/>
                </a:prstGeom>
                <a:noFill/>
                <a:ln w="28575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81" name="任意多边形: 形状 80"/>
                <p:cNvSpPr/>
                <p:nvPr/>
              </p:nvSpPr>
              <p:spPr>
                <a:xfrm>
                  <a:off x="10443054" y="4871788"/>
                  <a:ext cx="204022" cy="207689"/>
                </a:xfrm>
                <a:custGeom>
                  <a:avLst/>
                  <a:gdLst>
                    <a:gd name="connsiteX0" fmla="*/ 10856686 w 10856686"/>
                    <a:gd name="connsiteY0" fmla="*/ 4180114 h 4789714"/>
                    <a:gd name="connsiteX1" fmla="*/ 10363200 w 10856686"/>
                    <a:gd name="connsiteY1" fmla="*/ 4775200 h 4789714"/>
                    <a:gd name="connsiteX2" fmla="*/ 261257 w 10856686"/>
                    <a:gd name="connsiteY2" fmla="*/ 4789714 h 4789714"/>
                    <a:gd name="connsiteX3" fmla="*/ 14514 w 10856686"/>
                    <a:gd name="connsiteY3" fmla="*/ 4470400 h 4789714"/>
                    <a:gd name="connsiteX4" fmla="*/ 0 w 10856686"/>
                    <a:gd name="connsiteY4" fmla="*/ 0 h 4789714"/>
                    <a:gd name="connsiteX0-1" fmla="*/ 10856686 w 10856686"/>
                    <a:gd name="connsiteY0-2" fmla="*/ 4180114 h 4789714"/>
                    <a:gd name="connsiteX1-3" fmla="*/ 10363200 w 10856686"/>
                    <a:gd name="connsiteY1-4" fmla="*/ 4775200 h 4789714"/>
                    <a:gd name="connsiteX2-5" fmla="*/ 261257 w 10856686"/>
                    <a:gd name="connsiteY2-6" fmla="*/ 4789714 h 4789714"/>
                    <a:gd name="connsiteX3-7" fmla="*/ 14514 w 10856686"/>
                    <a:gd name="connsiteY3-8" fmla="*/ 4470400 h 4789714"/>
                    <a:gd name="connsiteX4-9" fmla="*/ 749 w 10856686"/>
                    <a:gd name="connsiteY4-10" fmla="*/ 1242677 h 4789714"/>
                    <a:gd name="connsiteX5" fmla="*/ 0 w 10856686"/>
                    <a:gd name="connsiteY5" fmla="*/ 0 h 4789714"/>
                    <a:gd name="connsiteX0-11" fmla="*/ 10855937 w 10855937"/>
                    <a:gd name="connsiteY0-12" fmla="*/ 2937437 h 3547037"/>
                    <a:gd name="connsiteX1-13" fmla="*/ 10362451 w 10855937"/>
                    <a:gd name="connsiteY1-14" fmla="*/ 3532523 h 3547037"/>
                    <a:gd name="connsiteX2-15" fmla="*/ 260508 w 10855937"/>
                    <a:gd name="connsiteY2-16" fmla="*/ 3547037 h 3547037"/>
                    <a:gd name="connsiteX3-17" fmla="*/ 13765 w 10855937"/>
                    <a:gd name="connsiteY3-18" fmla="*/ 3227723 h 3547037"/>
                    <a:gd name="connsiteX4-19" fmla="*/ 0 w 10855937"/>
                    <a:gd name="connsiteY4-20" fmla="*/ 0 h 3547037"/>
                    <a:gd name="connsiteX0-21" fmla="*/ 10855937 w 10855937"/>
                    <a:gd name="connsiteY0-22" fmla="*/ 2937437 h 3547037"/>
                    <a:gd name="connsiteX1-23" fmla="*/ 10362451 w 10855937"/>
                    <a:gd name="connsiteY1-24" fmla="*/ 3532523 h 3547037"/>
                    <a:gd name="connsiteX2-25" fmla="*/ 260508 w 10855937"/>
                    <a:gd name="connsiteY2-26" fmla="*/ 3547037 h 3547037"/>
                    <a:gd name="connsiteX3-27" fmla="*/ 13765 w 10855937"/>
                    <a:gd name="connsiteY3-28" fmla="*/ 3227723 h 3547037"/>
                    <a:gd name="connsiteX4-29" fmla="*/ 0 w 10855937"/>
                    <a:gd name="connsiteY4-30" fmla="*/ 0 h 3547037"/>
                    <a:gd name="connsiteX0-31" fmla="*/ 10868873 w 10868873"/>
                    <a:gd name="connsiteY0-32" fmla="*/ 2937437 h 3547037"/>
                    <a:gd name="connsiteX1-33" fmla="*/ 10375387 w 10868873"/>
                    <a:gd name="connsiteY1-34" fmla="*/ 3532523 h 3547037"/>
                    <a:gd name="connsiteX2-35" fmla="*/ 273444 w 10868873"/>
                    <a:gd name="connsiteY2-36" fmla="*/ 3547037 h 3547037"/>
                    <a:gd name="connsiteX3-37" fmla="*/ 26701 w 10868873"/>
                    <a:gd name="connsiteY3-38" fmla="*/ 3227723 h 3547037"/>
                    <a:gd name="connsiteX4-39" fmla="*/ 5177 w 10868873"/>
                    <a:gd name="connsiteY4-40" fmla="*/ 1101841 h 3547037"/>
                    <a:gd name="connsiteX5-41" fmla="*/ 12936 w 10868873"/>
                    <a:gd name="connsiteY5-42" fmla="*/ 0 h 3547037"/>
                    <a:gd name="connsiteX0-43" fmla="*/ 10868873 w 10868873"/>
                    <a:gd name="connsiteY0-44" fmla="*/ 1835596 h 2445196"/>
                    <a:gd name="connsiteX1-45" fmla="*/ 10375387 w 10868873"/>
                    <a:gd name="connsiteY1-46" fmla="*/ 2430682 h 2445196"/>
                    <a:gd name="connsiteX2-47" fmla="*/ 273444 w 10868873"/>
                    <a:gd name="connsiteY2-48" fmla="*/ 2445196 h 2445196"/>
                    <a:gd name="connsiteX3-49" fmla="*/ 26701 w 10868873"/>
                    <a:gd name="connsiteY3-50" fmla="*/ 2125882 h 2445196"/>
                    <a:gd name="connsiteX4-51" fmla="*/ 5177 w 10868873"/>
                    <a:gd name="connsiteY4-52" fmla="*/ 0 h 2445196"/>
                    <a:gd name="connsiteX0-53" fmla="*/ 10863696 w 10863696"/>
                    <a:gd name="connsiteY0-54" fmla="*/ 1835596 h 2445196"/>
                    <a:gd name="connsiteX1-55" fmla="*/ 10370210 w 10863696"/>
                    <a:gd name="connsiteY1-56" fmla="*/ 2430682 h 2445196"/>
                    <a:gd name="connsiteX2-57" fmla="*/ 268267 w 10863696"/>
                    <a:gd name="connsiteY2-58" fmla="*/ 2445196 h 2445196"/>
                    <a:gd name="connsiteX3-59" fmla="*/ 21524 w 10863696"/>
                    <a:gd name="connsiteY3-60" fmla="*/ 2125882 h 2445196"/>
                    <a:gd name="connsiteX4-61" fmla="*/ 0 w 10863696"/>
                    <a:gd name="connsiteY4-62" fmla="*/ 0 h 2445196"/>
                    <a:gd name="connsiteX0-63" fmla="*/ 10882319 w 10882319"/>
                    <a:gd name="connsiteY0-64" fmla="*/ 1835596 h 2445196"/>
                    <a:gd name="connsiteX1-65" fmla="*/ 10388833 w 10882319"/>
                    <a:gd name="connsiteY1-66" fmla="*/ 2430682 h 2445196"/>
                    <a:gd name="connsiteX2-67" fmla="*/ 286890 w 10882319"/>
                    <a:gd name="connsiteY2-68" fmla="*/ 2445196 h 2445196"/>
                    <a:gd name="connsiteX3-69" fmla="*/ 40147 w 10882319"/>
                    <a:gd name="connsiteY3-70" fmla="*/ 2125882 h 2445196"/>
                    <a:gd name="connsiteX4-71" fmla="*/ 0 w 10882319"/>
                    <a:gd name="connsiteY4-72" fmla="*/ 0 h 2445196"/>
                    <a:gd name="connsiteX0-73" fmla="*/ 10853134 w 10853134"/>
                    <a:gd name="connsiteY0-74" fmla="*/ 1841415 h 2451015"/>
                    <a:gd name="connsiteX1-75" fmla="*/ 10359648 w 10853134"/>
                    <a:gd name="connsiteY1-76" fmla="*/ 2436501 h 2451015"/>
                    <a:gd name="connsiteX2-77" fmla="*/ 257705 w 10853134"/>
                    <a:gd name="connsiteY2-78" fmla="*/ 2451015 h 2451015"/>
                    <a:gd name="connsiteX3-79" fmla="*/ 10962 w 10853134"/>
                    <a:gd name="connsiteY3-80" fmla="*/ 2131701 h 2451015"/>
                    <a:gd name="connsiteX4-81" fmla="*/ 11553 w 10853134"/>
                    <a:gd name="connsiteY4-82" fmla="*/ 0 h 2451015"/>
                    <a:gd name="connsiteX0-83" fmla="*/ 10864860 w 10864860"/>
                    <a:gd name="connsiteY0-84" fmla="*/ 1841415 h 2451015"/>
                    <a:gd name="connsiteX1-85" fmla="*/ 10371374 w 10864860"/>
                    <a:gd name="connsiteY1-86" fmla="*/ 2436501 h 2451015"/>
                    <a:gd name="connsiteX2-87" fmla="*/ 269431 w 10864860"/>
                    <a:gd name="connsiteY2-88" fmla="*/ 2451015 h 2451015"/>
                    <a:gd name="connsiteX3-89" fmla="*/ 22688 w 10864860"/>
                    <a:gd name="connsiteY3-90" fmla="*/ 2131701 h 2451015"/>
                    <a:gd name="connsiteX4-91" fmla="*/ 0 w 10864860"/>
                    <a:gd name="connsiteY4-92" fmla="*/ 0 h 2451015"/>
                    <a:gd name="connsiteX0-93" fmla="*/ 10856761 w 10856761"/>
                    <a:gd name="connsiteY0-94" fmla="*/ 1841415 h 2451015"/>
                    <a:gd name="connsiteX1-95" fmla="*/ 10363275 w 10856761"/>
                    <a:gd name="connsiteY1-96" fmla="*/ 2436501 h 2451015"/>
                    <a:gd name="connsiteX2-97" fmla="*/ 261332 w 10856761"/>
                    <a:gd name="connsiteY2-98" fmla="*/ 2451015 h 2451015"/>
                    <a:gd name="connsiteX3-99" fmla="*/ 14589 w 10856761"/>
                    <a:gd name="connsiteY3-100" fmla="*/ 2131701 h 2451015"/>
                    <a:gd name="connsiteX4-101" fmla="*/ 3540 w 10856761"/>
                    <a:gd name="connsiteY4-102" fmla="*/ 0 h 2451015"/>
                    <a:gd name="connsiteX0-103" fmla="*/ 10858803 w 10858803"/>
                    <a:gd name="connsiteY0-104" fmla="*/ 1841415 h 2451015"/>
                    <a:gd name="connsiteX1-105" fmla="*/ 10365317 w 10858803"/>
                    <a:gd name="connsiteY1-106" fmla="*/ 2436501 h 2451015"/>
                    <a:gd name="connsiteX2-107" fmla="*/ 263374 w 10858803"/>
                    <a:gd name="connsiteY2-108" fmla="*/ 2451015 h 2451015"/>
                    <a:gd name="connsiteX3-109" fmla="*/ 16631 w 10858803"/>
                    <a:gd name="connsiteY3-110" fmla="*/ 2131701 h 2451015"/>
                    <a:gd name="connsiteX4-111" fmla="*/ 5582 w 10858803"/>
                    <a:gd name="connsiteY4-112" fmla="*/ 0 h 2451015"/>
                    <a:gd name="connsiteX0-113" fmla="*/ 10854255 w 10854255"/>
                    <a:gd name="connsiteY0-114" fmla="*/ 1841415 h 2451015"/>
                    <a:gd name="connsiteX1-115" fmla="*/ 10360769 w 10854255"/>
                    <a:gd name="connsiteY1-116" fmla="*/ 2436501 h 2451015"/>
                    <a:gd name="connsiteX2-117" fmla="*/ 258826 w 10854255"/>
                    <a:gd name="connsiteY2-118" fmla="*/ 2451015 h 2451015"/>
                    <a:gd name="connsiteX3-119" fmla="*/ 12083 w 10854255"/>
                    <a:gd name="connsiteY3-120" fmla="*/ 2131701 h 2451015"/>
                    <a:gd name="connsiteX4-121" fmla="*/ 1034 w 10854255"/>
                    <a:gd name="connsiteY4-122" fmla="*/ 0 h 2451015"/>
                    <a:gd name="connsiteX0-123" fmla="*/ 10846712 w 10846712"/>
                    <a:gd name="connsiteY0-124" fmla="*/ 1841415 h 2451015"/>
                    <a:gd name="connsiteX1-125" fmla="*/ 10353226 w 10846712"/>
                    <a:gd name="connsiteY1-126" fmla="*/ 2436501 h 2451015"/>
                    <a:gd name="connsiteX2-127" fmla="*/ 251283 w 10846712"/>
                    <a:gd name="connsiteY2-128" fmla="*/ 2451015 h 2451015"/>
                    <a:gd name="connsiteX3-129" fmla="*/ 4540 w 10846712"/>
                    <a:gd name="connsiteY3-130" fmla="*/ 2131701 h 2451015"/>
                    <a:gd name="connsiteX4-131" fmla="*/ 5130 w 10846712"/>
                    <a:gd name="connsiteY4-132" fmla="*/ 0 h 2451015"/>
                    <a:gd name="connsiteX0-133" fmla="*/ 10842172 w 10842172"/>
                    <a:gd name="connsiteY0-134" fmla="*/ 1841415 h 2451015"/>
                    <a:gd name="connsiteX1-135" fmla="*/ 10348686 w 10842172"/>
                    <a:gd name="connsiteY1-136" fmla="*/ 2436501 h 2451015"/>
                    <a:gd name="connsiteX2-137" fmla="*/ 246743 w 10842172"/>
                    <a:gd name="connsiteY2-138" fmla="*/ 2451015 h 2451015"/>
                    <a:gd name="connsiteX3-139" fmla="*/ 0 w 10842172"/>
                    <a:gd name="connsiteY3-140" fmla="*/ 2131701 h 2451015"/>
                    <a:gd name="connsiteX4-141" fmla="*/ 590 w 10842172"/>
                    <a:gd name="connsiteY4-142" fmla="*/ 0 h 2451015"/>
                    <a:gd name="connsiteX0-143" fmla="*/ 10842172 w 10842172"/>
                    <a:gd name="connsiteY0-144" fmla="*/ 1841415 h 2451015"/>
                    <a:gd name="connsiteX1-145" fmla="*/ 10348686 w 10842172"/>
                    <a:gd name="connsiteY1-146" fmla="*/ 2436501 h 2451015"/>
                    <a:gd name="connsiteX2-147" fmla="*/ 246743 w 10842172"/>
                    <a:gd name="connsiteY2-148" fmla="*/ 2451015 h 2451015"/>
                    <a:gd name="connsiteX3-149" fmla="*/ 0 w 10842172"/>
                    <a:gd name="connsiteY3-150" fmla="*/ 2131701 h 2451015"/>
                    <a:gd name="connsiteX4-151" fmla="*/ 590 w 10842172"/>
                    <a:gd name="connsiteY4-152" fmla="*/ 0 h 2451015"/>
                    <a:gd name="connsiteX0-153" fmla="*/ 10842172 w 10842172"/>
                    <a:gd name="connsiteY0-154" fmla="*/ 1841415 h 2451015"/>
                    <a:gd name="connsiteX1-155" fmla="*/ 10348686 w 10842172"/>
                    <a:gd name="connsiteY1-156" fmla="*/ 2436501 h 2451015"/>
                    <a:gd name="connsiteX2-157" fmla="*/ 246743 w 10842172"/>
                    <a:gd name="connsiteY2-158" fmla="*/ 2451015 h 2451015"/>
                    <a:gd name="connsiteX3-159" fmla="*/ 0 w 10842172"/>
                    <a:gd name="connsiteY3-160" fmla="*/ 2131701 h 2451015"/>
                    <a:gd name="connsiteX4-161" fmla="*/ 6410 w 10842172"/>
                    <a:gd name="connsiteY4-162" fmla="*/ 0 h 2451015"/>
                    <a:gd name="connsiteX0-163" fmla="*/ 10842172 w 10842172"/>
                    <a:gd name="connsiteY0-164" fmla="*/ 1841415 h 2451015"/>
                    <a:gd name="connsiteX1-165" fmla="*/ 10348686 w 10842172"/>
                    <a:gd name="connsiteY1-166" fmla="*/ 2436501 h 2451015"/>
                    <a:gd name="connsiteX2-167" fmla="*/ 246743 w 10842172"/>
                    <a:gd name="connsiteY2-168" fmla="*/ 2451015 h 2451015"/>
                    <a:gd name="connsiteX3-169" fmla="*/ 0 w 10842172"/>
                    <a:gd name="connsiteY3-170" fmla="*/ 2131701 h 2451015"/>
                    <a:gd name="connsiteX4-171" fmla="*/ 6410 w 10842172"/>
                    <a:gd name="connsiteY4-172" fmla="*/ 0 h 2451015"/>
                    <a:gd name="connsiteX0-173" fmla="*/ 10846950 w 10846950"/>
                    <a:gd name="connsiteY0-174" fmla="*/ 1841415 h 2451015"/>
                    <a:gd name="connsiteX1-175" fmla="*/ 10353464 w 10846950"/>
                    <a:gd name="connsiteY1-176" fmla="*/ 2436501 h 2451015"/>
                    <a:gd name="connsiteX2-177" fmla="*/ 251521 w 10846950"/>
                    <a:gd name="connsiteY2-178" fmla="*/ 2451015 h 2451015"/>
                    <a:gd name="connsiteX3-179" fmla="*/ 4778 w 10846950"/>
                    <a:gd name="connsiteY3-180" fmla="*/ 2131701 h 2451015"/>
                    <a:gd name="connsiteX4-181" fmla="*/ 11188 w 10846950"/>
                    <a:gd name="connsiteY4-182" fmla="*/ 0 h 2451015"/>
                    <a:gd name="connsiteX0-183" fmla="*/ 10846950 w 10846950"/>
                    <a:gd name="connsiteY0-184" fmla="*/ 1841415 h 2451015"/>
                    <a:gd name="connsiteX1-185" fmla="*/ 10568788 w 10846950"/>
                    <a:gd name="connsiteY1-186" fmla="*/ 2430680 h 2451015"/>
                    <a:gd name="connsiteX2-187" fmla="*/ 251521 w 10846950"/>
                    <a:gd name="connsiteY2-188" fmla="*/ 2451015 h 2451015"/>
                    <a:gd name="connsiteX3-189" fmla="*/ 4778 w 10846950"/>
                    <a:gd name="connsiteY3-190" fmla="*/ 2131701 h 2451015"/>
                    <a:gd name="connsiteX4-191" fmla="*/ 11188 w 10846950"/>
                    <a:gd name="connsiteY4-192" fmla="*/ 0 h 2451015"/>
                    <a:gd name="connsiteX0-193" fmla="*/ 10846950 w 10846950"/>
                    <a:gd name="connsiteY0-194" fmla="*/ 1841415 h 2451015"/>
                    <a:gd name="connsiteX1-195" fmla="*/ 10522232 w 10846950"/>
                    <a:gd name="connsiteY1-196" fmla="*/ 2430680 h 2451015"/>
                    <a:gd name="connsiteX2-197" fmla="*/ 251521 w 10846950"/>
                    <a:gd name="connsiteY2-198" fmla="*/ 2451015 h 2451015"/>
                    <a:gd name="connsiteX3-199" fmla="*/ 4778 w 10846950"/>
                    <a:gd name="connsiteY3-200" fmla="*/ 2131701 h 2451015"/>
                    <a:gd name="connsiteX4-201" fmla="*/ 11188 w 10846950"/>
                    <a:gd name="connsiteY4-202" fmla="*/ 0 h 2451015"/>
                    <a:gd name="connsiteX0-203" fmla="*/ 10846950 w 10846950"/>
                    <a:gd name="connsiteY0-204" fmla="*/ 1841415 h 2451015"/>
                    <a:gd name="connsiteX1-205" fmla="*/ 10745593 w 10846950"/>
                    <a:gd name="connsiteY1-206" fmla="*/ 2046023 h 2451015"/>
                    <a:gd name="connsiteX2-207" fmla="*/ 10522232 w 10846950"/>
                    <a:gd name="connsiteY2-208" fmla="*/ 2430680 h 2451015"/>
                    <a:gd name="connsiteX3-209" fmla="*/ 251521 w 10846950"/>
                    <a:gd name="connsiteY3-210" fmla="*/ 2451015 h 2451015"/>
                    <a:gd name="connsiteX4-211" fmla="*/ 4778 w 10846950"/>
                    <a:gd name="connsiteY4-212" fmla="*/ 2131701 h 2451015"/>
                    <a:gd name="connsiteX5-213" fmla="*/ 11188 w 10846950"/>
                    <a:gd name="connsiteY5-214" fmla="*/ 0 h 2451015"/>
                    <a:gd name="connsiteX0-215" fmla="*/ 10745593 w 10745593"/>
                    <a:gd name="connsiteY0-216" fmla="*/ 2046023 h 2451015"/>
                    <a:gd name="connsiteX1-217" fmla="*/ 10522232 w 10745593"/>
                    <a:gd name="connsiteY1-218" fmla="*/ 2430680 h 2451015"/>
                    <a:gd name="connsiteX2-219" fmla="*/ 251521 w 10745593"/>
                    <a:gd name="connsiteY2-220" fmla="*/ 2451015 h 2451015"/>
                    <a:gd name="connsiteX3-221" fmla="*/ 4778 w 10745593"/>
                    <a:gd name="connsiteY3-222" fmla="*/ 2131701 h 2451015"/>
                    <a:gd name="connsiteX4-223" fmla="*/ 11188 w 10745593"/>
                    <a:gd name="connsiteY4-224" fmla="*/ 0 h 2451015"/>
                    <a:gd name="connsiteX0-225" fmla="*/ 10830947 w 10830947"/>
                    <a:gd name="connsiteY0-226" fmla="*/ 2046023 h 2451015"/>
                    <a:gd name="connsiteX1-227" fmla="*/ 10522232 w 10830947"/>
                    <a:gd name="connsiteY1-228" fmla="*/ 2430680 h 2451015"/>
                    <a:gd name="connsiteX2-229" fmla="*/ 251521 w 10830947"/>
                    <a:gd name="connsiteY2-230" fmla="*/ 2451015 h 2451015"/>
                    <a:gd name="connsiteX3-231" fmla="*/ 4778 w 10830947"/>
                    <a:gd name="connsiteY3-232" fmla="*/ 2131701 h 2451015"/>
                    <a:gd name="connsiteX4-233" fmla="*/ 11188 w 10830947"/>
                    <a:gd name="connsiteY4-234" fmla="*/ 0 h 2451015"/>
                    <a:gd name="connsiteX0-235" fmla="*/ 10877504 w 10877504"/>
                    <a:gd name="connsiteY0-236" fmla="*/ 2046023 h 2451015"/>
                    <a:gd name="connsiteX1-237" fmla="*/ 10522232 w 10877504"/>
                    <a:gd name="connsiteY1-238" fmla="*/ 2430680 h 2451015"/>
                    <a:gd name="connsiteX2-239" fmla="*/ 251521 w 10877504"/>
                    <a:gd name="connsiteY2-240" fmla="*/ 2451015 h 2451015"/>
                    <a:gd name="connsiteX3-241" fmla="*/ 4778 w 10877504"/>
                    <a:gd name="connsiteY3-242" fmla="*/ 2131701 h 2451015"/>
                    <a:gd name="connsiteX4-243" fmla="*/ 11188 w 10877504"/>
                    <a:gd name="connsiteY4-244" fmla="*/ 0 h 2451015"/>
                    <a:gd name="connsiteX0-245" fmla="*/ 10861985 w 10861985"/>
                    <a:gd name="connsiteY0-246" fmla="*/ 2084821 h 2451015"/>
                    <a:gd name="connsiteX1-247" fmla="*/ 10522232 w 10861985"/>
                    <a:gd name="connsiteY1-248" fmla="*/ 2430680 h 2451015"/>
                    <a:gd name="connsiteX2-249" fmla="*/ 251521 w 10861985"/>
                    <a:gd name="connsiteY2-250" fmla="*/ 2451015 h 2451015"/>
                    <a:gd name="connsiteX3-251" fmla="*/ 4778 w 10861985"/>
                    <a:gd name="connsiteY3-252" fmla="*/ 2131701 h 2451015"/>
                    <a:gd name="connsiteX4-253" fmla="*/ 11188 w 10861985"/>
                    <a:gd name="connsiteY4-254" fmla="*/ 0 h 2451015"/>
                    <a:gd name="connsiteX0-255" fmla="*/ 10857207 w 10857207"/>
                    <a:gd name="connsiteY0-256" fmla="*/ 0 h 366194"/>
                    <a:gd name="connsiteX1-257" fmla="*/ 10517454 w 10857207"/>
                    <a:gd name="connsiteY1-258" fmla="*/ 345859 h 366194"/>
                    <a:gd name="connsiteX2-259" fmla="*/ 246743 w 10857207"/>
                    <a:gd name="connsiteY2-260" fmla="*/ 366194 h 366194"/>
                    <a:gd name="connsiteX3-261" fmla="*/ 0 w 10857207"/>
                    <a:gd name="connsiteY3-262" fmla="*/ 46880 h 366194"/>
                    <a:gd name="connsiteX0-263" fmla="*/ 10610464 w 10610464"/>
                    <a:gd name="connsiteY0-264" fmla="*/ 0 h 366194"/>
                    <a:gd name="connsiteX1-265" fmla="*/ 10270711 w 10610464"/>
                    <a:gd name="connsiteY1-266" fmla="*/ 345859 h 366194"/>
                    <a:gd name="connsiteX2-267" fmla="*/ 0 w 10610464"/>
                    <a:gd name="connsiteY2-268" fmla="*/ 366194 h 366194"/>
                    <a:gd name="connsiteX0-269" fmla="*/ 339753 w 339753"/>
                    <a:gd name="connsiteY0-270" fmla="*/ 0 h 345859"/>
                    <a:gd name="connsiteX1-271" fmla="*/ 0 w 339753"/>
                    <a:gd name="connsiteY1-272" fmla="*/ 345859 h 345859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</a:cxnLst>
                  <a:rect l="l" t="t" r="r" b="b"/>
                  <a:pathLst>
                    <a:path w="339753" h="345859">
                      <a:moveTo>
                        <a:pt x="339753" y="0"/>
                      </a:moveTo>
                      <a:lnTo>
                        <a:pt x="0" y="345859"/>
                      </a:lnTo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82" name="任意多边形: 形状 81"/>
                <p:cNvSpPr/>
                <p:nvPr/>
              </p:nvSpPr>
              <p:spPr>
                <a:xfrm>
                  <a:off x="10443054" y="4695388"/>
                  <a:ext cx="204022" cy="207689"/>
                </a:xfrm>
                <a:custGeom>
                  <a:avLst/>
                  <a:gdLst>
                    <a:gd name="connsiteX0" fmla="*/ 10856686 w 10856686"/>
                    <a:gd name="connsiteY0" fmla="*/ 4180114 h 4789714"/>
                    <a:gd name="connsiteX1" fmla="*/ 10363200 w 10856686"/>
                    <a:gd name="connsiteY1" fmla="*/ 4775200 h 4789714"/>
                    <a:gd name="connsiteX2" fmla="*/ 261257 w 10856686"/>
                    <a:gd name="connsiteY2" fmla="*/ 4789714 h 4789714"/>
                    <a:gd name="connsiteX3" fmla="*/ 14514 w 10856686"/>
                    <a:gd name="connsiteY3" fmla="*/ 4470400 h 4789714"/>
                    <a:gd name="connsiteX4" fmla="*/ 0 w 10856686"/>
                    <a:gd name="connsiteY4" fmla="*/ 0 h 4789714"/>
                    <a:gd name="connsiteX0-1" fmla="*/ 10856686 w 10856686"/>
                    <a:gd name="connsiteY0-2" fmla="*/ 4180114 h 4789714"/>
                    <a:gd name="connsiteX1-3" fmla="*/ 10363200 w 10856686"/>
                    <a:gd name="connsiteY1-4" fmla="*/ 4775200 h 4789714"/>
                    <a:gd name="connsiteX2-5" fmla="*/ 261257 w 10856686"/>
                    <a:gd name="connsiteY2-6" fmla="*/ 4789714 h 4789714"/>
                    <a:gd name="connsiteX3-7" fmla="*/ 14514 w 10856686"/>
                    <a:gd name="connsiteY3-8" fmla="*/ 4470400 h 4789714"/>
                    <a:gd name="connsiteX4-9" fmla="*/ 749 w 10856686"/>
                    <a:gd name="connsiteY4-10" fmla="*/ 1242677 h 4789714"/>
                    <a:gd name="connsiteX5" fmla="*/ 0 w 10856686"/>
                    <a:gd name="connsiteY5" fmla="*/ 0 h 4789714"/>
                    <a:gd name="connsiteX0-11" fmla="*/ 10855937 w 10855937"/>
                    <a:gd name="connsiteY0-12" fmla="*/ 2937437 h 3547037"/>
                    <a:gd name="connsiteX1-13" fmla="*/ 10362451 w 10855937"/>
                    <a:gd name="connsiteY1-14" fmla="*/ 3532523 h 3547037"/>
                    <a:gd name="connsiteX2-15" fmla="*/ 260508 w 10855937"/>
                    <a:gd name="connsiteY2-16" fmla="*/ 3547037 h 3547037"/>
                    <a:gd name="connsiteX3-17" fmla="*/ 13765 w 10855937"/>
                    <a:gd name="connsiteY3-18" fmla="*/ 3227723 h 3547037"/>
                    <a:gd name="connsiteX4-19" fmla="*/ 0 w 10855937"/>
                    <a:gd name="connsiteY4-20" fmla="*/ 0 h 3547037"/>
                    <a:gd name="connsiteX0-21" fmla="*/ 10855937 w 10855937"/>
                    <a:gd name="connsiteY0-22" fmla="*/ 2937437 h 3547037"/>
                    <a:gd name="connsiteX1-23" fmla="*/ 10362451 w 10855937"/>
                    <a:gd name="connsiteY1-24" fmla="*/ 3532523 h 3547037"/>
                    <a:gd name="connsiteX2-25" fmla="*/ 260508 w 10855937"/>
                    <a:gd name="connsiteY2-26" fmla="*/ 3547037 h 3547037"/>
                    <a:gd name="connsiteX3-27" fmla="*/ 13765 w 10855937"/>
                    <a:gd name="connsiteY3-28" fmla="*/ 3227723 h 3547037"/>
                    <a:gd name="connsiteX4-29" fmla="*/ 0 w 10855937"/>
                    <a:gd name="connsiteY4-30" fmla="*/ 0 h 3547037"/>
                    <a:gd name="connsiteX0-31" fmla="*/ 10868873 w 10868873"/>
                    <a:gd name="connsiteY0-32" fmla="*/ 2937437 h 3547037"/>
                    <a:gd name="connsiteX1-33" fmla="*/ 10375387 w 10868873"/>
                    <a:gd name="connsiteY1-34" fmla="*/ 3532523 h 3547037"/>
                    <a:gd name="connsiteX2-35" fmla="*/ 273444 w 10868873"/>
                    <a:gd name="connsiteY2-36" fmla="*/ 3547037 h 3547037"/>
                    <a:gd name="connsiteX3-37" fmla="*/ 26701 w 10868873"/>
                    <a:gd name="connsiteY3-38" fmla="*/ 3227723 h 3547037"/>
                    <a:gd name="connsiteX4-39" fmla="*/ 5177 w 10868873"/>
                    <a:gd name="connsiteY4-40" fmla="*/ 1101841 h 3547037"/>
                    <a:gd name="connsiteX5-41" fmla="*/ 12936 w 10868873"/>
                    <a:gd name="connsiteY5-42" fmla="*/ 0 h 3547037"/>
                    <a:gd name="connsiteX0-43" fmla="*/ 10868873 w 10868873"/>
                    <a:gd name="connsiteY0-44" fmla="*/ 1835596 h 2445196"/>
                    <a:gd name="connsiteX1-45" fmla="*/ 10375387 w 10868873"/>
                    <a:gd name="connsiteY1-46" fmla="*/ 2430682 h 2445196"/>
                    <a:gd name="connsiteX2-47" fmla="*/ 273444 w 10868873"/>
                    <a:gd name="connsiteY2-48" fmla="*/ 2445196 h 2445196"/>
                    <a:gd name="connsiteX3-49" fmla="*/ 26701 w 10868873"/>
                    <a:gd name="connsiteY3-50" fmla="*/ 2125882 h 2445196"/>
                    <a:gd name="connsiteX4-51" fmla="*/ 5177 w 10868873"/>
                    <a:gd name="connsiteY4-52" fmla="*/ 0 h 2445196"/>
                    <a:gd name="connsiteX0-53" fmla="*/ 10863696 w 10863696"/>
                    <a:gd name="connsiteY0-54" fmla="*/ 1835596 h 2445196"/>
                    <a:gd name="connsiteX1-55" fmla="*/ 10370210 w 10863696"/>
                    <a:gd name="connsiteY1-56" fmla="*/ 2430682 h 2445196"/>
                    <a:gd name="connsiteX2-57" fmla="*/ 268267 w 10863696"/>
                    <a:gd name="connsiteY2-58" fmla="*/ 2445196 h 2445196"/>
                    <a:gd name="connsiteX3-59" fmla="*/ 21524 w 10863696"/>
                    <a:gd name="connsiteY3-60" fmla="*/ 2125882 h 2445196"/>
                    <a:gd name="connsiteX4-61" fmla="*/ 0 w 10863696"/>
                    <a:gd name="connsiteY4-62" fmla="*/ 0 h 2445196"/>
                    <a:gd name="connsiteX0-63" fmla="*/ 10882319 w 10882319"/>
                    <a:gd name="connsiteY0-64" fmla="*/ 1835596 h 2445196"/>
                    <a:gd name="connsiteX1-65" fmla="*/ 10388833 w 10882319"/>
                    <a:gd name="connsiteY1-66" fmla="*/ 2430682 h 2445196"/>
                    <a:gd name="connsiteX2-67" fmla="*/ 286890 w 10882319"/>
                    <a:gd name="connsiteY2-68" fmla="*/ 2445196 h 2445196"/>
                    <a:gd name="connsiteX3-69" fmla="*/ 40147 w 10882319"/>
                    <a:gd name="connsiteY3-70" fmla="*/ 2125882 h 2445196"/>
                    <a:gd name="connsiteX4-71" fmla="*/ 0 w 10882319"/>
                    <a:gd name="connsiteY4-72" fmla="*/ 0 h 2445196"/>
                    <a:gd name="connsiteX0-73" fmla="*/ 10853134 w 10853134"/>
                    <a:gd name="connsiteY0-74" fmla="*/ 1841415 h 2451015"/>
                    <a:gd name="connsiteX1-75" fmla="*/ 10359648 w 10853134"/>
                    <a:gd name="connsiteY1-76" fmla="*/ 2436501 h 2451015"/>
                    <a:gd name="connsiteX2-77" fmla="*/ 257705 w 10853134"/>
                    <a:gd name="connsiteY2-78" fmla="*/ 2451015 h 2451015"/>
                    <a:gd name="connsiteX3-79" fmla="*/ 10962 w 10853134"/>
                    <a:gd name="connsiteY3-80" fmla="*/ 2131701 h 2451015"/>
                    <a:gd name="connsiteX4-81" fmla="*/ 11553 w 10853134"/>
                    <a:gd name="connsiteY4-82" fmla="*/ 0 h 2451015"/>
                    <a:gd name="connsiteX0-83" fmla="*/ 10864860 w 10864860"/>
                    <a:gd name="connsiteY0-84" fmla="*/ 1841415 h 2451015"/>
                    <a:gd name="connsiteX1-85" fmla="*/ 10371374 w 10864860"/>
                    <a:gd name="connsiteY1-86" fmla="*/ 2436501 h 2451015"/>
                    <a:gd name="connsiteX2-87" fmla="*/ 269431 w 10864860"/>
                    <a:gd name="connsiteY2-88" fmla="*/ 2451015 h 2451015"/>
                    <a:gd name="connsiteX3-89" fmla="*/ 22688 w 10864860"/>
                    <a:gd name="connsiteY3-90" fmla="*/ 2131701 h 2451015"/>
                    <a:gd name="connsiteX4-91" fmla="*/ 0 w 10864860"/>
                    <a:gd name="connsiteY4-92" fmla="*/ 0 h 2451015"/>
                    <a:gd name="connsiteX0-93" fmla="*/ 10856761 w 10856761"/>
                    <a:gd name="connsiteY0-94" fmla="*/ 1841415 h 2451015"/>
                    <a:gd name="connsiteX1-95" fmla="*/ 10363275 w 10856761"/>
                    <a:gd name="connsiteY1-96" fmla="*/ 2436501 h 2451015"/>
                    <a:gd name="connsiteX2-97" fmla="*/ 261332 w 10856761"/>
                    <a:gd name="connsiteY2-98" fmla="*/ 2451015 h 2451015"/>
                    <a:gd name="connsiteX3-99" fmla="*/ 14589 w 10856761"/>
                    <a:gd name="connsiteY3-100" fmla="*/ 2131701 h 2451015"/>
                    <a:gd name="connsiteX4-101" fmla="*/ 3540 w 10856761"/>
                    <a:gd name="connsiteY4-102" fmla="*/ 0 h 2451015"/>
                    <a:gd name="connsiteX0-103" fmla="*/ 10858803 w 10858803"/>
                    <a:gd name="connsiteY0-104" fmla="*/ 1841415 h 2451015"/>
                    <a:gd name="connsiteX1-105" fmla="*/ 10365317 w 10858803"/>
                    <a:gd name="connsiteY1-106" fmla="*/ 2436501 h 2451015"/>
                    <a:gd name="connsiteX2-107" fmla="*/ 263374 w 10858803"/>
                    <a:gd name="connsiteY2-108" fmla="*/ 2451015 h 2451015"/>
                    <a:gd name="connsiteX3-109" fmla="*/ 16631 w 10858803"/>
                    <a:gd name="connsiteY3-110" fmla="*/ 2131701 h 2451015"/>
                    <a:gd name="connsiteX4-111" fmla="*/ 5582 w 10858803"/>
                    <a:gd name="connsiteY4-112" fmla="*/ 0 h 2451015"/>
                    <a:gd name="connsiteX0-113" fmla="*/ 10854255 w 10854255"/>
                    <a:gd name="connsiteY0-114" fmla="*/ 1841415 h 2451015"/>
                    <a:gd name="connsiteX1-115" fmla="*/ 10360769 w 10854255"/>
                    <a:gd name="connsiteY1-116" fmla="*/ 2436501 h 2451015"/>
                    <a:gd name="connsiteX2-117" fmla="*/ 258826 w 10854255"/>
                    <a:gd name="connsiteY2-118" fmla="*/ 2451015 h 2451015"/>
                    <a:gd name="connsiteX3-119" fmla="*/ 12083 w 10854255"/>
                    <a:gd name="connsiteY3-120" fmla="*/ 2131701 h 2451015"/>
                    <a:gd name="connsiteX4-121" fmla="*/ 1034 w 10854255"/>
                    <a:gd name="connsiteY4-122" fmla="*/ 0 h 2451015"/>
                    <a:gd name="connsiteX0-123" fmla="*/ 10846712 w 10846712"/>
                    <a:gd name="connsiteY0-124" fmla="*/ 1841415 h 2451015"/>
                    <a:gd name="connsiteX1-125" fmla="*/ 10353226 w 10846712"/>
                    <a:gd name="connsiteY1-126" fmla="*/ 2436501 h 2451015"/>
                    <a:gd name="connsiteX2-127" fmla="*/ 251283 w 10846712"/>
                    <a:gd name="connsiteY2-128" fmla="*/ 2451015 h 2451015"/>
                    <a:gd name="connsiteX3-129" fmla="*/ 4540 w 10846712"/>
                    <a:gd name="connsiteY3-130" fmla="*/ 2131701 h 2451015"/>
                    <a:gd name="connsiteX4-131" fmla="*/ 5130 w 10846712"/>
                    <a:gd name="connsiteY4-132" fmla="*/ 0 h 2451015"/>
                    <a:gd name="connsiteX0-133" fmla="*/ 10842172 w 10842172"/>
                    <a:gd name="connsiteY0-134" fmla="*/ 1841415 h 2451015"/>
                    <a:gd name="connsiteX1-135" fmla="*/ 10348686 w 10842172"/>
                    <a:gd name="connsiteY1-136" fmla="*/ 2436501 h 2451015"/>
                    <a:gd name="connsiteX2-137" fmla="*/ 246743 w 10842172"/>
                    <a:gd name="connsiteY2-138" fmla="*/ 2451015 h 2451015"/>
                    <a:gd name="connsiteX3-139" fmla="*/ 0 w 10842172"/>
                    <a:gd name="connsiteY3-140" fmla="*/ 2131701 h 2451015"/>
                    <a:gd name="connsiteX4-141" fmla="*/ 590 w 10842172"/>
                    <a:gd name="connsiteY4-142" fmla="*/ 0 h 2451015"/>
                    <a:gd name="connsiteX0-143" fmla="*/ 10842172 w 10842172"/>
                    <a:gd name="connsiteY0-144" fmla="*/ 1841415 h 2451015"/>
                    <a:gd name="connsiteX1-145" fmla="*/ 10348686 w 10842172"/>
                    <a:gd name="connsiteY1-146" fmla="*/ 2436501 h 2451015"/>
                    <a:gd name="connsiteX2-147" fmla="*/ 246743 w 10842172"/>
                    <a:gd name="connsiteY2-148" fmla="*/ 2451015 h 2451015"/>
                    <a:gd name="connsiteX3-149" fmla="*/ 0 w 10842172"/>
                    <a:gd name="connsiteY3-150" fmla="*/ 2131701 h 2451015"/>
                    <a:gd name="connsiteX4-151" fmla="*/ 590 w 10842172"/>
                    <a:gd name="connsiteY4-152" fmla="*/ 0 h 2451015"/>
                    <a:gd name="connsiteX0-153" fmla="*/ 10842172 w 10842172"/>
                    <a:gd name="connsiteY0-154" fmla="*/ 1841415 h 2451015"/>
                    <a:gd name="connsiteX1-155" fmla="*/ 10348686 w 10842172"/>
                    <a:gd name="connsiteY1-156" fmla="*/ 2436501 h 2451015"/>
                    <a:gd name="connsiteX2-157" fmla="*/ 246743 w 10842172"/>
                    <a:gd name="connsiteY2-158" fmla="*/ 2451015 h 2451015"/>
                    <a:gd name="connsiteX3-159" fmla="*/ 0 w 10842172"/>
                    <a:gd name="connsiteY3-160" fmla="*/ 2131701 h 2451015"/>
                    <a:gd name="connsiteX4-161" fmla="*/ 6410 w 10842172"/>
                    <a:gd name="connsiteY4-162" fmla="*/ 0 h 2451015"/>
                    <a:gd name="connsiteX0-163" fmla="*/ 10842172 w 10842172"/>
                    <a:gd name="connsiteY0-164" fmla="*/ 1841415 h 2451015"/>
                    <a:gd name="connsiteX1-165" fmla="*/ 10348686 w 10842172"/>
                    <a:gd name="connsiteY1-166" fmla="*/ 2436501 h 2451015"/>
                    <a:gd name="connsiteX2-167" fmla="*/ 246743 w 10842172"/>
                    <a:gd name="connsiteY2-168" fmla="*/ 2451015 h 2451015"/>
                    <a:gd name="connsiteX3-169" fmla="*/ 0 w 10842172"/>
                    <a:gd name="connsiteY3-170" fmla="*/ 2131701 h 2451015"/>
                    <a:gd name="connsiteX4-171" fmla="*/ 6410 w 10842172"/>
                    <a:gd name="connsiteY4-172" fmla="*/ 0 h 2451015"/>
                    <a:gd name="connsiteX0-173" fmla="*/ 10846950 w 10846950"/>
                    <a:gd name="connsiteY0-174" fmla="*/ 1841415 h 2451015"/>
                    <a:gd name="connsiteX1-175" fmla="*/ 10353464 w 10846950"/>
                    <a:gd name="connsiteY1-176" fmla="*/ 2436501 h 2451015"/>
                    <a:gd name="connsiteX2-177" fmla="*/ 251521 w 10846950"/>
                    <a:gd name="connsiteY2-178" fmla="*/ 2451015 h 2451015"/>
                    <a:gd name="connsiteX3-179" fmla="*/ 4778 w 10846950"/>
                    <a:gd name="connsiteY3-180" fmla="*/ 2131701 h 2451015"/>
                    <a:gd name="connsiteX4-181" fmla="*/ 11188 w 10846950"/>
                    <a:gd name="connsiteY4-182" fmla="*/ 0 h 2451015"/>
                    <a:gd name="connsiteX0-183" fmla="*/ 10846950 w 10846950"/>
                    <a:gd name="connsiteY0-184" fmla="*/ 1841415 h 2451015"/>
                    <a:gd name="connsiteX1-185" fmla="*/ 10568788 w 10846950"/>
                    <a:gd name="connsiteY1-186" fmla="*/ 2430680 h 2451015"/>
                    <a:gd name="connsiteX2-187" fmla="*/ 251521 w 10846950"/>
                    <a:gd name="connsiteY2-188" fmla="*/ 2451015 h 2451015"/>
                    <a:gd name="connsiteX3-189" fmla="*/ 4778 w 10846950"/>
                    <a:gd name="connsiteY3-190" fmla="*/ 2131701 h 2451015"/>
                    <a:gd name="connsiteX4-191" fmla="*/ 11188 w 10846950"/>
                    <a:gd name="connsiteY4-192" fmla="*/ 0 h 2451015"/>
                    <a:gd name="connsiteX0-193" fmla="*/ 10846950 w 10846950"/>
                    <a:gd name="connsiteY0-194" fmla="*/ 1841415 h 2451015"/>
                    <a:gd name="connsiteX1-195" fmla="*/ 10522232 w 10846950"/>
                    <a:gd name="connsiteY1-196" fmla="*/ 2430680 h 2451015"/>
                    <a:gd name="connsiteX2-197" fmla="*/ 251521 w 10846950"/>
                    <a:gd name="connsiteY2-198" fmla="*/ 2451015 h 2451015"/>
                    <a:gd name="connsiteX3-199" fmla="*/ 4778 w 10846950"/>
                    <a:gd name="connsiteY3-200" fmla="*/ 2131701 h 2451015"/>
                    <a:gd name="connsiteX4-201" fmla="*/ 11188 w 10846950"/>
                    <a:gd name="connsiteY4-202" fmla="*/ 0 h 2451015"/>
                    <a:gd name="connsiteX0-203" fmla="*/ 10846950 w 10846950"/>
                    <a:gd name="connsiteY0-204" fmla="*/ 1841415 h 2451015"/>
                    <a:gd name="connsiteX1-205" fmla="*/ 10745593 w 10846950"/>
                    <a:gd name="connsiteY1-206" fmla="*/ 2046023 h 2451015"/>
                    <a:gd name="connsiteX2-207" fmla="*/ 10522232 w 10846950"/>
                    <a:gd name="connsiteY2-208" fmla="*/ 2430680 h 2451015"/>
                    <a:gd name="connsiteX3-209" fmla="*/ 251521 w 10846950"/>
                    <a:gd name="connsiteY3-210" fmla="*/ 2451015 h 2451015"/>
                    <a:gd name="connsiteX4-211" fmla="*/ 4778 w 10846950"/>
                    <a:gd name="connsiteY4-212" fmla="*/ 2131701 h 2451015"/>
                    <a:gd name="connsiteX5-213" fmla="*/ 11188 w 10846950"/>
                    <a:gd name="connsiteY5-214" fmla="*/ 0 h 2451015"/>
                    <a:gd name="connsiteX0-215" fmla="*/ 10745593 w 10745593"/>
                    <a:gd name="connsiteY0-216" fmla="*/ 2046023 h 2451015"/>
                    <a:gd name="connsiteX1-217" fmla="*/ 10522232 w 10745593"/>
                    <a:gd name="connsiteY1-218" fmla="*/ 2430680 h 2451015"/>
                    <a:gd name="connsiteX2-219" fmla="*/ 251521 w 10745593"/>
                    <a:gd name="connsiteY2-220" fmla="*/ 2451015 h 2451015"/>
                    <a:gd name="connsiteX3-221" fmla="*/ 4778 w 10745593"/>
                    <a:gd name="connsiteY3-222" fmla="*/ 2131701 h 2451015"/>
                    <a:gd name="connsiteX4-223" fmla="*/ 11188 w 10745593"/>
                    <a:gd name="connsiteY4-224" fmla="*/ 0 h 2451015"/>
                    <a:gd name="connsiteX0-225" fmla="*/ 10830947 w 10830947"/>
                    <a:gd name="connsiteY0-226" fmla="*/ 2046023 h 2451015"/>
                    <a:gd name="connsiteX1-227" fmla="*/ 10522232 w 10830947"/>
                    <a:gd name="connsiteY1-228" fmla="*/ 2430680 h 2451015"/>
                    <a:gd name="connsiteX2-229" fmla="*/ 251521 w 10830947"/>
                    <a:gd name="connsiteY2-230" fmla="*/ 2451015 h 2451015"/>
                    <a:gd name="connsiteX3-231" fmla="*/ 4778 w 10830947"/>
                    <a:gd name="connsiteY3-232" fmla="*/ 2131701 h 2451015"/>
                    <a:gd name="connsiteX4-233" fmla="*/ 11188 w 10830947"/>
                    <a:gd name="connsiteY4-234" fmla="*/ 0 h 2451015"/>
                    <a:gd name="connsiteX0-235" fmla="*/ 10877504 w 10877504"/>
                    <a:gd name="connsiteY0-236" fmla="*/ 2046023 h 2451015"/>
                    <a:gd name="connsiteX1-237" fmla="*/ 10522232 w 10877504"/>
                    <a:gd name="connsiteY1-238" fmla="*/ 2430680 h 2451015"/>
                    <a:gd name="connsiteX2-239" fmla="*/ 251521 w 10877504"/>
                    <a:gd name="connsiteY2-240" fmla="*/ 2451015 h 2451015"/>
                    <a:gd name="connsiteX3-241" fmla="*/ 4778 w 10877504"/>
                    <a:gd name="connsiteY3-242" fmla="*/ 2131701 h 2451015"/>
                    <a:gd name="connsiteX4-243" fmla="*/ 11188 w 10877504"/>
                    <a:gd name="connsiteY4-244" fmla="*/ 0 h 2451015"/>
                    <a:gd name="connsiteX0-245" fmla="*/ 10861985 w 10861985"/>
                    <a:gd name="connsiteY0-246" fmla="*/ 2084821 h 2451015"/>
                    <a:gd name="connsiteX1-247" fmla="*/ 10522232 w 10861985"/>
                    <a:gd name="connsiteY1-248" fmla="*/ 2430680 h 2451015"/>
                    <a:gd name="connsiteX2-249" fmla="*/ 251521 w 10861985"/>
                    <a:gd name="connsiteY2-250" fmla="*/ 2451015 h 2451015"/>
                    <a:gd name="connsiteX3-251" fmla="*/ 4778 w 10861985"/>
                    <a:gd name="connsiteY3-252" fmla="*/ 2131701 h 2451015"/>
                    <a:gd name="connsiteX4-253" fmla="*/ 11188 w 10861985"/>
                    <a:gd name="connsiteY4-254" fmla="*/ 0 h 2451015"/>
                    <a:gd name="connsiteX0-255" fmla="*/ 10857207 w 10857207"/>
                    <a:gd name="connsiteY0-256" fmla="*/ 0 h 366194"/>
                    <a:gd name="connsiteX1-257" fmla="*/ 10517454 w 10857207"/>
                    <a:gd name="connsiteY1-258" fmla="*/ 345859 h 366194"/>
                    <a:gd name="connsiteX2-259" fmla="*/ 246743 w 10857207"/>
                    <a:gd name="connsiteY2-260" fmla="*/ 366194 h 366194"/>
                    <a:gd name="connsiteX3-261" fmla="*/ 0 w 10857207"/>
                    <a:gd name="connsiteY3-262" fmla="*/ 46880 h 366194"/>
                    <a:gd name="connsiteX0-263" fmla="*/ 10610464 w 10610464"/>
                    <a:gd name="connsiteY0-264" fmla="*/ 0 h 366194"/>
                    <a:gd name="connsiteX1-265" fmla="*/ 10270711 w 10610464"/>
                    <a:gd name="connsiteY1-266" fmla="*/ 345859 h 366194"/>
                    <a:gd name="connsiteX2-267" fmla="*/ 0 w 10610464"/>
                    <a:gd name="connsiteY2-268" fmla="*/ 366194 h 366194"/>
                    <a:gd name="connsiteX0-269" fmla="*/ 339753 w 339753"/>
                    <a:gd name="connsiteY0-270" fmla="*/ 0 h 345859"/>
                    <a:gd name="connsiteX1-271" fmla="*/ 0 w 339753"/>
                    <a:gd name="connsiteY1-272" fmla="*/ 345859 h 345859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</a:cxnLst>
                  <a:rect l="l" t="t" r="r" b="b"/>
                  <a:pathLst>
                    <a:path w="339753" h="345859">
                      <a:moveTo>
                        <a:pt x="339753" y="0"/>
                      </a:moveTo>
                      <a:lnTo>
                        <a:pt x="0" y="345859"/>
                      </a:lnTo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83" name="任意多边形: 形状 82"/>
                <p:cNvSpPr/>
                <p:nvPr/>
              </p:nvSpPr>
              <p:spPr>
                <a:xfrm>
                  <a:off x="10443054" y="4518989"/>
                  <a:ext cx="204022" cy="207689"/>
                </a:xfrm>
                <a:custGeom>
                  <a:avLst/>
                  <a:gdLst>
                    <a:gd name="connsiteX0" fmla="*/ 10856686 w 10856686"/>
                    <a:gd name="connsiteY0" fmla="*/ 4180114 h 4789714"/>
                    <a:gd name="connsiteX1" fmla="*/ 10363200 w 10856686"/>
                    <a:gd name="connsiteY1" fmla="*/ 4775200 h 4789714"/>
                    <a:gd name="connsiteX2" fmla="*/ 261257 w 10856686"/>
                    <a:gd name="connsiteY2" fmla="*/ 4789714 h 4789714"/>
                    <a:gd name="connsiteX3" fmla="*/ 14514 w 10856686"/>
                    <a:gd name="connsiteY3" fmla="*/ 4470400 h 4789714"/>
                    <a:gd name="connsiteX4" fmla="*/ 0 w 10856686"/>
                    <a:gd name="connsiteY4" fmla="*/ 0 h 4789714"/>
                    <a:gd name="connsiteX0-1" fmla="*/ 10856686 w 10856686"/>
                    <a:gd name="connsiteY0-2" fmla="*/ 4180114 h 4789714"/>
                    <a:gd name="connsiteX1-3" fmla="*/ 10363200 w 10856686"/>
                    <a:gd name="connsiteY1-4" fmla="*/ 4775200 h 4789714"/>
                    <a:gd name="connsiteX2-5" fmla="*/ 261257 w 10856686"/>
                    <a:gd name="connsiteY2-6" fmla="*/ 4789714 h 4789714"/>
                    <a:gd name="connsiteX3-7" fmla="*/ 14514 w 10856686"/>
                    <a:gd name="connsiteY3-8" fmla="*/ 4470400 h 4789714"/>
                    <a:gd name="connsiteX4-9" fmla="*/ 749 w 10856686"/>
                    <a:gd name="connsiteY4-10" fmla="*/ 1242677 h 4789714"/>
                    <a:gd name="connsiteX5" fmla="*/ 0 w 10856686"/>
                    <a:gd name="connsiteY5" fmla="*/ 0 h 4789714"/>
                    <a:gd name="connsiteX0-11" fmla="*/ 10855937 w 10855937"/>
                    <a:gd name="connsiteY0-12" fmla="*/ 2937437 h 3547037"/>
                    <a:gd name="connsiteX1-13" fmla="*/ 10362451 w 10855937"/>
                    <a:gd name="connsiteY1-14" fmla="*/ 3532523 h 3547037"/>
                    <a:gd name="connsiteX2-15" fmla="*/ 260508 w 10855937"/>
                    <a:gd name="connsiteY2-16" fmla="*/ 3547037 h 3547037"/>
                    <a:gd name="connsiteX3-17" fmla="*/ 13765 w 10855937"/>
                    <a:gd name="connsiteY3-18" fmla="*/ 3227723 h 3547037"/>
                    <a:gd name="connsiteX4-19" fmla="*/ 0 w 10855937"/>
                    <a:gd name="connsiteY4-20" fmla="*/ 0 h 3547037"/>
                    <a:gd name="connsiteX0-21" fmla="*/ 10855937 w 10855937"/>
                    <a:gd name="connsiteY0-22" fmla="*/ 2937437 h 3547037"/>
                    <a:gd name="connsiteX1-23" fmla="*/ 10362451 w 10855937"/>
                    <a:gd name="connsiteY1-24" fmla="*/ 3532523 h 3547037"/>
                    <a:gd name="connsiteX2-25" fmla="*/ 260508 w 10855937"/>
                    <a:gd name="connsiteY2-26" fmla="*/ 3547037 h 3547037"/>
                    <a:gd name="connsiteX3-27" fmla="*/ 13765 w 10855937"/>
                    <a:gd name="connsiteY3-28" fmla="*/ 3227723 h 3547037"/>
                    <a:gd name="connsiteX4-29" fmla="*/ 0 w 10855937"/>
                    <a:gd name="connsiteY4-30" fmla="*/ 0 h 3547037"/>
                    <a:gd name="connsiteX0-31" fmla="*/ 10868873 w 10868873"/>
                    <a:gd name="connsiteY0-32" fmla="*/ 2937437 h 3547037"/>
                    <a:gd name="connsiteX1-33" fmla="*/ 10375387 w 10868873"/>
                    <a:gd name="connsiteY1-34" fmla="*/ 3532523 h 3547037"/>
                    <a:gd name="connsiteX2-35" fmla="*/ 273444 w 10868873"/>
                    <a:gd name="connsiteY2-36" fmla="*/ 3547037 h 3547037"/>
                    <a:gd name="connsiteX3-37" fmla="*/ 26701 w 10868873"/>
                    <a:gd name="connsiteY3-38" fmla="*/ 3227723 h 3547037"/>
                    <a:gd name="connsiteX4-39" fmla="*/ 5177 w 10868873"/>
                    <a:gd name="connsiteY4-40" fmla="*/ 1101841 h 3547037"/>
                    <a:gd name="connsiteX5-41" fmla="*/ 12936 w 10868873"/>
                    <a:gd name="connsiteY5-42" fmla="*/ 0 h 3547037"/>
                    <a:gd name="connsiteX0-43" fmla="*/ 10868873 w 10868873"/>
                    <a:gd name="connsiteY0-44" fmla="*/ 1835596 h 2445196"/>
                    <a:gd name="connsiteX1-45" fmla="*/ 10375387 w 10868873"/>
                    <a:gd name="connsiteY1-46" fmla="*/ 2430682 h 2445196"/>
                    <a:gd name="connsiteX2-47" fmla="*/ 273444 w 10868873"/>
                    <a:gd name="connsiteY2-48" fmla="*/ 2445196 h 2445196"/>
                    <a:gd name="connsiteX3-49" fmla="*/ 26701 w 10868873"/>
                    <a:gd name="connsiteY3-50" fmla="*/ 2125882 h 2445196"/>
                    <a:gd name="connsiteX4-51" fmla="*/ 5177 w 10868873"/>
                    <a:gd name="connsiteY4-52" fmla="*/ 0 h 2445196"/>
                    <a:gd name="connsiteX0-53" fmla="*/ 10863696 w 10863696"/>
                    <a:gd name="connsiteY0-54" fmla="*/ 1835596 h 2445196"/>
                    <a:gd name="connsiteX1-55" fmla="*/ 10370210 w 10863696"/>
                    <a:gd name="connsiteY1-56" fmla="*/ 2430682 h 2445196"/>
                    <a:gd name="connsiteX2-57" fmla="*/ 268267 w 10863696"/>
                    <a:gd name="connsiteY2-58" fmla="*/ 2445196 h 2445196"/>
                    <a:gd name="connsiteX3-59" fmla="*/ 21524 w 10863696"/>
                    <a:gd name="connsiteY3-60" fmla="*/ 2125882 h 2445196"/>
                    <a:gd name="connsiteX4-61" fmla="*/ 0 w 10863696"/>
                    <a:gd name="connsiteY4-62" fmla="*/ 0 h 2445196"/>
                    <a:gd name="connsiteX0-63" fmla="*/ 10882319 w 10882319"/>
                    <a:gd name="connsiteY0-64" fmla="*/ 1835596 h 2445196"/>
                    <a:gd name="connsiteX1-65" fmla="*/ 10388833 w 10882319"/>
                    <a:gd name="connsiteY1-66" fmla="*/ 2430682 h 2445196"/>
                    <a:gd name="connsiteX2-67" fmla="*/ 286890 w 10882319"/>
                    <a:gd name="connsiteY2-68" fmla="*/ 2445196 h 2445196"/>
                    <a:gd name="connsiteX3-69" fmla="*/ 40147 w 10882319"/>
                    <a:gd name="connsiteY3-70" fmla="*/ 2125882 h 2445196"/>
                    <a:gd name="connsiteX4-71" fmla="*/ 0 w 10882319"/>
                    <a:gd name="connsiteY4-72" fmla="*/ 0 h 2445196"/>
                    <a:gd name="connsiteX0-73" fmla="*/ 10853134 w 10853134"/>
                    <a:gd name="connsiteY0-74" fmla="*/ 1841415 h 2451015"/>
                    <a:gd name="connsiteX1-75" fmla="*/ 10359648 w 10853134"/>
                    <a:gd name="connsiteY1-76" fmla="*/ 2436501 h 2451015"/>
                    <a:gd name="connsiteX2-77" fmla="*/ 257705 w 10853134"/>
                    <a:gd name="connsiteY2-78" fmla="*/ 2451015 h 2451015"/>
                    <a:gd name="connsiteX3-79" fmla="*/ 10962 w 10853134"/>
                    <a:gd name="connsiteY3-80" fmla="*/ 2131701 h 2451015"/>
                    <a:gd name="connsiteX4-81" fmla="*/ 11553 w 10853134"/>
                    <a:gd name="connsiteY4-82" fmla="*/ 0 h 2451015"/>
                    <a:gd name="connsiteX0-83" fmla="*/ 10864860 w 10864860"/>
                    <a:gd name="connsiteY0-84" fmla="*/ 1841415 h 2451015"/>
                    <a:gd name="connsiteX1-85" fmla="*/ 10371374 w 10864860"/>
                    <a:gd name="connsiteY1-86" fmla="*/ 2436501 h 2451015"/>
                    <a:gd name="connsiteX2-87" fmla="*/ 269431 w 10864860"/>
                    <a:gd name="connsiteY2-88" fmla="*/ 2451015 h 2451015"/>
                    <a:gd name="connsiteX3-89" fmla="*/ 22688 w 10864860"/>
                    <a:gd name="connsiteY3-90" fmla="*/ 2131701 h 2451015"/>
                    <a:gd name="connsiteX4-91" fmla="*/ 0 w 10864860"/>
                    <a:gd name="connsiteY4-92" fmla="*/ 0 h 2451015"/>
                    <a:gd name="connsiteX0-93" fmla="*/ 10856761 w 10856761"/>
                    <a:gd name="connsiteY0-94" fmla="*/ 1841415 h 2451015"/>
                    <a:gd name="connsiteX1-95" fmla="*/ 10363275 w 10856761"/>
                    <a:gd name="connsiteY1-96" fmla="*/ 2436501 h 2451015"/>
                    <a:gd name="connsiteX2-97" fmla="*/ 261332 w 10856761"/>
                    <a:gd name="connsiteY2-98" fmla="*/ 2451015 h 2451015"/>
                    <a:gd name="connsiteX3-99" fmla="*/ 14589 w 10856761"/>
                    <a:gd name="connsiteY3-100" fmla="*/ 2131701 h 2451015"/>
                    <a:gd name="connsiteX4-101" fmla="*/ 3540 w 10856761"/>
                    <a:gd name="connsiteY4-102" fmla="*/ 0 h 2451015"/>
                    <a:gd name="connsiteX0-103" fmla="*/ 10858803 w 10858803"/>
                    <a:gd name="connsiteY0-104" fmla="*/ 1841415 h 2451015"/>
                    <a:gd name="connsiteX1-105" fmla="*/ 10365317 w 10858803"/>
                    <a:gd name="connsiteY1-106" fmla="*/ 2436501 h 2451015"/>
                    <a:gd name="connsiteX2-107" fmla="*/ 263374 w 10858803"/>
                    <a:gd name="connsiteY2-108" fmla="*/ 2451015 h 2451015"/>
                    <a:gd name="connsiteX3-109" fmla="*/ 16631 w 10858803"/>
                    <a:gd name="connsiteY3-110" fmla="*/ 2131701 h 2451015"/>
                    <a:gd name="connsiteX4-111" fmla="*/ 5582 w 10858803"/>
                    <a:gd name="connsiteY4-112" fmla="*/ 0 h 2451015"/>
                    <a:gd name="connsiteX0-113" fmla="*/ 10854255 w 10854255"/>
                    <a:gd name="connsiteY0-114" fmla="*/ 1841415 h 2451015"/>
                    <a:gd name="connsiteX1-115" fmla="*/ 10360769 w 10854255"/>
                    <a:gd name="connsiteY1-116" fmla="*/ 2436501 h 2451015"/>
                    <a:gd name="connsiteX2-117" fmla="*/ 258826 w 10854255"/>
                    <a:gd name="connsiteY2-118" fmla="*/ 2451015 h 2451015"/>
                    <a:gd name="connsiteX3-119" fmla="*/ 12083 w 10854255"/>
                    <a:gd name="connsiteY3-120" fmla="*/ 2131701 h 2451015"/>
                    <a:gd name="connsiteX4-121" fmla="*/ 1034 w 10854255"/>
                    <a:gd name="connsiteY4-122" fmla="*/ 0 h 2451015"/>
                    <a:gd name="connsiteX0-123" fmla="*/ 10846712 w 10846712"/>
                    <a:gd name="connsiteY0-124" fmla="*/ 1841415 h 2451015"/>
                    <a:gd name="connsiteX1-125" fmla="*/ 10353226 w 10846712"/>
                    <a:gd name="connsiteY1-126" fmla="*/ 2436501 h 2451015"/>
                    <a:gd name="connsiteX2-127" fmla="*/ 251283 w 10846712"/>
                    <a:gd name="connsiteY2-128" fmla="*/ 2451015 h 2451015"/>
                    <a:gd name="connsiteX3-129" fmla="*/ 4540 w 10846712"/>
                    <a:gd name="connsiteY3-130" fmla="*/ 2131701 h 2451015"/>
                    <a:gd name="connsiteX4-131" fmla="*/ 5130 w 10846712"/>
                    <a:gd name="connsiteY4-132" fmla="*/ 0 h 2451015"/>
                    <a:gd name="connsiteX0-133" fmla="*/ 10842172 w 10842172"/>
                    <a:gd name="connsiteY0-134" fmla="*/ 1841415 h 2451015"/>
                    <a:gd name="connsiteX1-135" fmla="*/ 10348686 w 10842172"/>
                    <a:gd name="connsiteY1-136" fmla="*/ 2436501 h 2451015"/>
                    <a:gd name="connsiteX2-137" fmla="*/ 246743 w 10842172"/>
                    <a:gd name="connsiteY2-138" fmla="*/ 2451015 h 2451015"/>
                    <a:gd name="connsiteX3-139" fmla="*/ 0 w 10842172"/>
                    <a:gd name="connsiteY3-140" fmla="*/ 2131701 h 2451015"/>
                    <a:gd name="connsiteX4-141" fmla="*/ 590 w 10842172"/>
                    <a:gd name="connsiteY4-142" fmla="*/ 0 h 2451015"/>
                    <a:gd name="connsiteX0-143" fmla="*/ 10842172 w 10842172"/>
                    <a:gd name="connsiteY0-144" fmla="*/ 1841415 h 2451015"/>
                    <a:gd name="connsiteX1-145" fmla="*/ 10348686 w 10842172"/>
                    <a:gd name="connsiteY1-146" fmla="*/ 2436501 h 2451015"/>
                    <a:gd name="connsiteX2-147" fmla="*/ 246743 w 10842172"/>
                    <a:gd name="connsiteY2-148" fmla="*/ 2451015 h 2451015"/>
                    <a:gd name="connsiteX3-149" fmla="*/ 0 w 10842172"/>
                    <a:gd name="connsiteY3-150" fmla="*/ 2131701 h 2451015"/>
                    <a:gd name="connsiteX4-151" fmla="*/ 590 w 10842172"/>
                    <a:gd name="connsiteY4-152" fmla="*/ 0 h 2451015"/>
                    <a:gd name="connsiteX0-153" fmla="*/ 10842172 w 10842172"/>
                    <a:gd name="connsiteY0-154" fmla="*/ 1841415 h 2451015"/>
                    <a:gd name="connsiteX1-155" fmla="*/ 10348686 w 10842172"/>
                    <a:gd name="connsiteY1-156" fmla="*/ 2436501 h 2451015"/>
                    <a:gd name="connsiteX2-157" fmla="*/ 246743 w 10842172"/>
                    <a:gd name="connsiteY2-158" fmla="*/ 2451015 h 2451015"/>
                    <a:gd name="connsiteX3-159" fmla="*/ 0 w 10842172"/>
                    <a:gd name="connsiteY3-160" fmla="*/ 2131701 h 2451015"/>
                    <a:gd name="connsiteX4-161" fmla="*/ 6410 w 10842172"/>
                    <a:gd name="connsiteY4-162" fmla="*/ 0 h 2451015"/>
                    <a:gd name="connsiteX0-163" fmla="*/ 10842172 w 10842172"/>
                    <a:gd name="connsiteY0-164" fmla="*/ 1841415 h 2451015"/>
                    <a:gd name="connsiteX1-165" fmla="*/ 10348686 w 10842172"/>
                    <a:gd name="connsiteY1-166" fmla="*/ 2436501 h 2451015"/>
                    <a:gd name="connsiteX2-167" fmla="*/ 246743 w 10842172"/>
                    <a:gd name="connsiteY2-168" fmla="*/ 2451015 h 2451015"/>
                    <a:gd name="connsiteX3-169" fmla="*/ 0 w 10842172"/>
                    <a:gd name="connsiteY3-170" fmla="*/ 2131701 h 2451015"/>
                    <a:gd name="connsiteX4-171" fmla="*/ 6410 w 10842172"/>
                    <a:gd name="connsiteY4-172" fmla="*/ 0 h 2451015"/>
                    <a:gd name="connsiteX0-173" fmla="*/ 10846950 w 10846950"/>
                    <a:gd name="connsiteY0-174" fmla="*/ 1841415 h 2451015"/>
                    <a:gd name="connsiteX1-175" fmla="*/ 10353464 w 10846950"/>
                    <a:gd name="connsiteY1-176" fmla="*/ 2436501 h 2451015"/>
                    <a:gd name="connsiteX2-177" fmla="*/ 251521 w 10846950"/>
                    <a:gd name="connsiteY2-178" fmla="*/ 2451015 h 2451015"/>
                    <a:gd name="connsiteX3-179" fmla="*/ 4778 w 10846950"/>
                    <a:gd name="connsiteY3-180" fmla="*/ 2131701 h 2451015"/>
                    <a:gd name="connsiteX4-181" fmla="*/ 11188 w 10846950"/>
                    <a:gd name="connsiteY4-182" fmla="*/ 0 h 2451015"/>
                    <a:gd name="connsiteX0-183" fmla="*/ 10846950 w 10846950"/>
                    <a:gd name="connsiteY0-184" fmla="*/ 1841415 h 2451015"/>
                    <a:gd name="connsiteX1-185" fmla="*/ 10568788 w 10846950"/>
                    <a:gd name="connsiteY1-186" fmla="*/ 2430680 h 2451015"/>
                    <a:gd name="connsiteX2-187" fmla="*/ 251521 w 10846950"/>
                    <a:gd name="connsiteY2-188" fmla="*/ 2451015 h 2451015"/>
                    <a:gd name="connsiteX3-189" fmla="*/ 4778 w 10846950"/>
                    <a:gd name="connsiteY3-190" fmla="*/ 2131701 h 2451015"/>
                    <a:gd name="connsiteX4-191" fmla="*/ 11188 w 10846950"/>
                    <a:gd name="connsiteY4-192" fmla="*/ 0 h 2451015"/>
                    <a:gd name="connsiteX0-193" fmla="*/ 10846950 w 10846950"/>
                    <a:gd name="connsiteY0-194" fmla="*/ 1841415 h 2451015"/>
                    <a:gd name="connsiteX1-195" fmla="*/ 10522232 w 10846950"/>
                    <a:gd name="connsiteY1-196" fmla="*/ 2430680 h 2451015"/>
                    <a:gd name="connsiteX2-197" fmla="*/ 251521 w 10846950"/>
                    <a:gd name="connsiteY2-198" fmla="*/ 2451015 h 2451015"/>
                    <a:gd name="connsiteX3-199" fmla="*/ 4778 w 10846950"/>
                    <a:gd name="connsiteY3-200" fmla="*/ 2131701 h 2451015"/>
                    <a:gd name="connsiteX4-201" fmla="*/ 11188 w 10846950"/>
                    <a:gd name="connsiteY4-202" fmla="*/ 0 h 2451015"/>
                    <a:gd name="connsiteX0-203" fmla="*/ 10846950 w 10846950"/>
                    <a:gd name="connsiteY0-204" fmla="*/ 1841415 h 2451015"/>
                    <a:gd name="connsiteX1-205" fmla="*/ 10745593 w 10846950"/>
                    <a:gd name="connsiteY1-206" fmla="*/ 2046023 h 2451015"/>
                    <a:gd name="connsiteX2-207" fmla="*/ 10522232 w 10846950"/>
                    <a:gd name="connsiteY2-208" fmla="*/ 2430680 h 2451015"/>
                    <a:gd name="connsiteX3-209" fmla="*/ 251521 w 10846950"/>
                    <a:gd name="connsiteY3-210" fmla="*/ 2451015 h 2451015"/>
                    <a:gd name="connsiteX4-211" fmla="*/ 4778 w 10846950"/>
                    <a:gd name="connsiteY4-212" fmla="*/ 2131701 h 2451015"/>
                    <a:gd name="connsiteX5-213" fmla="*/ 11188 w 10846950"/>
                    <a:gd name="connsiteY5-214" fmla="*/ 0 h 2451015"/>
                    <a:gd name="connsiteX0-215" fmla="*/ 10745593 w 10745593"/>
                    <a:gd name="connsiteY0-216" fmla="*/ 2046023 h 2451015"/>
                    <a:gd name="connsiteX1-217" fmla="*/ 10522232 w 10745593"/>
                    <a:gd name="connsiteY1-218" fmla="*/ 2430680 h 2451015"/>
                    <a:gd name="connsiteX2-219" fmla="*/ 251521 w 10745593"/>
                    <a:gd name="connsiteY2-220" fmla="*/ 2451015 h 2451015"/>
                    <a:gd name="connsiteX3-221" fmla="*/ 4778 w 10745593"/>
                    <a:gd name="connsiteY3-222" fmla="*/ 2131701 h 2451015"/>
                    <a:gd name="connsiteX4-223" fmla="*/ 11188 w 10745593"/>
                    <a:gd name="connsiteY4-224" fmla="*/ 0 h 2451015"/>
                    <a:gd name="connsiteX0-225" fmla="*/ 10830947 w 10830947"/>
                    <a:gd name="connsiteY0-226" fmla="*/ 2046023 h 2451015"/>
                    <a:gd name="connsiteX1-227" fmla="*/ 10522232 w 10830947"/>
                    <a:gd name="connsiteY1-228" fmla="*/ 2430680 h 2451015"/>
                    <a:gd name="connsiteX2-229" fmla="*/ 251521 w 10830947"/>
                    <a:gd name="connsiteY2-230" fmla="*/ 2451015 h 2451015"/>
                    <a:gd name="connsiteX3-231" fmla="*/ 4778 w 10830947"/>
                    <a:gd name="connsiteY3-232" fmla="*/ 2131701 h 2451015"/>
                    <a:gd name="connsiteX4-233" fmla="*/ 11188 w 10830947"/>
                    <a:gd name="connsiteY4-234" fmla="*/ 0 h 2451015"/>
                    <a:gd name="connsiteX0-235" fmla="*/ 10877504 w 10877504"/>
                    <a:gd name="connsiteY0-236" fmla="*/ 2046023 h 2451015"/>
                    <a:gd name="connsiteX1-237" fmla="*/ 10522232 w 10877504"/>
                    <a:gd name="connsiteY1-238" fmla="*/ 2430680 h 2451015"/>
                    <a:gd name="connsiteX2-239" fmla="*/ 251521 w 10877504"/>
                    <a:gd name="connsiteY2-240" fmla="*/ 2451015 h 2451015"/>
                    <a:gd name="connsiteX3-241" fmla="*/ 4778 w 10877504"/>
                    <a:gd name="connsiteY3-242" fmla="*/ 2131701 h 2451015"/>
                    <a:gd name="connsiteX4-243" fmla="*/ 11188 w 10877504"/>
                    <a:gd name="connsiteY4-244" fmla="*/ 0 h 2451015"/>
                    <a:gd name="connsiteX0-245" fmla="*/ 10861985 w 10861985"/>
                    <a:gd name="connsiteY0-246" fmla="*/ 2084821 h 2451015"/>
                    <a:gd name="connsiteX1-247" fmla="*/ 10522232 w 10861985"/>
                    <a:gd name="connsiteY1-248" fmla="*/ 2430680 h 2451015"/>
                    <a:gd name="connsiteX2-249" fmla="*/ 251521 w 10861985"/>
                    <a:gd name="connsiteY2-250" fmla="*/ 2451015 h 2451015"/>
                    <a:gd name="connsiteX3-251" fmla="*/ 4778 w 10861985"/>
                    <a:gd name="connsiteY3-252" fmla="*/ 2131701 h 2451015"/>
                    <a:gd name="connsiteX4-253" fmla="*/ 11188 w 10861985"/>
                    <a:gd name="connsiteY4-254" fmla="*/ 0 h 2451015"/>
                    <a:gd name="connsiteX0-255" fmla="*/ 10857207 w 10857207"/>
                    <a:gd name="connsiteY0-256" fmla="*/ 0 h 366194"/>
                    <a:gd name="connsiteX1-257" fmla="*/ 10517454 w 10857207"/>
                    <a:gd name="connsiteY1-258" fmla="*/ 345859 h 366194"/>
                    <a:gd name="connsiteX2-259" fmla="*/ 246743 w 10857207"/>
                    <a:gd name="connsiteY2-260" fmla="*/ 366194 h 366194"/>
                    <a:gd name="connsiteX3-261" fmla="*/ 0 w 10857207"/>
                    <a:gd name="connsiteY3-262" fmla="*/ 46880 h 366194"/>
                    <a:gd name="connsiteX0-263" fmla="*/ 10610464 w 10610464"/>
                    <a:gd name="connsiteY0-264" fmla="*/ 0 h 366194"/>
                    <a:gd name="connsiteX1-265" fmla="*/ 10270711 w 10610464"/>
                    <a:gd name="connsiteY1-266" fmla="*/ 345859 h 366194"/>
                    <a:gd name="connsiteX2-267" fmla="*/ 0 w 10610464"/>
                    <a:gd name="connsiteY2-268" fmla="*/ 366194 h 366194"/>
                    <a:gd name="connsiteX0-269" fmla="*/ 339753 w 339753"/>
                    <a:gd name="connsiteY0-270" fmla="*/ 0 h 345859"/>
                    <a:gd name="connsiteX1-271" fmla="*/ 0 w 339753"/>
                    <a:gd name="connsiteY1-272" fmla="*/ 345859 h 345859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</a:cxnLst>
                  <a:rect l="l" t="t" r="r" b="b"/>
                  <a:pathLst>
                    <a:path w="339753" h="345859">
                      <a:moveTo>
                        <a:pt x="339753" y="0"/>
                      </a:moveTo>
                      <a:lnTo>
                        <a:pt x="0" y="345859"/>
                      </a:lnTo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84" name="任意多边形: 形状 83"/>
                <p:cNvSpPr/>
                <p:nvPr/>
              </p:nvSpPr>
              <p:spPr>
                <a:xfrm>
                  <a:off x="10443054" y="4342590"/>
                  <a:ext cx="204022" cy="207689"/>
                </a:xfrm>
                <a:custGeom>
                  <a:avLst/>
                  <a:gdLst>
                    <a:gd name="connsiteX0" fmla="*/ 10856686 w 10856686"/>
                    <a:gd name="connsiteY0" fmla="*/ 4180114 h 4789714"/>
                    <a:gd name="connsiteX1" fmla="*/ 10363200 w 10856686"/>
                    <a:gd name="connsiteY1" fmla="*/ 4775200 h 4789714"/>
                    <a:gd name="connsiteX2" fmla="*/ 261257 w 10856686"/>
                    <a:gd name="connsiteY2" fmla="*/ 4789714 h 4789714"/>
                    <a:gd name="connsiteX3" fmla="*/ 14514 w 10856686"/>
                    <a:gd name="connsiteY3" fmla="*/ 4470400 h 4789714"/>
                    <a:gd name="connsiteX4" fmla="*/ 0 w 10856686"/>
                    <a:gd name="connsiteY4" fmla="*/ 0 h 4789714"/>
                    <a:gd name="connsiteX0-1" fmla="*/ 10856686 w 10856686"/>
                    <a:gd name="connsiteY0-2" fmla="*/ 4180114 h 4789714"/>
                    <a:gd name="connsiteX1-3" fmla="*/ 10363200 w 10856686"/>
                    <a:gd name="connsiteY1-4" fmla="*/ 4775200 h 4789714"/>
                    <a:gd name="connsiteX2-5" fmla="*/ 261257 w 10856686"/>
                    <a:gd name="connsiteY2-6" fmla="*/ 4789714 h 4789714"/>
                    <a:gd name="connsiteX3-7" fmla="*/ 14514 w 10856686"/>
                    <a:gd name="connsiteY3-8" fmla="*/ 4470400 h 4789714"/>
                    <a:gd name="connsiteX4-9" fmla="*/ 749 w 10856686"/>
                    <a:gd name="connsiteY4-10" fmla="*/ 1242677 h 4789714"/>
                    <a:gd name="connsiteX5" fmla="*/ 0 w 10856686"/>
                    <a:gd name="connsiteY5" fmla="*/ 0 h 4789714"/>
                    <a:gd name="connsiteX0-11" fmla="*/ 10855937 w 10855937"/>
                    <a:gd name="connsiteY0-12" fmla="*/ 2937437 h 3547037"/>
                    <a:gd name="connsiteX1-13" fmla="*/ 10362451 w 10855937"/>
                    <a:gd name="connsiteY1-14" fmla="*/ 3532523 h 3547037"/>
                    <a:gd name="connsiteX2-15" fmla="*/ 260508 w 10855937"/>
                    <a:gd name="connsiteY2-16" fmla="*/ 3547037 h 3547037"/>
                    <a:gd name="connsiteX3-17" fmla="*/ 13765 w 10855937"/>
                    <a:gd name="connsiteY3-18" fmla="*/ 3227723 h 3547037"/>
                    <a:gd name="connsiteX4-19" fmla="*/ 0 w 10855937"/>
                    <a:gd name="connsiteY4-20" fmla="*/ 0 h 3547037"/>
                    <a:gd name="connsiteX0-21" fmla="*/ 10855937 w 10855937"/>
                    <a:gd name="connsiteY0-22" fmla="*/ 2937437 h 3547037"/>
                    <a:gd name="connsiteX1-23" fmla="*/ 10362451 w 10855937"/>
                    <a:gd name="connsiteY1-24" fmla="*/ 3532523 h 3547037"/>
                    <a:gd name="connsiteX2-25" fmla="*/ 260508 w 10855937"/>
                    <a:gd name="connsiteY2-26" fmla="*/ 3547037 h 3547037"/>
                    <a:gd name="connsiteX3-27" fmla="*/ 13765 w 10855937"/>
                    <a:gd name="connsiteY3-28" fmla="*/ 3227723 h 3547037"/>
                    <a:gd name="connsiteX4-29" fmla="*/ 0 w 10855937"/>
                    <a:gd name="connsiteY4-30" fmla="*/ 0 h 3547037"/>
                    <a:gd name="connsiteX0-31" fmla="*/ 10868873 w 10868873"/>
                    <a:gd name="connsiteY0-32" fmla="*/ 2937437 h 3547037"/>
                    <a:gd name="connsiteX1-33" fmla="*/ 10375387 w 10868873"/>
                    <a:gd name="connsiteY1-34" fmla="*/ 3532523 h 3547037"/>
                    <a:gd name="connsiteX2-35" fmla="*/ 273444 w 10868873"/>
                    <a:gd name="connsiteY2-36" fmla="*/ 3547037 h 3547037"/>
                    <a:gd name="connsiteX3-37" fmla="*/ 26701 w 10868873"/>
                    <a:gd name="connsiteY3-38" fmla="*/ 3227723 h 3547037"/>
                    <a:gd name="connsiteX4-39" fmla="*/ 5177 w 10868873"/>
                    <a:gd name="connsiteY4-40" fmla="*/ 1101841 h 3547037"/>
                    <a:gd name="connsiteX5-41" fmla="*/ 12936 w 10868873"/>
                    <a:gd name="connsiteY5-42" fmla="*/ 0 h 3547037"/>
                    <a:gd name="connsiteX0-43" fmla="*/ 10868873 w 10868873"/>
                    <a:gd name="connsiteY0-44" fmla="*/ 1835596 h 2445196"/>
                    <a:gd name="connsiteX1-45" fmla="*/ 10375387 w 10868873"/>
                    <a:gd name="connsiteY1-46" fmla="*/ 2430682 h 2445196"/>
                    <a:gd name="connsiteX2-47" fmla="*/ 273444 w 10868873"/>
                    <a:gd name="connsiteY2-48" fmla="*/ 2445196 h 2445196"/>
                    <a:gd name="connsiteX3-49" fmla="*/ 26701 w 10868873"/>
                    <a:gd name="connsiteY3-50" fmla="*/ 2125882 h 2445196"/>
                    <a:gd name="connsiteX4-51" fmla="*/ 5177 w 10868873"/>
                    <a:gd name="connsiteY4-52" fmla="*/ 0 h 2445196"/>
                    <a:gd name="connsiteX0-53" fmla="*/ 10863696 w 10863696"/>
                    <a:gd name="connsiteY0-54" fmla="*/ 1835596 h 2445196"/>
                    <a:gd name="connsiteX1-55" fmla="*/ 10370210 w 10863696"/>
                    <a:gd name="connsiteY1-56" fmla="*/ 2430682 h 2445196"/>
                    <a:gd name="connsiteX2-57" fmla="*/ 268267 w 10863696"/>
                    <a:gd name="connsiteY2-58" fmla="*/ 2445196 h 2445196"/>
                    <a:gd name="connsiteX3-59" fmla="*/ 21524 w 10863696"/>
                    <a:gd name="connsiteY3-60" fmla="*/ 2125882 h 2445196"/>
                    <a:gd name="connsiteX4-61" fmla="*/ 0 w 10863696"/>
                    <a:gd name="connsiteY4-62" fmla="*/ 0 h 2445196"/>
                    <a:gd name="connsiteX0-63" fmla="*/ 10882319 w 10882319"/>
                    <a:gd name="connsiteY0-64" fmla="*/ 1835596 h 2445196"/>
                    <a:gd name="connsiteX1-65" fmla="*/ 10388833 w 10882319"/>
                    <a:gd name="connsiteY1-66" fmla="*/ 2430682 h 2445196"/>
                    <a:gd name="connsiteX2-67" fmla="*/ 286890 w 10882319"/>
                    <a:gd name="connsiteY2-68" fmla="*/ 2445196 h 2445196"/>
                    <a:gd name="connsiteX3-69" fmla="*/ 40147 w 10882319"/>
                    <a:gd name="connsiteY3-70" fmla="*/ 2125882 h 2445196"/>
                    <a:gd name="connsiteX4-71" fmla="*/ 0 w 10882319"/>
                    <a:gd name="connsiteY4-72" fmla="*/ 0 h 2445196"/>
                    <a:gd name="connsiteX0-73" fmla="*/ 10853134 w 10853134"/>
                    <a:gd name="connsiteY0-74" fmla="*/ 1841415 h 2451015"/>
                    <a:gd name="connsiteX1-75" fmla="*/ 10359648 w 10853134"/>
                    <a:gd name="connsiteY1-76" fmla="*/ 2436501 h 2451015"/>
                    <a:gd name="connsiteX2-77" fmla="*/ 257705 w 10853134"/>
                    <a:gd name="connsiteY2-78" fmla="*/ 2451015 h 2451015"/>
                    <a:gd name="connsiteX3-79" fmla="*/ 10962 w 10853134"/>
                    <a:gd name="connsiteY3-80" fmla="*/ 2131701 h 2451015"/>
                    <a:gd name="connsiteX4-81" fmla="*/ 11553 w 10853134"/>
                    <a:gd name="connsiteY4-82" fmla="*/ 0 h 2451015"/>
                    <a:gd name="connsiteX0-83" fmla="*/ 10864860 w 10864860"/>
                    <a:gd name="connsiteY0-84" fmla="*/ 1841415 h 2451015"/>
                    <a:gd name="connsiteX1-85" fmla="*/ 10371374 w 10864860"/>
                    <a:gd name="connsiteY1-86" fmla="*/ 2436501 h 2451015"/>
                    <a:gd name="connsiteX2-87" fmla="*/ 269431 w 10864860"/>
                    <a:gd name="connsiteY2-88" fmla="*/ 2451015 h 2451015"/>
                    <a:gd name="connsiteX3-89" fmla="*/ 22688 w 10864860"/>
                    <a:gd name="connsiteY3-90" fmla="*/ 2131701 h 2451015"/>
                    <a:gd name="connsiteX4-91" fmla="*/ 0 w 10864860"/>
                    <a:gd name="connsiteY4-92" fmla="*/ 0 h 2451015"/>
                    <a:gd name="connsiteX0-93" fmla="*/ 10856761 w 10856761"/>
                    <a:gd name="connsiteY0-94" fmla="*/ 1841415 h 2451015"/>
                    <a:gd name="connsiteX1-95" fmla="*/ 10363275 w 10856761"/>
                    <a:gd name="connsiteY1-96" fmla="*/ 2436501 h 2451015"/>
                    <a:gd name="connsiteX2-97" fmla="*/ 261332 w 10856761"/>
                    <a:gd name="connsiteY2-98" fmla="*/ 2451015 h 2451015"/>
                    <a:gd name="connsiteX3-99" fmla="*/ 14589 w 10856761"/>
                    <a:gd name="connsiteY3-100" fmla="*/ 2131701 h 2451015"/>
                    <a:gd name="connsiteX4-101" fmla="*/ 3540 w 10856761"/>
                    <a:gd name="connsiteY4-102" fmla="*/ 0 h 2451015"/>
                    <a:gd name="connsiteX0-103" fmla="*/ 10858803 w 10858803"/>
                    <a:gd name="connsiteY0-104" fmla="*/ 1841415 h 2451015"/>
                    <a:gd name="connsiteX1-105" fmla="*/ 10365317 w 10858803"/>
                    <a:gd name="connsiteY1-106" fmla="*/ 2436501 h 2451015"/>
                    <a:gd name="connsiteX2-107" fmla="*/ 263374 w 10858803"/>
                    <a:gd name="connsiteY2-108" fmla="*/ 2451015 h 2451015"/>
                    <a:gd name="connsiteX3-109" fmla="*/ 16631 w 10858803"/>
                    <a:gd name="connsiteY3-110" fmla="*/ 2131701 h 2451015"/>
                    <a:gd name="connsiteX4-111" fmla="*/ 5582 w 10858803"/>
                    <a:gd name="connsiteY4-112" fmla="*/ 0 h 2451015"/>
                    <a:gd name="connsiteX0-113" fmla="*/ 10854255 w 10854255"/>
                    <a:gd name="connsiteY0-114" fmla="*/ 1841415 h 2451015"/>
                    <a:gd name="connsiteX1-115" fmla="*/ 10360769 w 10854255"/>
                    <a:gd name="connsiteY1-116" fmla="*/ 2436501 h 2451015"/>
                    <a:gd name="connsiteX2-117" fmla="*/ 258826 w 10854255"/>
                    <a:gd name="connsiteY2-118" fmla="*/ 2451015 h 2451015"/>
                    <a:gd name="connsiteX3-119" fmla="*/ 12083 w 10854255"/>
                    <a:gd name="connsiteY3-120" fmla="*/ 2131701 h 2451015"/>
                    <a:gd name="connsiteX4-121" fmla="*/ 1034 w 10854255"/>
                    <a:gd name="connsiteY4-122" fmla="*/ 0 h 2451015"/>
                    <a:gd name="connsiteX0-123" fmla="*/ 10846712 w 10846712"/>
                    <a:gd name="connsiteY0-124" fmla="*/ 1841415 h 2451015"/>
                    <a:gd name="connsiteX1-125" fmla="*/ 10353226 w 10846712"/>
                    <a:gd name="connsiteY1-126" fmla="*/ 2436501 h 2451015"/>
                    <a:gd name="connsiteX2-127" fmla="*/ 251283 w 10846712"/>
                    <a:gd name="connsiteY2-128" fmla="*/ 2451015 h 2451015"/>
                    <a:gd name="connsiteX3-129" fmla="*/ 4540 w 10846712"/>
                    <a:gd name="connsiteY3-130" fmla="*/ 2131701 h 2451015"/>
                    <a:gd name="connsiteX4-131" fmla="*/ 5130 w 10846712"/>
                    <a:gd name="connsiteY4-132" fmla="*/ 0 h 2451015"/>
                    <a:gd name="connsiteX0-133" fmla="*/ 10842172 w 10842172"/>
                    <a:gd name="connsiteY0-134" fmla="*/ 1841415 h 2451015"/>
                    <a:gd name="connsiteX1-135" fmla="*/ 10348686 w 10842172"/>
                    <a:gd name="connsiteY1-136" fmla="*/ 2436501 h 2451015"/>
                    <a:gd name="connsiteX2-137" fmla="*/ 246743 w 10842172"/>
                    <a:gd name="connsiteY2-138" fmla="*/ 2451015 h 2451015"/>
                    <a:gd name="connsiteX3-139" fmla="*/ 0 w 10842172"/>
                    <a:gd name="connsiteY3-140" fmla="*/ 2131701 h 2451015"/>
                    <a:gd name="connsiteX4-141" fmla="*/ 590 w 10842172"/>
                    <a:gd name="connsiteY4-142" fmla="*/ 0 h 2451015"/>
                    <a:gd name="connsiteX0-143" fmla="*/ 10842172 w 10842172"/>
                    <a:gd name="connsiteY0-144" fmla="*/ 1841415 h 2451015"/>
                    <a:gd name="connsiteX1-145" fmla="*/ 10348686 w 10842172"/>
                    <a:gd name="connsiteY1-146" fmla="*/ 2436501 h 2451015"/>
                    <a:gd name="connsiteX2-147" fmla="*/ 246743 w 10842172"/>
                    <a:gd name="connsiteY2-148" fmla="*/ 2451015 h 2451015"/>
                    <a:gd name="connsiteX3-149" fmla="*/ 0 w 10842172"/>
                    <a:gd name="connsiteY3-150" fmla="*/ 2131701 h 2451015"/>
                    <a:gd name="connsiteX4-151" fmla="*/ 590 w 10842172"/>
                    <a:gd name="connsiteY4-152" fmla="*/ 0 h 2451015"/>
                    <a:gd name="connsiteX0-153" fmla="*/ 10842172 w 10842172"/>
                    <a:gd name="connsiteY0-154" fmla="*/ 1841415 h 2451015"/>
                    <a:gd name="connsiteX1-155" fmla="*/ 10348686 w 10842172"/>
                    <a:gd name="connsiteY1-156" fmla="*/ 2436501 h 2451015"/>
                    <a:gd name="connsiteX2-157" fmla="*/ 246743 w 10842172"/>
                    <a:gd name="connsiteY2-158" fmla="*/ 2451015 h 2451015"/>
                    <a:gd name="connsiteX3-159" fmla="*/ 0 w 10842172"/>
                    <a:gd name="connsiteY3-160" fmla="*/ 2131701 h 2451015"/>
                    <a:gd name="connsiteX4-161" fmla="*/ 6410 w 10842172"/>
                    <a:gd name="connsiteY4-162" fmla="*/ 0 h 2451015"/>
                    <a:gd name="connsiteX0-163" fmla="*/ 10842172 w 10842172"/>
                    <a:gd name="connsiteY0-164" fmla="*/ 1841415 h 2451015"/>
                    <a:gd name="connsiteX1-165" fmla="*/ 10348686 w 10842172"/>
                    <a:gd name="connsiteY1-166" fmla="*/ 2436501 h 2451015"/>
                    <a:gd name="connsiteX2-167" fmla="*/ 246743 w 10842172"/>
                    <a:gd name="connsiteY2-168" fmla="*/ 2451015 h 2451015"/>
                    <a:gd name="connsiteX3-169" fmla="*/ 0 w 10842172"/>
                    <a:gd name="connsiteY3-170" fmla="*/ 2131701 h 2451015"/>
                    <a:gd name="connsiteX4-171" fmla="*/ 6410 w 10842172"/>
                    <a:gd name="connsiteY4-172" fmla="*/ 0 h 2451015"/>
                    <a:gd name="connsiteX0-173" fmla="*/ 10846950 w 10846950"/>
                    <a:gd name="connsiteY0-174" fmla="*/ 1841415 h 2451015"/>
                    <a:gd name="connsiteX1-175" fmla="*/ 10353464 w 10846950"/>
                    <a:gd name="connsiteY1-176" fmla="*/ 2436501 h 2451015"/>
                    <a:gd name="connsiteX2-177" fmla="*/ 251521 w 10846950"/>
                    <a:gd name="connsiteY2-178" fmla="*/ 2451015 h 2451015"/>
                    <a:gd name="connsiteX3-179" fmla="*/ 4778 w 10846950"/>
                    <a:gd name="connsiteY3-180" fmla="*/ 2131701 h 2451015"/>
                    <a:gd name="connsiteX4-181" fmla="*/ 11188 w 10846950"/>
                    <a:gd name="connsiteY4-182" fmla="*/ 0 h 2451015"/>
                    <a:gd name="connsiteX0-183" fmla="*/ 10846950 w 10846950"/>
                    <a:gd name="connsiteY0-184" fmla="*/ 1841415 h 2451015"/>
                    <a:gd name="connsiteX1-185" fmla="*/ 10568788 w 10846950"/>
                    <a:gd name="connsiteY1-186" fmla="*/ 2430680 h 2451015"/>
                    <a:gd name="connsiteX2-187" fmla="*/ 251521 w 10846950"/>
                    <a:gd name="connsiteY2-188" fmla="*/ 2451015 h 2451015"/>
                    <a:gd name="connsiteX3-189" fmla="*/ 4778 w 10846950"/>
                    <a:gd name="connsiteY3-190" fmla="*/ 2131701 h 2451015"/>
                    <a:gd name="connsiteX4-191" fmla="*/ 11188 w 10846950"/>
                    <a:gd name="connsiteY4-192" fmla="*/ 0 h 2451015"/>
                    <a:gd name="connsiteX0-193" fmla="*/ 10846950 w 10846950"/>
                    <a:gd name="connsiteY0-194" fmla="*/ 1841415 h 2451015"/>
                    <a:gd name="connsiteX1-195" fmla="*/ 10522232 w 10846950"/>
                    <a:gd name="connsiteY1-196" fmla="*/ 2430680 h 2451015"/>
                    <a:gd name="connsiteX2-197" fmla="*/ 251521 w 10846950"/>
                    <a:gd name="connsiteY2-198" fmla="*/ 2451015 h 2451015"/>
                    <a:gd name="connsiteX3-199" fmla="*/ 4778 w 10846950"/>
                    <a:gd name="connsiteY3-200" fmla="*/ 2131701 h 2451015"/>
                    <a:gd name="connsiteX4-201" fmla="*/ 11188 w 10846950"/>
                    <a:gd name="connsiteY4-202" fmla="*/ 0 h 2451015"/>
                    <a:gd name="connsiteX0-203" fmla="*/ 10846950 w 10846950"/>
                    <a:gd name="connsiteY0-204" fmla="*/ 1841415 h 2451015"/>
                    <a:gd name="connsiteX1-205" fmla="*/ 10745593 w 10846950"/>
                    <a:gd name="connsiteY1-206" fmla="*/ 2046023 h 2451015"/>
                    <a:gd name="connsiteX2-207" fmla="*/ 10522232 w 10846950"/>
                    <a:gd name="connsiteY2-208" fmla="*/ 2430680 h 2451015"/>
                    <a:gd name="connsiteX3-209" fmla="*/ 251521 w 10846950"/>
                    <a:gd name="connsiteY3-210" fmla="*/ 2451015 h 2451015"/>
                    <a:gd name="connsiteX4-211" fmla="*/ 4778 w 10846950"/>
                    <a:gd name="connsiteY4-212" fmla="*/ 2131701 h 2451015"/>
                    <a:gd name="connsiteX5-213" fmla="*/ 11188 w 10846950"/>
                    <a:gd name="connsiteY5-214" fmla="*/ 0 h 2451015"/>
                    <a:gd name="connsiteX0-215" fmla="*/ 10745593 w 10745593"/>
                    <a:gd name="connsiteY0-216" fmla="*/ 2046023 h 2451015"/>
                    <a:gd name="connsiteX1-217" fmla="*/ 10522232 w 10745593"/>
                    <a:gd name="connsiteY1-218" fmla="*/ 2430680 h 2451015"/>
                    <a:gd name="connsiteX2-219" fmla="*/ 251521 w 10745593"/>
                    <a:gd name="connsiteY2-220" fmla="*/ 2451015 h 2451015"/>
                    <a:gd name="connsiteX3-221" fmla="*/ 4778 w 10745593"/>
                    <a:gd name="connsiteY3-222" fmla="*/ 2131701 h 2451015"/>
                    <a:gd name="connsiteX4-223" fmla="*/ 11188 w 10745593"/>
                    <a:gd name="connsiteY4-224" fmla="*/ 0 h 2451015"/>
                    <a:gd name="connsiteX0-225" fmla="*/ 10830947 w 10830947"/>
                    <a:gd name="connsiteY0-226" fmla="*/ 2046023 h 2451015"/>
                    <a:gd name="connsiteX1-227" fmla="*/ 10522232 w 10830947"/>
                    <a:gd name="connsiteY1-228" fmla="*/ 2430680 h 2451015"/>
                    <a:gd name="connsiteX2-229" fmla="*/ 251521 w 10830947"/>
                    <a:gd name="connsiteY2-230" fmla="*/ 2451015 h 2451015"/>
                    <a:gd name="connsiteX3-231" fmla="*/ 4778 w 10830947"/>
                    <a:gd name="connsiteY3-232" fmla="*/ 2131701 h 2451015"/>
                    <a:gd name="connsiteX4-233" fmla="*/ 11188 w 10830947"/>
                    <a:gd name="connsiteY4-234" fmla="*/ 0 h 2451015"/>
                    <a:gd name="connsiteX0-235" fmla="*/ 10877504 w 10877504"/>
                    <a:gd name="connsiteY0-236" fmla="*/ 2046023 h 2451015"/>
                    <a:gd name="connsiteX1-237" fmla="*/ 10522232 w 10877504"/>
                    <a:gd name="connsiteY1-238" fmla="*/ 2430680 h 2451015"/>
                    <a:gd name="connsiteX2-239" fmla="*/ 251521 w 10877504"/>
                    <a:gd name="connsiteY2-240" fmla="*/ 2451015 h 2451015"/>
                    <a:gd name="connsiteX3-241" fmla="*/ 4778 w 10877504"/>
                    <a:gd name="connsiteY3-242" fmla="*/ 2131701 h 2451015"/>
                    <a:gd name="connsiteX4-243" fmla="*/ 11188 w 10877504"/>
                    <a:gd name="connsiteY4-244" fmla="*/ 0 h 2451015"/>
                    <a:gd name="connsiteX0-245" fmla="*/ 10861985 w 10861985"/>
                    <a:gd name="connsiteY0-246" fmla="*/ 2084821 h 2451015"/>
                    <a:gd name="connsiteX1-247" fmla="*/ 10522232 w 10861985"/>
                    <a:gd name="connsiteY1-248" fmla="*/ 2430680 h 2451015"/>
                    <a:gd name="connsiteX2-249" fmla="*/ 251521 w 10861985"/>
                    <a:gd name="connsiteY2-250" fmla="*/ 2451015 h 2451015"/>
                    <a:gd name="connsiteX3-251" fmla="*/ 4778 w 10861985"/>
                    <a:gd name="connsiteY3-252" fmla="*/ 2131701 h 2451015"/>
                    <a:gd name="connsiteX4-253" fmla="*/ 11188 w 10861985"/>
                    <a:gd name="connsiteY4-254" fmla="*/ 0 h 2451015"/>
                    <a:gd name="connsiteX0-255" fmla="*/ 10857207 w 10857207"/>
                    <a:gd name="connsiteY0-256" fmla="*/ 0 h 366194"/>
                    <a:gd name="connsiteX1-257" fmla="*/ 10517454 w 10857207"/>
                    <a:gd name="connsiteY1-258" fmla="*/ 345859 h 366194"/>
                    <a:gd name="connsiteX2-259" fmla="*/ 246743 w 10857207"/>
                    <a:gd name="connsiteY2-260" fmla="*/ 366194 h 366194"/>
                    <a:gd name="connsiteX3-261" fmla="*/ 0 w 10857207"/>
                    <a:gd name="connsiteY3-262" fmla="*/ 46880 h 366194"/>
                    <a:gd name="connsiteX0-263" fmla="*/ 10610464 w 10610464"/>
                    <a:gd name="connsiteY0-264" fmla="*/ 0 h 366194"/>
                    <a:gd name="connsiteX1-265" fmla="*/ 10270711 w 10610464"/>
                    <a:gd name="connsiteY1-266" fmla="*/ 345859 h 366194"/>
                    <a:gd name="connsiteX2-267" fmla="*/ 0 w 10610464"/>
                    <a:gd name="connsiteY2-268" fmla="*/ 366194 h 366194"/>
                    <a:gd name="connsiteX0-269" fmla="*/ 339753 w 339753"/>
                    <a:gd name="connsiteY0-270" fmla="*/ 0 h 345859"/>
                    <a:gd name="connsiteX1-271" fmla="*/ 0 w 339753"/>
                    <a:gd name="connsiteY1-272" fmla="*/ 345859 h 345859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</a:cxnLst>
                  <a:rect l="l" t="t" r="r" b="b"/>
                  <a:pathLst>
                    <a:path w="339753" h="345859">
                      <a:moveTo>
                        <a:pt x="339753" y="0"/>
                      </a:moveTo>
                      <a:lnTo>
                        <a:pt x="0" y="345859"/>
                      </a:lnTo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66" name="组合 65"/>
              <p:cNvGrpSpPr/>
              <p:nvPr/>
            </p:nvGrpSpPr>
            <p:grpSpPr>
              <a:xfrm flipH="1" flipV="1">
                <a:off x="1584402" y="1903846"/>
                <a:ext cx="9062674" cy="2137112"/>
                <a:chOff x="1584402" y="3589771"/>
                <a:chExt cx="9062674" cy="2137112"/>
              </a:xfrm>
            </p:grpSpPr>
            <p:sp>
              <p:nvSpPr>
                <p:cNvPr id="67" name="任意多边形: 形状 66"/>
                <p:cNvSpPr/>
                <p:nvPr/>
              </p:nvSpPr>
              <p:spPr>
                <a:xfrm>
                  <a:off x="1652007" y="3589771"/>
                  <a:ext cx="8888987" cy="2005807"/>
                </a:xfrm>
                <a:custGeom>
                  <a:avLst/>
                  <a:gdLst>
                    <a:gd name="connsiteX0" fmla="*/ 10856686 w 10856686"/>
                    <a:gd name="connsiteY0" fmla="*/ 4180114 h 4789714"/>
                    <a:gd name="connsiteX1" fmla="*/ 10363200 w 10856686"/>
                    <a:gd name="connsiteY1" fmla="*/ 4775200 h 4789714"/>
                    <a:gd name="connsiteX2" fmla="*/ 261257 w 10856686"/>
                    <a:gd name="connsiteY2" fmla="*/ 4789714 h 4789714"/>
                    <a:gd name="connsiteX3" fmla="*/ 14514 w 10856686"/>
                    <a:gd name="connsiteY3" fmla="*/ 4470400 h 4789714"/>
                    <a:gd name="connsiteX4" fmla="*/ 0 w 10856686"/>
                    <a:gd name="connsiteY4" fmla="*/ 0 h 4789714"/>
                    <a:gd name="connsiteX0-1" fmla="*/ 10856686 w 10856686"/>
                    <a:gd name="connsiteY0-2" fmla="*/ 4180114 h 4789714"/>
                    <a:gd name="connsiteX1-3" fmla="*/ 10363200 w 10856686"/>
                    <a:gd name="connsiteY1-4" fmla="*/ 4775200 h 4789714"/>
                    <a:gd name="connsiteX2-5" fmla="*/ 261257 w 10856686"/>
                    <a:gd name="connsiteY2-6" fmla="*/ 4789714 h 4789714"/>
                    <a:gd name="connsiteX3-7" fmla="*/ 14514 w 10856686"/>
                    <a:gd name="connsiteY3-8" fmla="*/ 4470400 h 4789714"/>
                    <a:gd name="connsiteX4-9" fmla="*/ 749 w 10856686"/>
                    <a:gd name="connsiteY4-10" fmla="*/ 1242677 h 4789714"/>
                    <a:gd name="connsiteX5" fmla="*/ 0 w 10856686"/>
                    <a:gd name="connsiteY5" fmla="*/ 0 h 4789714"/>
                    <a:gd name="connsiteX0-11" fmla="*/ 10855937 w 10855937"/>
                    <a:gd name="connsiteY0-12" fmla="*/ 2937437 h 3547037"/>
                    <a:gd name="connsiteX1-13" fmla="*/ 10362451 w 10855937"/>
                    <a:gd name="connsiteY1-14" fmla="*/ 3532523 h 3547037"/>
                    <a:gd name="connsiteX2-15" fmla="*/ 260508 w 10855937"/>
                    <a:gd name="connsiteY2-16" fmla="*/ 3547037 h 3547037"/>
                    <a:gd name="connsiteX3-17" fmla="*/ 13765 w 10855937"/>
                    <a:gd name="connsiteY3-18" fmla="*/ 3227723 h 3547037"/>
                    <a:gd name="connsiteX4-19" fmla="*/ 0 w 10855937"/>
                    <a:gd name="connsiteY4-20" fmla="*/ 0 h 3547037"/>
                    <a:gd name="connsiteX0-21" fmla="*/ 10855937 w 10855937"/>
                    <a:gd name="connsiteY0-22" fmla="*/ 2937437 h 3547037"/>
                    <a:gd name="connsiteX1-23" fmla="*/ 10362451 w 10855937"/>
                    <a:gd name="connsiteY1-24" fmla="*/ 3532523 h 3547037"/>
                    <a:gd name="connsiteX2-25" fmla="*/ 260508 w 10855937"/>
                    <a:gd name="connsiteY2-26" fmla="*/ 3547037 h 3547037"/>
                    <a:gd name="connsiteX3-27" fmla="*/ 13765 w 10855937"/>
                    <a:gd name="connsiteY3-28" fmla="*/ 3227723 h 3547037"/>
                    <a:gd name="connsiteX4-29" fmla="*/ 0 w 10855937"/>
                    <a:gd name="connsiteY4-30" fmla="*/ 0 h 3547037"/>
                    <a:gd name="connsiteX0-31" fmla="*/ 10868873 w 10868873"/>
                    <a:gd name="connsiteY0-32" fmla="*/ 2937437 h 3547037"/>
                    <a:gd name="connsiteX1-33" fmla="*/ 10375387 w 10868873"/>
                    <a:gd name="connsiteY1-34" fmla="*/ 3532523 h 3547037"/>
                    <a:gd name="connsiteX2-35" fmla="*/ 273444 w 10868873"/>
                    <a:gd name="connsiteY2-36" fmla="*/ 3547037 h 3547037"/>
                    <a:gd name="connsiteX3-37" fmla="*/ 26701 w 10868873"/>
                    <a:gd name="connsiteY3-38" fmla="*/ 3227723 h 3547037"/>
                    <a:gd name="connsiteX4-39" fmla="*/ 5177 w 10868873"/>
                    <a:gd name="connsiteY4-40" fmla="*/ 1101841 h 3547037"/>
                    <a:gd name="connsiteX5-41" fmla="*/ 12936 w 10868873"/>
                    <a:gd name="connsiteY5-42" fmla="*/ 0 h 3547037"/>
                    <a:gd name="connsiteX0-43" fmla="*/ 10868873 w 10868873"/>
                    <a:gd name="connsiteY0-44" fmla="*/ 1835596 h 2445196"/>
                    <a:gd name="connsiteX1-45" fmla="*/ 10375387 w 10868873"/>
                    <a:gd name="connsiteY1-46" fmla="*/ 2430682 h 2445196"/>
                    <a:gd name="connsiteX2-47" fmla="*/ 273444 w 10868873"/>
                    <a:gd name="connsiteY2-48" fmla="*/ 2445196 h 2445196"/>
                    <a:gd name="connsiteX3-49" fmla="*/ 26701 w 10868873"/>
                    <a:gd name="connsiteY3-50" fmla="*/ 2125882 h 2445196"/>
                    <a:gd name="connsiteX4-51" fmla="*/ 5177 w 10868873"/>
                    <a:gd name="connsiteY4-52" fmla="*/ 0 h 2445196"/>
                    <a:gd name="connsiteX0-53" fmla="*/ 10863696 w 10863696"/>
                    <a:gd name="connsiteY0-54" fmla="*/ 1835596 h 2445196"/>
                    <a:gd name="connsiteX1-55" fmla="*/ 10370210 w 10863696"/>
                    <a:gd name="connsiteY1-56" fmla="*/ 2430682 h 2445196"/>
                    <a:gd name="connsiteX2-57" fmla="*/ 268267 w 10863696"/>
                    <a:gd name="connsiteY2-58" fmla="*/ 2445196 h 2445196"/>
                    <a:gd name="connsiteX3-59" fmla="*/ 21524 w 10863696"/>
                    <a:gd name="connsiteY3-60" fmla="*/ 2125882 h 2445196"/>
                    <a:gd name="connsiteX4-61" fmla="*/ 0 w 10863696"/>
                    <a:gd name="connsiteY4-62" fmla="*/ 0 h 2445196"/>
                    <a:gd name="connsiteX0-63" fmla="*/ 10882319 w 10882319"/>
                    <a:gd name="connsiteY0-64" fmla="*/ 1835596 h 2445196"/>
                    <a:gd name="connsiteX1-65" fmla="*/ 10388833 w 10882319"/>
                    <a:gd name="connsiteY1-66" fmla="*/ 2430682 h 2445196"/>
                    <a:gd name="connsiteX2-67" fmla="*/ 286890 w 10882319"/>
                    <a:gd name="connsiteY2-68" fmla="*/ 2445196 h 2445196"/>
                    <a:gd name="connsiteX3-69" fmla="*/ 40147 w 10882319"/>
                    <a:gd name="connsiteY3-70" fmla="*/ 2125882 h 2445196"/>
                    <a:gd name="connsiteX4-71" fmla="*/ 0 w 10882319"/>
                    <a:gd name="connsiteY4-72" fmla="*/ 0 h 2445196"/>
                    <a:gd name="connsiteX0-73" fmla="*/ 10853134 w 10853134"/>
                    <a:gd name="connsiteY0-74" fmla="*/ 1841415 h 2451015"/>
                    <a:gd name="connsiteX1-75" fmla="*/ 10359648 w 10853134"/>
                    <a:gd name="connsiteY1-76" fmla="*/ 2436501 h 2451015"/>
                    <a:gd name="connsiteX2-77" fmla="*/ 257705 w 10853134"/>
                    <a:gd name="connsiteY2-78" fmla="*/ 2451015 h 2451015"/>
                    <a:gd name="connsiteX3-79" fmla="*/ 10962 w 10853134"/>
                    <a:gd name="connsiteY3-80" fmla="*/ 2131701 h 2451015"/>
                    <a:gd name="connsiteX4-81" fmla="*/ 11553 w 10853134"/>
                    <a:gd name="connsiteY4-82" fmla="*/ 0 h 2451015"/>
                    <a:gd name="connsiteX0-83" fmla="*/ 10864860 w 10864860"/>
                    <a:gd name="connsiteY0-84" fmla="*/ 1841415 h 2451015"/>
                    <a:gd name="connsiteX1-85" fmla="*/ 10371374 w 10864860"/>
                    <a:gd name="connsiteY1-86" fmla="*/ 2436501 h 2451015"/>
                    <a:gd name="connsiteX2-87" fmla="*/ 269431 w 10864860"/>
                    <a:gd name="connsiteY2-88" fmla="*/ 2451015 h 2451015"/>
                    <a:gd name="connsiteX3-89" fmla="*/ 22688 w 10864860"/>
                    <a:gd name="connsiteY3-90" fmla="*/ 2131701 h 2451015"/>
                    <a:gd name="connsiteX4-91" fmla="*/ 0 w 10864860"/>
                    <a:gd name="connsiteY4-92" fmla="*/ 0 h 2451015"/>
                    <a:gd name="connsiteX0-93" fmla="*/ 10856761 w 10856761"/>
                    <a:gd name="connsiteY0-94" fmla="*/ 1841415 h 2451015"/>
                    <a:gd name="connsiteX1-95" fmla="*/ 10363275 w 10856761"/>
                    <a:gd name="connsiteY1-96" fmla="*/ 2436501 h 2451015"/>
                    <a:gd name="connsiteX2-97" fmla="*/ 261332 w 10856761"/>
                    <a:gd name="connsiteY2-98" fmla="*/ 2451015 h 2451015"/>
                    <a:gd name="connsiteX3-99" fmla="*/ 14589 w 10856761"/>
                    <a:gd name="connsiteY3-100" fmla="*/ 2131701 h 2451015"/>
                    <a:gd name="connsiteX4-101" fmla="*/ 3540 w 10856761"/>
                    <a:gd name="connsiteY4-102" fmla="*/ 0 h 2451015"/>
                    <a:gd name="connsiteX0-103" fmla="*/ 10858803 w 10858803"/>
                    <a:gd name="connsiteY0-104" fmla="*/ 1841415 h 2451015"/>
                    <a:gd name="connsiteX1-105" fmla="*/ 10365317 w 10858803"/>
                    <a:gd name="connsiteY1-106" fmla="*/ 2436501 h 2451015"/>
                    <a:gd name="connsiteX2-107" fmla="*/ 263374 w 10858803"/>
                    <a:gd name="connsiteY2-108" fmla="*/ 2451015 h 2451015"/>
                    <a:gd name="connsiteX3-109" fmla="*/ 16631 w 10858803"/>
                    <a:gd name="connsiteY3-110" fmla="*/ 2131701 h 2451015"/>
                    <a:gd name="connsiteX4-111" fmla="*/ 5582 w 10858803"/>
                    <a:gd name="connsiteY4-112" fmla="*/ 0 h 2451015"/>
                    <a:gd name="connsiteX0-113" fmla="*/ 10854255 w 10854255"/>
                    <a:gd name="connsiteY0-114" fmla="*/ 1841415 h 2451015"/>
                    <a:gd name="connsiteX1-115" fmla="*/ 10360769 w 10854255"/>
                    <a:gd name="connsiteY1-116" fmla="*/ 2436501 h 2451015"/>
                    <a:gd name="connsiteX2-117" fmla="*/ 258826 w 10854255"/>
                    <a:gd name="connsiteY2-118" fmla="*/ 2451015 h 2451015"/>
                    <a:gd name="connsiteX3-119" fmla="*/ 12083 w 10854255"/>
                    <a:gd name="connsiteY3-120" fmla="*/ 2131701 h 2451015"/>
                    <a:gd name="connsiteX4-121" fmla="*/ 1034 w 10854255"/>
                    <a:gd name="connsiteY4-122" fmla="*/ 0 h 2451015"/>
                    <a:gd name="connsiteX0-123" fmla="*/ 10846712 w 10846712"/>
                    <a:gd name="connsiteY0-124" fmla="*/ 1841415 h 2451015"/>
                    <a:gd name="connsiteX1-125" fmla="*/ 10353226 w 10846712"/>
                    <a:gd name="connsiteY1-126" fmla="*/ 2436501 h 2451015"/>
                    <a:gd name="connsiteX2-127" fmla="*/ 251283 w 10846712"/>
                    <a:gd name="connsiteY2-128" fmla="*/ 2451015 h 2451015"/>
                    <a:gd name="connsiteX3-129" fmla="*/ 4540 w 10846712"/>
                    <a:gd name="connsiteY3-130" fmla="*/ 2131701 h 2451015"/>
                    <a:gd name="connsiteX4-131" fmla="*/ 5130 w 10846712"/>
                    <a:gd name="connsiteY4-132" fmla="*/ 0 h 2451015"/>
                    <a:gd name="connsiteX0-133" fmla="*/ 10842172 w 10842172"/>
                    <a:gd name="connsiteY0-134" fmla="*/ 1841415 h 2451015"/>
                    <a:gd name="connsiteX1-135" fmla="*/ 10348686 w 10842172"/>
                    <a:gd name="connsiteY1-136" fmla="*/ 2436501 h 2451015"/>
                    <a:gd name="connsiteX2-137" fmla="*/ 246743 w 10842172"/>
                    <a:gd name="connsiteY2-138" fmla="*/ 2451015 h 2451015"/>
                    <a:gd name="connsiteX3-139" fmla="*/ 0 w 10842172"/>
                    <a:gd name="connsiteY3-140" fmla="*/ 2131701 h 2451015"/>
                    <a:gd name="connsiteX4-141" fmla="*/ 590 w 10842172"/>
                    <a:gd name="connsiteY4-142" fmla="*/ 0 h 2451015"/>
                    <a:gd name="connsiteX0-143" fmla="*/ 10842172 w 10842172"/>
                    <a:gd name="connsiteY0-144" fmla="*/ 1841415 h 2451015"/>
                    <a:gd name="connsiteX1-145" fmla="*/ 10348686 w 10842172"/>
                    <a:gd name="connsiteY1-146" fmla="*/ 2436501 h 2451015"/>
                    <a:gd name="connsiteX2-147" fmla="*/ 246743 w 10842172"/>
                    <a:gd name="connsiteY2-148" fmla="*/ 2451015 h 2451015"/>
                    <a:gd name="connsiteX3-149" fmla="*/ 0 w 10842172"/>
                    <a:gd name="connsiteY3-150" fmla="*/ 2131701 h 2451015"/>
                    <a:gd name="connsiteX4-151" fmla="*/ 590 w 10842172"/>
                    <a:gd name="connsiteY4-152" fmla="*/ 0 h 2451015"/>
                    <a:gd name="connsiteX0-153" fmla="*/ 10842172 w 10842172"/>
                    <a:gd name="connsiteY0-154" fmla="*/ 1841415 h 2451015"/>
                    <a:gd name="connsiteX1-155" fmla="*/ 10348686 w 10842172"/>
                    <a:gd name="connsiteY1-156" fmla="*/ 2436501 h 2451015"/>
                    <a:gd name="connsiteX2-157" fmla="*/ 246743 w 10842172"/>
                    <a:gd name="connsiteY2-158" fmla="*/ 2451015 h 2451015"/>
                    <a:gd name="connsiteX3-159" fmla="*/ 0 w 10842172"/>
                    <a:gd name="connsiteY3-160" fmla="*/ 2131701 h 2451015"/>
                    <a:gd name="connsiteX4-161" fmla="*/ 6410 w 10842172"/>
                    <a:gd name="connsiteY4-162" fmla="*/ 0 h 2451015"/>
                    <a:gd name="connsiteX0-163" fmla="*/ 10842172 w 10842172"/>
                    <a:gd name="connsiteY0-164" fmla="*/ 1841415 h 2451015"/>
                    <a:gd name="connsiteX1-165" fmla="*/ 10348686 w 10842172"/>
                    <a:gd name="connsiteY1-166" fmla="*/ 2436501 h 2451015"/>
                    <a:gd name="connsiteX2-167" fmla="*/ 246743 w 10842172"/>
                    <a:gd name="connsiteY2-168" fmla="*/ 2451015 h 2451015"/>
                    <a:gd name="connsiteX3-169" fmla="*/ 0 w 10842172"/>
                    <a:gd name="connsiteY3-170" fmla="*/ 2131701 h 2451015"/>
                    <a:gd name="connsiteX4-171" fmla="*/ 6410 w 10842172"/>
                    <a:gd name="connsiteY4-172" fmla="*/ 0 h 2451015"/>
                    <a:gd name="connsiteX0-173" fmla="*/ 10846950 w 10846950"/>
                    <a:gd name="connsiteY0-174" fmla="*/ 1841415 h 2451015"/>
                    <a:gd name="connsiteX1-175" fmla="*/ 10353464 w 10846950"/>
                    <a:gd name="connsiteY1-176" fmla="*/ 2436501 h 2451015"/>
                    <a:gd name="connsiteX2-177" fmla="*/ 251521 w 10846950"/>
                    <a:gd name="connsiteY2-178" fmla="*/ 2451015 h 2451015"/>
                    <a:gd name="connsiteX3-179" fmla="*/ 4778 w 10846950"/>
                    <a:gd name="connsiteY3-180" fmla="*/ 2131701 h 2451015"/>
                    <a:gd name="connsiteX4-181" fmla="*/ 11188 w 10846950"/>
                    <a:gd name="connsiteY4-182" fmla="*/ 0 h 2451015"/>
                    <a:gd name="connsiteX0-183" fmla="*/ 10846950 w 10846950"/>
                    <a:gd name="connsiteY0-184" fmla="*/ 1841415 h 2451015"/>
                    <a:gd name="connsiteX1-185" fmla="*/ 10568788 w 10846950"/>
                    <a:gd name="connsiteY1-186" fmla="*/ 2430680 h 2451015"/>
                    <a:gd name="connsiteX2-187" fmla="*/ 251521 w 10846950"/>
                    <a:gd name="connsiteY2-188" fmla="*/ 2451015 h 2451015"/>
                    <a:gd name="connsiteX3-189" fmla="*/ 4778 w 10846950"/>
                    <a:gd name="connsiteY3-190" fmla="*/ 2131701 h 2451015"/>
                    <a:gd name="connsiteX4-191" fmla="*/ 11188 w 10846950"/>
                    <a:gd name="connsiteY4-192" fmla="*/ 0 h 2451015"/>
                    <a:gd name="connsiteX0-193" fmla="*/ 10846950 w 10846950"/>
                    <a:gd name="connsiteY0-194" fmla="*/ 1841415 h 2451015"/>
                    <a:gd name="connsiteX1-195" fmla="*/ 10522232 w 10846950"/>
                    <a:gd name="connsiteY1-196" fmla="*/ 2430680 h 2451015"/>
                    <a:gd name="connsiteX2-197" fmla="*/ 251521 w 10846950"/>
                    <a:gd name="connsiteY2-198" fmla="*/ 2451015 h 2451015"/>
                    <a:gd name="connsiteX3-199" fmla="*/ 4778 w 10846950"/>
                    <a:gd name="connsiteY3-200" fmla="*/ 2131701 h 2451015"/>
                    <a:gd name="connsiteX4-201" fmla="*/ 11188 w 10846950"/>
                    <a:gd name="connsiteY4-202" fmla="*/ 0 h 2451015"/>
                    <a:gd name="connsiteX0-203" fmla="*/ 10846950 w 10846950"/>
                    <a:gd name="connsiteY0-204" fmla="*/ 1841415 h 2451015"/>
                    <a:gd name="connsiteX1-205" fmla="*/ 10745593 w 10846950"/>
                    <a:gd name="connsiteY1-206" fmla="*/ 2046023 h 2451015"/>
                    <a:gd name="connsiteX2-207" fmla="*/ 10522232 w 10846950"/>
                    <a:gd name="connsiteY2-208" fmla="*/ 2430680 h 2451015"/>
                    <a:gd name="connsiteX3-209" fmla="*/ 251521 w 10846950"/>
                    <a:gd name="connsiteY3-210" fmla="*/ 2451015 h 2451015"/>
                    <a:gd name="connsiteX4-211" fmla="*/ 4778 w 10846950"/>
                    <a:gd name="connsiteY4-212" fmla="*/ 2131701 h 2451015"/>
                    <a:gd name="connsiteX5-213" fmla="*/ 11188 w 10846950"/>
                    <a:gd name="connsiteY5-214" fmla="*/ 0 h 2451015"/>
                    <a:gd name="connsiteX0-215" fmla="*/ 10745593 w 10745593"/>
                    <a:gd name="connsiteY0-216" fmla="*/ 2046023 h 2451015"/>
                    <a:gd name="connsiteX1-217" fmla="*/ 10522232 w 10745593"/>
                    <a:gd name="connsiteY1-218" fmla="*/ 2430680 h 2451015"/>
                    <a:gd name="connsiteX2-219" fmla="*/ 251521 w 10745593"/>
                    <a:gd name="connsiteY2-220" fmla="*/ 2451015 h 2451015"/>
                    <a:gd name="connsiteX3-221" fmla="*/ 4778 w 10745593"/>
                    <a:gd name="connsiteY3-222" fmla="*/ 2131701 h 2451015"/>
                    <a:gd name="connsiteX4-223" fmla="*/ 11188 w 10745593"/>
                    <a:gd name="connsiteY4-224" fmla="*/ 0 h 2451015"/>
                    <a:gd name="connsiteX0-225" fmla="*/ 10830947 w 10830947"/>
                    <a:gd name="connsiteY0-226" fmla="*/ 2046023 h 2451015"/>
                    <a:gd name="connsiteX1-227" fmla="*/ 10522232 w 10830947"/>
                    <a:gd name="connsiteY1-228" fmla="*/ 2430680 h 2451015"/>
                    <a:gd name="connsiteX2-229" fmla="*/ 251521 w 10830947"/>
                    <a:gd name="connsiteY2-230" fmla="*/ 2451015 h 2451015"/>
                    <a:gd name="connsiteX3-231" fmla="*/ 4778 w 10830947"/>
                    <a:gd name="connsiteY3-232" fmla="*/ 2131701 h 2451015"/>
                    <a:gd name="connsiteX4-233" fmla="*/ 11188 w 10830947"/>
                    <a:gd name="connsiteY4-234" fmla="*/ 0 h 2451015"/>
                    <a:gd name="connsiteX0-235" fmla="*/ 10877504 w 10877504"/>
                    <a:gd name="connsiteY0-236" fmla="*/ 2046023 h 2451015"/>
                    <a:gd name="connsiteX1-237" fmla="*/ 10522232 w 10877504"/>
                    <a:gd name="connsiteY1-238" fmla="*/ 2430680 h 2451015"/>
                    <a:gd name="connsiteX2-239" fmla="*/ 251521 w 10877504"/>
                    <a:gd name="connsiteY2-240" fmla="*/ 2451015 h 2451015"/>
                    <a:gd name="connsiteX3-241" fmla="*/ 4778 w 10877504"/>
                    <a:gd name="connsiteY3-242" fmla="*/ 2131701 h 2451015"/>
                    <a:gd name="connsiteX4-243" fmla="*/ 11188 w 10877504"/>
                    <a:gd name="connsiteY4-244" fmla="*/ 0 h 2451015"/>
                    <a:gd name="connsiteX0-245" fmla="*/ 10861985 w 10861985"/>
                    <a:gd name="connsiteY0-246" fmla="*/ 2084821 h 2451015"/>
                    <a:gd name="connsiteX1-247" fmla="*/ 10522232 w 10861985"/>
                    <a:gd name="connsiteY1-248" fmla="*/ 2430680 h 2451015"/>
                    <a:gd name="connsiteX2-249" fmla="*/ 251521 w 10861985"/>
                    <a:gd name="connsiteY2-250" fmla="*/ 2451015 h 2451015"/>
                    <a:gd name="connsiteX3-251" fmla="*/ 4778 w 10861985"/>
                    <a:gd name="connsiteY3-252" fmla="*/ 2131701 h 2451015"/>
                    <a:gd name="connsiteX4-253" fmla="*/ 11188 w 10861985"/>
                    <a:gd name="connsiteY4-254" fmla="*/ 0 h 2451015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</a:cxnLst>
                  <a:rect l="l" t="t" r="r" b="b"/>
                  <a:pathLst>
                    <a:path w="10861985" h="2451015">
                      <a:moveTo>
                        <a:pt x="10861985" y="2084821"/>
                      </a:moveTo>
                      <a:lnTo>
                        <a:pt x="10522232" y="2430680"/>
                      </a:lnTo>
                      <a:lnTo>
                        <a:pt x="251521" y="2451015"/>
                      </a:lnTo>
                      <a:lnTo>
                        <a:pt x="4778" y="2131701"/>
                      </a:lnTo>
                      <a:cubicBezTo>
                        <a:pt x="-9673" y="1092163"/>
                        <a:pt x="13480" y="881310"/>
                        <a:pt x="11188" y="0"/>
                      </a:cubicBezTo>
                    </a:path>
                  </a:pathLst>
                </a:custGeom>
                <a:noFill/>
                <a:ln w="1905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8" name="梯形 67"/>
                <p:cNvSpPr/>
                <p:nvPr/>
              </p:nvSpPr>
              <p:spPr>
                <a:xfrm flipV="1">
                  <a:off x="2795159" y="5595578"/>
                  <a:ext cx="851792" cy="131305"/>
                </a:xfrm>
                <a:prstGeom prst="trapezoid">
                  <a:avLst>
                    <a:gd name="adj" fmla="val 83457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9" name="梯形 68"/>
                <p:cNvSpPr/>
                <p:nvPr/>
              </p:nvSpPr>
              <p:spPr>
                <a:xfrm rot="5400000" flipV="1">
                  <a:off x="1407134" y="4727547"/>
                  <a:ext cx="419147" cy="64612"/>
                </a:xfrm>
                <a:prstGeom prst="trapezoid">
                  <a:avLst>
                    <a:gd name="adj" fmla="val 83457"/>
                  </a:avLst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0" name="梯形 4"/>
                <p:cNvSpPr/>
                <p:nvPr/>
              </p:nvSpPr>
              <p:spPr>
                <a:xfrm rot="3120575" flipV="1">
                  <a:off x="1544456" y="5395003"/>
                  <a:ext cx="460512" cy="64612"/>
                </a:xfrm>
                <a:custGeom>
                  <a:avLst/>
                  <a:gdLst>
                    <a:gd name="connsiteX0" fmla="*/ 0 w 512180"/>
                    <a:gd name="connsiteY0" fmla="*/ 78953 h 78953"/>
                    <a:gd name="connsiteX1" fmla="*/ 65892 w 512180"/>
                    <a:gd name="connsiteY1" fmla="*/ 0 h 78953"/>
                    <a:gd name="connsiteX2" fmla="*/ 446288 w 512180"/>
                    <a:gd name="connsiteY2" fmla="*/ 0 h 78953"/>
                    <a:gd name="connsiteX3" fmla="*/ 512180 w 512180"/>
                    <a:gd name="connsiteY3" fmla="*/ 78953 h 78953"/>
                    <a:gd name="connsiteX4" fmla="*/ 0 w 512180"/>
                    <a:gd name="connsiteY4" fmla="*/ 78953 h 78953"/>
                    <a:gd name="connsiteX0-1" fmla="*/ 0 w 562727"/>
                    <a:gd name="connsiteY0-2" fmla="*/ 76132 h 78953"/>
                    <a:gd name="connsiteX1-3" fmla="*/ 116439 w 562727"/>
                    <a:gd name="connsiteY1-4" fmla="*/ 0 h 78953"/>
                    <a:gd name="connsiteX2-5" fmla="*/ 496835 w 562727"/>
                    <a:gd name="connsiteY2-6" fmla="*/ 0 h 78953"/>
                    <a:gd name="connsiteX3-7" fmla="*/ 562727 w 562727"/>
                    <a:gd name="connsiteY3-8" fmla="*/ 78953 h 78953"/>
                    <a:gd name="connsiteX4-9" fmla="*/ 0 w 562727"/>
                    <a:gd name="connsiteY4-10" fmla="*/ 76132 h 78953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</a:cxnLst>
                  <a:rect l="l" t="t" r="r" b="b"/>
                  <a:pathLst>
                    <a:path w="562727" h="78953">
                      <a:moveTo>
                        <a:pt x="0" y="76132"/>
                      </a:moveTo>
                      <a:lnTo>
                        <a:pt x="116439" y="0"/>
                      </a:lnTo>
                      <a:lnTo>
                        <a:pt x="496835" y="0"/>
                      </a:lnTo>
                      <a:lnTo>
                        <a:pt x="562727" y="78953"/>
                      </a:lnTo>
                      <a:lnTo>
                        <a:pt x="0" y="76132"/>
                      </a:lnTo>
                      <a:close/>
                    </a:path>
                  </a:pathLst>
                </a:cu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1" name="椭圆 70"/>
                <p:cNvSpPr/>
                <p:nvPr/>
              </p:nvSpPr>
              <p:spPr>
                <a:xfrm>
                  <a:off x="10526994" y="5210782"/>
                  <a:ext cx="106082" cy="106082"/>
                </a:xfrm>
                <a:prstGeom prst="ellipse">
                  <a:avLst/>
                </a:prstGeom>
                <a:noFill/>
                <a:ln w="28575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2" name="任意多边形: 形状 71"/>
                <p:cNvSpPr/>
                <p:nvPr/>
              </p:nvSpPr>
              <p:spPr>
                <a:xfrm>
                  <a:off x="10443054" y="4871788"/>
                  <a:ext cx="204022" cy="207689"/>
                </a:xfrm>
                <a:custGeom>
                  <a:avLst/>
                  <a:gdLst>
                    <a:gd name="connsiteX0" fmla="*/ 10856686 w 10856686"/>
                    <a:gd name="connsiteY0" fmla="*/ 4180114 h 4789714"/>
                    <a:gd name="connsiteX1" fmla="*/ 10363200 w 10856686"/>
                    <a:gd name="connsiteY1" fmla="*/ 4775200 h 4789714"/>
                    <a:gd name="connsiteX2" fmla="*/ 261257 w 10856686"/>
                    <a:gd name="connsiteY2" fmla="*/ 4789714 h 4789714"/>
                    <a:gd name="connsiteX3" fmla="*/ 14514 w 10856686"/>
                    <a:gd name="connsiteY3" fmla="*/ 4470400 h 4789714"/>
                    <a:gd name="connsiteX4" fmla="*/ 0 w 10856686"/>
                    <a:gd name="connsiteY4" fmla="*/ 0 h 4789714"/>
                    <a:gd name="connsiteX0-1" fmla="*/ 10856686 w 10856686"/>
                    <a:gd name="connsiteY0-2" fmla="*/ 4180114 h 4789714"/>
                    <a:gd name="connsiteX1-3" fmla="*/ 10363200 w 10856686"/>
                    <a:gd name="connsiteY1-4" fmla="*/ 4775200 h 4789714"/>
                    <a:gd name="connsiteX2-5" fmla="*/ 261257 w 10856686"/>
                    <a:gd name="connsiteY2-6" fmla="*/ 4789714 h 4789714"/>
                    <a:gd name="connsiteX3-7" fmla="*/ 14514 w 10856686"/>
                    <a:gd name="connsiteY3-8" fmla="*/ 4470400 h 4789714"/>
                    <a:gd name="connsiteX4-9" fmla="*/ 749 w 10856686"/>
                    <a:gd name="connsiteY4-10" fmla="*/ 1242677 h 4789714"/>
                    <a:gd name="connsiteX5" fmla="*/ 0 w 10856686"/>
                    <a:gd name="connsiteY5" fmla="*/ 0 h 4789714"/>
                    <a:gd name="connsiteX0-11" fmla="*/ 10855937 w 10855937"/>
                    <a:gd name="connsiteY0-12" fmla="*/ 2937437 h 3547037"/>
                    <a:gd name="connsiteX1-13" fmla="*/ 10362451 w 10855937"/>
                    <a:gd name="connsiteY1-14" fmla="*/ 3532523 h 3547037"/>
                    <a:gd name="connsiteX2-15" fmla="*/ 260508 w 10855937"/>
                    <a:gd name="connsiteY2-16" fmla="*/ 3547037 h 3547037"/>
                    <a:gd name="connsiteX3-17" fmla="*/ 13765 w 10855937"/>
                    <a:gd name="connsiteY3-18" fmla="*/ 3227723 h 3547037"/>
                    <a:gd name="connsiteX4-19" fmla="*/ 0 w 10855937"/>
                    <a:gd name="connsiteY4-20" fmla="*/ 0 h 3547037"/>
                    <a:gd name="connsiteX0-21" fmla="*/ 10855937 w 10855937"/>
                    <a:gd name="connsiteY0-22" fmla="*/ 2937437 h 3547037"/>
                    <a:gd name="connsiteX1-23" fmla="*/ 10362451 w 10855937"/>
                    <a:gd name="connsiteY1-24" fmla="*/ 3532523 h 3547037"/>
                    <a:gd name="connsiteX2-25" fmla="*/ 260508 w 10855937"/>
                    <a:gd name="connsiteY2-26" fmla="*/ 3547037 h 3547037"/>
                    <a:gd name="connsiteX3-27" fmla="*/ 13765 w 10855937"/>
                    <a:gd name="connsiteY3-28" fmla="*/ 3227723 h 3547037"/>
                    <a:gd name="connsiteX4-29" fmla="*/ 0 w 10855937"/>
                    <a:gd name="connsiteY4-30" fmla="*/ 0 h 3547037"/>
                    <a:gd name="connsiteX0-31" fmla="*/ 10868873 w 10868873"/>
                    <a:gd name="connsiteY0-32" fmla="*/ 2937437 h 3547037"/>
                    <a:gd name="connsiteX1-33" fmla="*/ 10375387 w 10868873"/>
                    <a:gd name="connsiteY1-34" fmla="*/ 3532523 h 3547037"/>
                    <a:gd name="connsiteX2-35" fmla="*/ 273444 w 10868873"/>
                    <a:gd name="connsiteY2-36" fmla="*/ 3547037 h 3547037"/>
                    <a:gd name="connsiteX3-37" fmla="*/ 26701 w 10868873"/>
                    <a:gd name="connsiteY3-38" fmla="*/ 3227723 h 3547037"/>
                    <a:gd name="connsiteX4-39" fmla="*/ 5177 w 10868873"/>
                    <a:gd name="connsiteY4-40" fmla="*/ 1101841 h 3547037"/>
                    <a:gd name="connsiteX5-41" fmla="*/ 12936 w 10868873"/>
                    <a:gd name="connsiteY5-42" fmla="*/ 0 h 3547037"/>
                    <a:gd name="connsiteX0-43" fmla="*/ 10868873 w 10868873"/>
                    <a:gd name="connsiteY0-44" fmla="*/ 1835596 h 2445196"/>
                    <a:gd name="connsiteX1-45" fmla="*/ 10375387 w 10868873"/>
                    <a:gd name="connsiteY1-46" fmla="*/ 2430682 h 2445196"/>
                    <a:gd name="connsiteX2-47" fmla="*/ 273444 w 10868873"/>
                    <a:gd name="connsiteY2-48" fmla="*/ 2445196 h 2445196"/>
                    <a:gd name="connsiteX3-49" fmla="*/ 26701 w 10868873"/>
                    <a:gd name="connsiteY3-50" fmla="*/ 2125882 h 2445196"/>
                    <a:gd name="connsiteX4-51" fmla="*/ 5177 w 10868873"/>
                    <a:gd name="connsiteY4-52" fmla="*/ 0 h 2445196"/>
                    <a:gd name="connsiteX0-53" fmla="*/ 10863696 w 10863696"/>
                    <a:gd name="connsiteY0-54" fmla="*/ 1835596 h 2445196"/>
                    <a:gd name="connsiteX1-55" fmla="*/ 10370210 w 10863696"/>
                    <a:gd name="connsiteY1-56" fmla="*/ 2430682 h 2445196"/>
                    <a:gd name="connsiteX2-57" fmla="*/ 268267 w 10863696"/>
                    <a:gd name="connsiteY2-58" fmla="*/ 2445196 h 2445196"/>
                    <a:gd name="connsiteX3-59" fmla="*/ 21524 w 10863696"/>
                    <a:gd name="connsiteY3-60" fmla="*/ 2125882 h 2445196"/>
                    <a:gd name="connsiteX4-61" fmla="*/ 0 w 10863696"/>
                    <a:gd name="connsiteY4-62" fmla="*/ 0 h 2445196"/>
                    <a:gd name="connsiteX0-63" fmla="*/ 10882319 w 10882319"/>
                    <a:gd name="connsiteY0-64" fmla="*/ 1835596 h 2445196"/>
                    <a:gd name="connsiteX1-65" fmla="*/ 10388833 w 10882319"/>
                    <a:gd name="connsiteY1-66" fmla="*/ 2430682 h 2445196"/>
                    <a:gd name="connsiteX2-67" fmla="*/ 286890 w 10882319"/>
                    <a:gd name="connsiteY2-68" fmla="*/ 2445196 h 2445196"/>
                    <a:gd name="connsiteX3-69" fmla="*/ 40147 w 10882319"/>
                    <a:gd name="connsiteY3-70" fmla="*/ 2125882 h 2445196"/>
                    <a:gd name="connsiteX4-71" fmla="*/ 0 w 10882319"/>
                    <a:gd name="connsiteY4-72" fmla="*/ 0 h 2445196"/>
                    <a:gd name="connsiteX0-73" fmla="*/ 10853134 w 10853134"/>
                    <a:gd name="connsiteY0-74" fmla="*/ 1841415 h 2451015"/>
                    <a:gd name="connsiteX1-75" fmla="*/ 10359648 w 10853134"/>
                    <a:gd name="connsiteY1-76" fmla="*/ 2436501 h 2451015"/>
                    <a:gd name="connsiteX2-77" fmla="*/ 257705 w 10853134"/>
                    <a:gd name="connsiteY2-78" fmla="*/ 2451015 h 2451015"/>
                    <a:gd name="connsiteX3-79" fmla="*/ 10962 w 10853134"/>
                    <a:gd name="connsiteY3-80" fmla="*/ 2131701 h 2451015"/>
                    <a:gd name="connsiteX4-81" fmla="*/ 11553 w 10853134"/>
                    <a:gd name="connsiteY4-82" fmla="*/ 0 h 2451015"/>
                    <a:gd name="connsiteX0-83" fmla="*/ 10864860 w 10864860"/>
                    <a:gd name="connsiteY0-84" fmla="*/ 1841415 h 2451015"/>
                    <a:gd name="connsiteX1-85" fmla="*/ 10371374 w 10864860"/>
                    <a:gd name="connsiteY1-86" fmla="*/ 2436501 h 2451015"/>
                    <a:gd name="connsiteX2-87" fmla="*/ 269431 w 10864860"/>
                    <a:gd name="connsiteY2-88" fmla="*/ 2451015 h 2451015"/>
                    <a:gd name="connsiteX3-89" fmla="*/ 22688 w 10864860"/>
                    <a:gd name="connsiteY3-90" fmla="*/ 2131701 h 2451015"/>
                    <a:gd name="connsiteX4-91" fmla="*/ 0 w 10864860"/>
                    <a:gd name="connsiteY4-92" fmla="*/ 0 h 2451015"/>
                    <a:gd name="connsiteX0-93" fmla="*/ 10856761 w 10856761"/>
                    <a:gd name="connsiteY0-94" fmla="*/ 1841415 h 2451015"/>
                    <a:gd name="connsiteX1-95" fmla="*/ 10363275 w 10856761"/>
                    <a:gd name="connsiteY1-96" fmla="*/ 2436501 h 2451015"/>
                    <a:gd name="connsiteX2-97" fmla="*/ 261332 w 10856761"/>
                    <a:gd name="connsiteY2-98" fmla="*/ 2451015 h 2451015"/>
                    <a:gd name="connsiteX3-99" fmla="*/ 14589 w 10856761"/>
                    <a:gd name="connsiteY3-100" fmla="*/ 2131701 h 2451015"/>
                    <a:gd name="connsiteX4-101" fmla="*/ 3540 w 10856761"/>
                    <a:gd name="connsiteY4-102" fmla="*/ 0 h 2451015"/>
                    <a:gd name="connsiteX0-103" fmla="*/ 10858803 w 10858803"/>
                    <a:gd name="connsiteY0-104" fmla="*/ 1841415 h 2451015"/>
                    <a:gd name="connsiteX1-105" fmla="*/ 10365317 w 10858803"/>
                    <a:gd name="connsiteY1-106" fmla="*/ 2436501 h 2451015"/>
                    <a:gd name="connsiteX2-107" fmla="*/ 263374 w 10858803"/>
                    <a:gd name="connsiteY2-108" fmla="*/ 2451015 h 2451015"/>
                    <a:gd name="connsiteX3-109" fmla="*/ 16631 w 10858803"/>
                    <a:gd name="connsiteY3-110" fmla="*/ 2131701 h 2451015"/>
                    <a:gd name="connsiteX4-111" fmla="*/ 5582 w 10858803"/>
                    <a:gd name="connsiteY4-112" fmla="*/ 0 h 2451015"/>
                    <a:gd name="connsiteX0-113" fmla="*/ 10854255 w 10854255"/>
                    <a:gd name="connsiteY0-114" fmla="*/ 1841415 h 2451015"/>
                    <a:gd name="connsiteX1-115" fmla="*/ 10360769 w 10854255"/>
                    <a:gd name="connsiteY1-116" fmla="*/ 2436501 h 2451015"/>
                    <a:gd name="connsiteX2-117" fmla="*/ 258826 w 10854255"/>
                    <a:gd name="connsiteY2-118" fmla="*/ 2451015 h 2451015"/>
                    <a:gd name="connsiteX3-119" fmla="*/ 12083 w 10854255"/>
                    <a:gd name="connsiteY3-120" fmla="*/ 2131701 h 2451015"/>
                    <a:gd name="connsiteX4-121" fmla="*/ 1034 w 10854255"/>
                    <a:gd name="connsiteY4-122" fmla="*/ 0 h 2451015"/>
                    <a:gd name="connsiteX0-123" fmla="*/ 10846712 w 10846712"/>
                    <a:gd name="connsiteY0-124" fmla="*/ 1841415 h 2451015"/>
                    <a:gd name="connsiteX1-125" fmla="*/ 10353226 w 10846712"/>
                    <a:gd name="connsiteY1-126" fmla="*/ 2436501 h 2451015"/>
                    <a:gd name="connsiteX2-127" fmla="*/ 251283 w 10846712"/>
                    <a:gd name="connsiteY2-128" fmla="*/ 2451015 h 2451015"/>
                    <a:gd name="connsiteX3-129" fmla="*/ 4540 w 10846712"/>
                    <a:gd name="connsiteY3-130" fmla="*/ 2131701 h 2451015"/>
                    <a:gd name="connsiteX4-131" fmla="*/ 5130 w 10846712"/>
                    <a:gd name="connsiteY4-132" fmla="*/ 0 h 2451015"/>
                    <a:gd name="connsiteX0-133" fmla="*/ 10842172 w 10842172"/>
                    <a:gd name="connsiteY0-134" fmla="*/ 1841415 h 2451015"/>
                    <a:gd name="connsiteX1-135" fmla="*/ 10348686 w 10842172"/>
                    <a:gd name="connsiteY1-136" fmla="*/ 2436501 h 2451015"/>
                    <a:gd name="connsiteX2-137" fmla="*/ 246743 w 10842172"/>
                    <a:gd name="connsiteY2-138" fmla="*/ 2451015 h 2451015"/>
                    <a:gd name="connsiteX3-139" fmla="*/ 0 w 10842172"/>
                    <a:gd name="connsiteY3-140" fmla="*/ 2131701 h 2451015"/>
                    <a:gd name="connsiteX4-141" fmla="*/ 590 w 10842172"/>
                    <a:gd name="connsiteY4-142" fmla="*/ 0 h 2451015"/>
                    <a:gd name="connsiteX0-143" fmla="*/ 10842172 w 10842172"/>
                    <a:gd name="connsiteY0-144" fmla="*/ 1841415 h 2451015"/>
                    <a:gd name="connsiteX1-145" fmla="*/ 10348686 w 10842172"/>
                    <a:gd name="connsiteY1-146" fmla="*/ 2436501 h 2451015"/>
                    <a:gd name="connsiteX2-147" fmla="*/ 246743 w 10842172"/>
                    <a:gd name="connsiteY2-148" fmla="*/ 2451015 h 2451015"/>
                    <a:gd name="connsiteX3-149" fmla="*/ 0 w 10842172"/>
                    <a:gd name="connsiteY3-150" fmla="*/ 2131701 h 2451015"/>
                    <a:gd name="connsiteX4-151" fmla="*/ 590 w 10842172"/>
                    <a:gd name="connsiteY4-152" fmla="*/ 0 h 2451015"/>
                    <a:gd name="connsiteX0-153" fmla="*/ 10842172 w 10842172"/>
                    <a:gd name="connsiteY0-154" fmla="*/ 1841415 h 2451015"/>
                    <a:gd name="connsiteX1-155" fmla="*/ 10348686 w 10842172"/>
                    <a:gd name="connsiteY1-156" fmla="*/ 2436501 h 2451015"/>
                    <a:gd name="connsiteX2-157" fmla="*/ 246743 w 10842172"/>
                    <a:gd name="connsiteY2-158" fmla="*/ 2451015 h 2451015"/>
                    <a:gd name="connsiteX3-159" fmla="*/ 0 w 10842172"/>
                    <a:gd name="connsiteY3-160" fmla="*/ 2131701 h 2451015"/>
                    <a:gd name="connsiteX4-161" fmla="*/ 6410 w 10842172"/>
                    <a:gd name="connsiteY4-162" fmla="*/ 0 h 2451015"/>
                    <a:gd name="connsiteX0-163" fmla="*/ 10842172 w 10842172"/>
                    <a:gd name="connsiteY0-164" fmla="*/ 1841415 h 2451015"/>
                    <a:gd name="connsiteX1-165" fmla="*/ 10348686 w 10842172"/>
                    <a:gd name="connsiteY1-166" fmla="*/ 2436501 h 2451015"/>
                    <a:gd name="connsiteX2-167" fmla="*/ 246743 w 10842172"/>
                    <a:gd name="connsiteY2-168" fmla="*/ 2451015 h 2451015"/>
                    <a:gd name="connsiteX3-169" fmla="*/ 0 w 10842172"/>
                    <a:gd name="connsiteY3-170" fmla="*/ 2131701 h 2451015"/>
                    <a:gd name="connsiteX4-171" fmla="*/ 6410 w 10842172"/>
                    <a:gd name="connsiteY4-172" fmla="*/ 0 h 2451015"/>
                    <a:gd name="connsiteX0-173" fmla="*/ 10846950 w 10846950"/>
                    <a:gd name="connsiteY0-174" fmla="*/ 1841415 h 2451015"/>
                    <a:gd name="connsiteX1-175" fmla="*/ 10353464 w 10846950"/>
                    <a:gd name="connsiteY1-176" fmla="*/ 2436501 h 2451015"/>
                    <a:gd name="connsiteX2-177" fmla="*/ 251521 w 10846950"/>
                    <a:gd name="connsiteY2-178" fmla="*/ 2451015 h 2451015"/>
                    <a:gd name="connsiteX3-179" fmla="*/ 4778 w 10846950"/>
                    <a:gd name="connsiteY3-180" fmla="*/ 2131701 h 2451015"/>
                    <a:gd name="connsiteX4-181" fmla="*/ 11188 w 10846950"/>
                    <a:gd name="connsiteY4-182" fmla="*/ 0 h 2451015"/>
                    <a:gd name="connsiteX0-183" fmla="*/ 10846950 w 10846950"/>
                    <a:gd name="connsiteY0-184" fmla="*/ 1841415 h 2451015"/>
                    <a:gd name="connsiteX1-185" fmla="*/ 10568788 w 10846950"/>
                    <a:gd name="connsiteY1-186" fmla="*/ 2430680 h 2451015"/>
                    <a:gd name="connsiteX2-187" fmla="*/ 251521 w 10846950"/>
                    <a:gd name="connsiteY2-188" fmla="*/ 2451015 h 2451015"/>
                    <a:gd name="connsiteX3-189" fmla="*/ 4778 w 10846950"/>
                    <a:gd name="connsiteY3-190" fmla="*/ 2131701 h 2451015"/>
                    <a:gd name="connsiteX4-191" fmla="*/ 11188 w 10846950"/>
                    <a:gd name="connsiteY4-192" fmla="*/ 0 h 2451015"/>
                    <a:gd name="connsiteX0-193" fmla="*/ 10846950 w 10846950"/>
                    <a:gd name="connsiteY0-194" fmla="*/ 1841415 h 2451015"/>
                    <a:gd name="connsiteX1-195" fmla="*/ 10522232 w 10846950"/>
                    <a:gd name="connsiteY1-196" fmla="*/ 2430680 h 2451015"/>
                    <a:gd name="connsiteX2-197" fmla="*/ 251521 w 10846950"/>
                    <a:gd name="connsiteY2-198" fmla="*/ 2451015 h 2451015"/>
                    <a:gd name="connsiteX3-199" fmla="*/ 4778 w 10846950"/>
                    <a:gd name="connsiteY3-200" fmla="*/ 2131701 h 2451015"/>
                    <a:gd name="connsiteX4-201" fmla="*/ 11188 w 10846950"/>
                    <a:gd name="connsiteY4-202" fmla="*/ 0 h 2451015"/>
                    <a:gd name="connsiteX0-203" fmla="*/ 10846950 w 10846950"/>
                    <a:gd name="connsiteY0-204" fmla="*/ 1841415 h 2451015"/>
                    <a:gd name="connsiteX1-205" fmla="*/ 10745593 w 10846950"/>
                    <a:gd name="connsiteY1-206" fmla="*/ 2046023 h 2451015"/>
                    <a:gd name="connsiteX2-207" fmla="*/ 10522232 w 10846950"/>
                    <a:gd name="connsiteY2-208" fmla="*/ 2430680 h 2451015"/>
                    <a:gd name="connsiteX3-209" fmla="*/ 251521 w 10846950"/>
                    <a:gd name="connsiteY3-210" fmla="*/ 2451015 h 2451015"/>
                    <a:gd name="connsiteX4-211" fmla="*/ 4778 w 10846950"/>
                    <a:gd name="connsiteY4-212" fmla="*/ 2131701 h 2451015"/>
                    <a:gd name="connsiteX5-213" fmla="*/ 11188 w 10846950"/>
                    <a:gd name="connsiteY5-214" fmla="*/ 0 h 2451015"/>
                    <a:gd name="connsiteX0-215" fmla="*/ 10745593 w 10745593"/>
                    <a:gd name="connsiteY0-216" fmla="*/ 2046023 h 2451015"/>
                    <a:gd name="connsiteX1-217" fmla="*/ 10522232 w 10745593"/>
                    <a:gd name="connsiteY1-218" fmla="*/ 2430680 h 2451015"/>
                    <a:gd name="connsiteX2-219" fmla="*/ 251521 w 10745593"/>
                    <a:gd name="connsiteY2-220" fmla="*/ 2451015 h 2451015"/>
                    <a:gd name="connsiteX3-221" fmla="*/ 4778 w 10745593"/>
                    <a:gd name="connsiteY3-222" fmla="*/ 2131701 h 2451015"/>
                    <a:gd name="connsiteX4-223" fmla="*/ 11188 w 10745593"/>
                    <a:gd name="connsiteY4-224" fmla="*/ 0 h 2451015"/>
                    <a:gd name="connsiteX0-225" fmla="*/ 10830947 w 10830947"/>
                    <a:gd name="connsiteY0-226" fmla="*/ 2046023 h 2451015"/>
                    <a:gd name="connsiteX1-227" fmla="*/ 10522232 w 10830947"/>
                    <a:gd name="connsiteY1-228" fmla="*/ 2430680 h 2451015"/>
                    <a:gd name="connsiteX2-229" fmla="*/ 251521 w 10830947"/>
                    <a:gd name="connsiteY2-230" fmla="*/ 2451015 h 2451015"/>
                    <a:gd name="connsiteX3-231" fmla="*/ 4778 w 10830947"/>
                    <a:gd name="connsiteY3-232" fmla="*/ 2131701 h 2451015"/>
                    <a:gd name="connsiteX4-233" fmla="*/ 11188 w 10830947"/>
                    <a:gd name="connsiteY4-234" fmla="*/ 0 h 2451015"/>
                    <a:gd name="connsiteX0-235" fmla="*/ 10877504 w 10877504"/>
                    <a:gd name="connsiteY0-236" fmla="*/ 2046023 h 2451015"/>
                    <a:gd name="connsiteX1-237" fmla="*/ 10522232 w 10877504"/>
                    <a:gd name="connsiteY1-238" fmla="*/ 2430680 h 2451015"/>
                    <a:gd name="connsiteX2-239" fmla="*/ 251521 w 10877504"/>
                    <a:gd name="connsiteY2-240" fmla="*/ 2451015 h 2451015"/>
                    <a:gd name="connsiteX3-241" fmla="*/ 4778 w 10877504"/>
                    <a:gd name="connsiteY3-242" fmla="*/ 2131701 h 2451015"/>
                    <a:gd name="connsiteX4-243" fmla="*/ 11188 w 10877504"/>
                    <a:gd name="connsiteY4-244" fmla="*/ 0 h 2451015"/>
                    <a:gd name="connsiteX0-245" fmla="*/ 10861985 w 10861985"/>
                    <a:gd name="connsiteY0-246" fmla="*/ 2084821 h 2451015"/>
                    <a:gd name="connsiteX1-247" fmla="*/ 10522232 w 10861985"/>
                    <a:gd name="connsiteY1-248" fmla="*/ 2430680 h 2451015"/>
                    <a:gd name="connsiteX2-249" fmla="*/ 251521 w 10861985"/>
                    <a:gd name="connsiteY2-250" fmla="*/ 2451015 h 2451015"/>
                    <a:gd name="connsiteX3-251" fmla="*/ 4778 w 10861985"/>
                    <a:gd name="connsiteY3-252" fmla="*/ 2131701 h 2451015"/>
                    <a:gd name="connsiteX4-253" fmla="*/ 11188 w 10861985"/>
                    <a:gd name="connsiteY4-254" fmla="*/ 0 h 2451015"/>
                    <a:gd name="connsiteX0-255" fmla="*/ 10857207 w 10857207"/>
                    <a:gd name="connsiteY0-256" fmla="*/ 0 h 366194"/>
                    <a:gd name="connsiteX1-257" fmla="*/ 10517454 w 10857207"/>
                    <a:gd name="connsiteY1-258" fmla="*/ 345859 h 366194"/>
                    <a:gd name="connsiteX2-259" fmla="*/ 246743 w 10857207"/>
                    <a:gd name="connsiteY2-260" fmla="*/ 366194 h 366194"/>
                    <a:gd name="connsiteX3-261" fmla="*/ 0 w 10857207"/>
                    <a:gd name="connsiteY3-262" fmla="*/ 46880 h 366194"/>
                    <a:gd name="connsiteX0-263" fmla="*/ 10610464 w 10610464"/>
                    <a:gd name="connsiteY0-264" fmla="*/ 0 h 366194"/>
                    <a:gd name="connsiteX1-265" fmla="*/ 10270711 w 10610464"/>
                    <a:gd name="connsiteY1-266" fmla="*/ 345859 h 366194"/>
                    <a:gd name="connsiteX2-267" fmla="*/ 0 w 10610464"/>
                    <a:gd name="connsiteY2-268" fmla="*/ 366194 h 366194"/>
                    <a:gd name="connsiteX0-269" fmla="*/ 339753 w 339753"/>
                    <a:gd name="connsiteY0-270" fmla="*/ 0 h 345859"/>
                    <a:gd name="connsiteX1-271" fmla="*/ 0 w 339753"/>
                    <a:gd name="connsiteY1-272" fmla="*/ 345859 h 345859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</a:cxnLst>
                  <a:rect l="l" t="t" r="r" b="b"/>
                  <a:pathLst>
                    <a:path w="339753" h="345859">
                      <a:moveTo>
                        <a:pt x="339753" y="0"/>
                      </a:moveTo>
                      <a:lnTo>
                        <a:pt x="0" y="345859"/>
                      </a:lnTo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3" name="任意多边形: 形状 72"/>
                <p:cNvSpPr/>
                <p:nvPr/>
              </p:nvSpPr>
              <p:spPr>
                <a:xfrm>
                  <a:off x="10443054" y="4695388"/>
                  <a:ext cx="204022" cy="207689"/>
                </a:xfrm>
                <a:custGeom>
                  <a:avLst/>
                  <a:gdLst>
                    <a:gd name="connsiteX0" fmla="*/ 10856686 w 10856686"/>
                    <a:gd name="connsiteY0" fmla="*/ 4180114 h 4789714"/>
                    <a:gd name="connsiteX1" fmla="*/ 10363200 w 10856686"/>
                    <a:gd name="connsiteY1" fmla="*/ 4775200 h 4789714"/>
                    <a:gd name="connsiteX2" fmla="*/ 261257 w 10856686"/>
                    <a:gd name="connsiteY2" fmla="*/ 4789714 h 4789714"/>
                    <a:gd name="connsiteX3" fmla="*/ 14514 w 10856686"/>
                    <a:gd name="connsiteY3" fmla="*/ 4470400 h 4789714"/>
                    <a:gd name="connsiteX4" fmla="*/ 0 w 10856686"/>
                    <a:gd name="connsiteY4" fmla="*/ 0 h 4789714"/>
                    <a:gd name="connsiteX0-1" fmla="*/ 10856686 w 10856686"/>
                    <a:gd name="connsiteY0-2" fmla="*/ 4180114 h 4789714"/>
                    <a:gd name="connsiteX1-3" fmla="*/ 10363200 w 10856686"/>
                    <a:gd name="connsiteY1-4" fmla="*/ 4775200 h 4789714"/>
                    <a:gd name="connsiteX2-5" fmla="*/ 261257 w 10856686"/>
                    <a:gd name="connsiteY2-6" fmla="*/ 4789714 h 4789714"/>
                    <a:gd name="connsiteX3-7" fmla="*/ 14514 w 10856686"/>
                    <a:gd name="connsiteY3-8" fmla="*/ 4470400 h 4789714"/>
                    <a:gd name="connsiteX4-9" fmla="*/ 749 w 10856686"/>
                    <a:gd name="connsiteY4-10" fmla="*/ 1242677 h 4789714"/>
                    <a:gd name="connsiteX5" fmla="*/ 0 w 10856686"/>
                    <a:gd name="connsiteY5" fmla="*/ 0 h 4789714"/>
                    <a:gd name="connsiteX0-11" fmla="*/ 10855937 w 10855937"/>
                    <a:gd name="connsiteY0-12" fmla="*/ 2937437 h 3547037"/>
                    <a:gd name="connsiteX1-13" fmla="*/ 10362451 w 10855937"/>
                    <a:gd name="connsiteY1-14" fmla="*/ 3532523 h 3547037"/>
                    <a:gd name="connsiteX2-15" fmla="*/ 260508 w 10855937"/>
                    <a:gd name="connsiteY2-16" fmla="*/ 3547037 h 3547037"/>
                    <a:gd name="connsiteX3-17" fmla="*/ 13765 w 10855937"/>
                    <a:gd name="connsiteY3-18" fmla="*/ 3227723 h 3547037"/>
                    <a:gd name="connsiteX4-19" fmla="*/ 0 w 10855937"/>
                    <a:gd name="connsiteY4-20" fmla="*/ 0 h 3547037"/>
                    <a:gd name="connsiteX0-21" fmla="*/ 10855937 w 10855937"/>
                    <a:gd name="connsiteY0-22" fmla="*/ 2937437 h 3547037"/>
                    <a:gd name="connsiteX1-23" fmla="*/ 10362451 w 10855937"/>
                    <a:gd name="connsiteY1-24" fmla="*/ 3532523 h 3547037"/>
                    <a:gd name="connsiteX2-25" fmla="*/ 260508 w 10855937"/>
                    <a:gd name="connsiteY2-26" fmla="*/ 3547037 h 3547037"/>
                    <a:gd name="connsiteX3-27" fmla="*/ 13765 w 10855937"/>
                    <a:gd name="connsiteY3-28" fmla="*/ 3227723 h 3547037"/>
                    <a:gd name="connsiteX4-29" fmla="*/ 0 w 10855937"/>
                    <a:gd name="connsiteY4-30" fmla="*/ 0 h 3547037"/>
                    <a:gd name="connsiteX0-31" fmla="*/ 10868873 w 10868873"/>
                    <a:gd name="connsiteY0-32" fmla="*/ 2937437 h 3547037"/>
                    <a:gd name="connsiteX1-33" fmla="*/ 10375387 w 10868873"/>
                    <a:gd name="connsiteY1-34" fmla="*/ 3532523 h 3547037"/>
                    <a:gd name="connsiteX2-35" fmla="*/ 273444 w 10868873"/>
                    <a:gd name="connsiteY2-36" fmla="*/ 3547037 h 3547037"/>
                    <a:gd name="connsiteX3-37" fmla="*/ 26701 w 10868873"/>
                    <a:gd name="connsiteY3-38" fmla="*/ 3227723 h 3547037"/>
                    <a:gd name="connsiteX4-39" fmla="*/ 5177 w 10868873"/>
                    <a:gd name="connsiteY4-40" fmla="*/ 1101841 h 3547037"/>
                    <a:gd name="connsiteX5-41" fmla="*/ 12936 w 10868873"/>
                    <a:gd name="connsiteY5-42" fmla="*/ 0 h 3547037"/>
                    <a:gd name="connsiteX0-43" fmla="*/ 10868873 w 10868873"/>
                    <a:gd name="connsiteY0-44" fmla="*/ 1835596 h 2445196"/>
                    <a:gd name="connsiteX1-45" fmla="*/ 10375387 w 10868873"/>
                    <a:gd name="connsiteY1-46" fmla="*/ 2430682 h 2445196"/>
                    <a:gd name="connsiteX2-47" fmla="*/ 273444 w 10868873"/>
                    <a:gd name="connsiteY2-48" fmla="*/ 2445196 h 2445196"/>
                    <a:gd name="connsiteX3-49" fmla="*/ 26701 w 10868873"/>
                    <a:gd name="connsiteY3-50" fmla="*/ 2125882 h 2445196"/>
                    <a:gd name="connsiteX4-51" fmla="*/ 5177 w 10868873"/>
                    <a:gd name="connsiteY4-52" fmla="*/ 0 h 2445196"/>
                    <a:gd name="connsiteX0-53" fmla="*/ 10863696 w 10863696"/>
                    <a:gd name="connsiteY0-54" fmla="*/ 1835596 h 2445196"/>
                    <a:gd name="connsiteX1-55" fmla="*/ 10370210 w 10863696"/>
                    <a:gd name="connsiteY1-56" fmla="*/ 2430682 h 2445196"/>
                    <a:gd name="connsiteX2-57" fmla="*/ 268267 w 10863696"/>
                    <a:gd name="connsiteY2-58" fmla="*/ 2445196 h 2445196"/>
                    <a:gd name="connsiteX3-59" fmla="*/ 21524 w 10863696"/>
                    <a:gd name="connsiteY3-60" fmla="*/ 2125882 h 2445196"/>
                    <a:gd name="connsiteX4-61" fmla="*/ 0 w 10863696"/>
                    <a:gd name="connsiteY4-62" fmla="*/ 0 h 2445196"/>
                    <a:gd name="connsiteX0-63" fmla="*/ 10882319 w 10882319"/>
                    <a:gd name="connsiteY0-64" fmla="*/ 1835596 h 2445196"/>
                    <a:gd name="connsiteX1-65" fmla="*/ 10388833 w 10882319"/>
                    <a:gd name="connsiteY1-66" fmla="*/ 2430682 h 2445196"/>
                    <a:gd name="connsiteX2-67" fmla="*/ 286890 w 10882319"/>
                    <a:gd name="connsiteY2-68" fmla="*/ 2445196 h 2445196"/>
                    <a:gd name="connsiteX3-69" fmla="*/ 40147 w 10882319"/>
                    <a:gd name="connsiteY3-70" fmla="*/ 2125882 h 2445196"/>
                    <a:gd name="connsiteX4-71" fmla="*/ 0 w 10882319"/>
                    <a:gd name="connsiteY4-72" fmla="*/ 0 h 2445196"/>
                    <a:gd name="connsiteX0-73" fmla="*/ 10853134 w 10853134"/>
                    <a:gd name="connsiteY0-74" fmla="*/ 1841415 h 2451015"/>
                    <a:gd name="connsiteX1-75" fmla="*/ 10359648 w 10853134"/>
                    <a:gd name="connsiteY1-76" fmla="*/ 2436501 h 2451015"/>
                    <a:gd name="connsiteX2-77" fmla="*/ 257705 w 10853134"/>
                    <a:gd name="connsiteY2-78" fmla="*/ 2451015 h 2451015"/>
                    <a:gd name="connsiteX3-79" fmla="*/ 10962 w 10853134"/>
                    <a:gd name="connsiteY3-80" fmla="*/ 2131701 h 2451015"/>
                    <a:gd name="connsiteX4-81" fmla="*/ 11553 w 10853134"/>
                    <a:gd name="connsiteY4-82" fmla="*/ 0 h 2451015"/>
                    <a:gd name="connsiteX0-83" fmla="*/ 10864860 w 10864860"/>
                    <a:gd name="connsiteY0-84" fmla="*/ 1841415 h 2451015"/>
                    <a:gd name="connsiteX1-85" fmla="*/ 10371374 w 10864860"/>
                    <a:gd name="connsiteY1-86" fmla="*/ 2436501 h 2451015"/>
                    <a:gd name="connsiteX2-87" fmla="*/ 269431 w 10864860"/>
                    <a:gd name="connsiteY2-88" fmla="*/ 2451015 h 2451015"/>
                    <a:gd name="connsiteX3-89" fmla="*/ 22688 w 10864860"/>
                    <a:gd name="connsiteY3-90" fmla="*/ 2131701 h 2451015"/>
                    <a:gd name="connsiteX4-91" fmla="*/ 0 w 10864860"/>
                    <a:gd name="connsiteY4-92" fmla="*/ 0 h 2451015"/>
                    <a:gd name="connsiteX0-93" fmla="*/ 10856761 w 10856761"/>
                    <a:gd name="connsiteY0-94" fmla="*/ 1841415 h 2451015"/>
                    <a:gd name="connsiteX1-95" fmla="*/ 10363275 w 10856761"/>
                    <a:gd name="connsiteY1-96" fmla="*/ 2436501 h 2451015"/>
                    <a:gd name="connsiteX2-97" fmla="*/ 261332 w 10856761"/>
                    <a:gd name="connsiteY2-98" fmla="*/ 2451015 h 2451015"/>
                    <a:gd name="connsiteX3-99" fmla="*/ 14589 w 10856761"/>
                    <a:gd name="connsiteY3-100" fmla="*/ 2131701 h 2451015"/>
                    <a:gd name="connsiteX4-101" fmla="*/ 3540 w 10856761"/>
                    <a:gd name="connsiteY4-102" fmla="*/ 0 h 2451015"/>
                    <a:gd name="connsiteX0-103" fmla="*/ 10858803 w 10858803"/>
                    <a:gd name="connsiteY0-104" fmla="*/ 1841415 h 2451015"/>
                    <a:gd name="connsiteX1-105" fmla="*/ 10365317 w 10858803"/>
                    <a:gd name="connsiteY1-106" fmla="*/ 2436501 h 2451015"/>
                    <a:gd name="connsiteX2-107" fmla="*/ 263374 w 10858803"/>
                    <a:gd name="connsiteY2-108" fmla="*/ 2451015 h 2451015"/>
                    <a:gd name="connsiteX3-109" fmla="*/ 16631 w 10858803"/>
                    <a:gd name="connsiteY3-110" fmla="*/ 2131701 h 2451015"/>
                    <a:gd name="connsiteX4-111" fmla="*/ 5582 w 10858803"/>
                    <a:gd name="connsiteY4-112" fmla="*/ 0 h 2451015"/>
                    <a:gd name="connsiteX0-113" fmla="*/ 10854255 w 10854255"/>
                    <a:gd name="connsiteY0-114" fmla="*/ 1841415 h 2451015"/>
                    <a:gd name="connsiteX1-115" fmla="*/ 10360769 w 10854255"/>
                    <a:gd name="connsiteY1-116" fmla="*/ 2436501 h 2451015"/>
                    <a:gd name="connsiteX2-117" fmla="*/ 258826 w 10854255"/>
                    <a:gd name="connsiteY2-118" fmla="*/ 2451015 h 2451015"/>
                    <a:gd name="connsiteX3-119" fmla="*/ 12083 w 10854255"/>
                    <a:gd name="connsiteY3-120" fmla="*/ 2131701 h 2451015"/>
                    <a:gd name="connsiteX4-121" fmla="*/ 1034 w 10854255"/>
                    <a:gd name="connsiteY4-122" fmla="*/ 0 h 2451015"/>
                    <a:gd name="connsiteX0-123" fmla="*/ 10846712 w 10846712"/>
                    <a:gd name="connsiteY0-124" fmla="*/ 1841415 h 2451015"/>
                    <a:gd name="connsiteX1-125" fmla="*/ 10353226 w 10846712"/>
                    <a:gd name="connsiteY1-126" fmla="*/ 2436501 h 2451015"/>
                    <a:gd name="connsiteX2-127" fmla="*/ 251283 w 10846712"/>
                    <a:gd name="connsiteY2-128" fmla="*/ 2451015 h 2451015"/>
                    <a:gd name="connsiteX3-129" fmla="*/ 4540 w 10846712"/>
                    <a:gd name="connsiteY3-130" fmla="*/ 2131701 h 2451015"/>
                    <a:gd name="connsiteX4-131" fmla="*/ 5130 w 10846712"/>
                    <a:gd name="connsiteY4-132" fmla="*/ 0 h 2451015"/>
                    <a:gd name="connsiteX0-133" fmla="*/ 10842172 w 10842172"/>
                    <a:gd name="connsiteY0-134" fmla="*/ 1841415 h 2451015"/>
                    <a:gd name="connsiteX1-135" fmla="*/ 10348686 w 10842172"/>
                    <a:gd name="connsiteY1-136" fmla="*/ 2436501 h 2451015"/>
                    <a:gd name="connsiteX2-137" fmla="*/ 246743 w 10842172"/>
                    <a:gd name="connsiteY2-138" fmla="*/ 2451015 h 2451015"/>
                    <a:gd name="connsiteX3-139" fmla="*/ 0 w 10842172"/>
                    <a:gd name="connsiteY3-140" fmla="*/ 2131701 h 2451015"/>
                    <a:gd name="connsiteX4-141" fmla="*/ 590 w 10842172"/>
                    <a:gd name="connsiteY4-142" fmla="*/ 0 h 2451015"/>
                    <a:gd name="connsiteX0-143" fmla="*/ 10842172 w 10842172"/>
                    <a:gd name="connsiteY0-144" fmla="*/ 1841415 h 2451015"/>
                    <a:gd name="connsiteX1-145" fmla="*/ 10348686 w 10842172"/>
                    <a:gd name="connsiteY1-146" fmla="*/ 2436501 h 2451015"/>
                    <a:gd name="connsiteX2-147" fmla="*/ 246743 w 10842172"/>
                    <a:gd name="connsiteY2-148" fmla="*/ 2451015 h 2451015"/>
                    <a:gd name="connsiteX3-149" fmla="*/ 0 w 10842172"/>
                    <a:gd name="connsiteY3-150" fmla="*/ 2131701 h 2451015"/>
                    <a:gd name="connsiteX4-151" fmla="*/ 590 w 10842172"/>
                    <a:gd name="connsiteY4-152" fmla="*/ 0 h 2451015"/>
                    <a:gd name="connsiteX0-153" fmla="*/ 10842172 w 10842172"/>
                    <a:gd name="connsiteY0-154" fmla="*/ 1841415 h 2451015"/>
                    <a:gd name="connsiteX1-155" fmla="*/ 10348686 w 10842172"/>
                    <a:gd name="connsiteY1-156" fmla="*/ 2436501 h 2451015"/>
                    <a:gd name="connsiteX2-157" fmla="*/ 246743 w 10842172"/>
                    <a:gd name="connsiteY2-158" fmla="*/ 2451015 h 2451015"/>
                    <a:gd name="connsiteX3-159" fmla="*/ 0 w 10842172"/>
                    <a:gd name="connsiteY3-160" fmla="*/ 2131701 h 2451015"/>
                    <a:gd name="connsiteX4-161" fmla="*/ 6410 w 10842172"/>
                    <a:gd name="connsiteY4-162" fmla="*/ 0 h 2451015"/>
                    <a:gd name="connsiteX0-163" fmla="*/ 10842172 w 10842172"/>
                    <a:gd name="connsiteY0-164" fmla="*/ 1841415 h 2451015"/>
                    <a:gd name="connsiteX1-165" fmla="*/ 10348686 w 10842172"/>
                    <a:gd name="connsiteY1-166" fmla="*/ 2436501 h 2451015"/>
                    <a:gd name="connsiteX2-167" fmla="*/ 246743 w 10842172"/>
                    <a:gd name="connsiteY2-168" fmla="*/ 2451015 h 2451015"/>
                    <a:gd name="connsiteX3-169" fmla="*/ 0 w 10842172"/>
                    <a:gd name="connsiteY3-170" fmla="*/ 2131701 h 2451015"/>
                    <a:gd name="connsiteX4-171" fmla="*/ 6410 w 10842172"/>
                    <a:gd name="connsiteY4-172" fmla="*/ 0 h 2451015"/>
                    <a:gd name="connsiteX0-173" fmla="*/ 10846950 w 10846950"/>
                    <a:gd name="connsiteY0-174" fmla="*/ 1841415 h 2451015"/>
                    <a:gd name="connsiteX1-175" fmla="*/ 10353464 w 10846950"/>
                    <a:gd name="connsiteY1-176" fmla="*/ 2436501 h 2451015"/>
                    <a:gd name="connsiteX2-177" fmla="*/ 251521 w 10846950"/>
                    <a:gd name="connsiteY2-178" fmla="*/ 2451015 h 2451015"/>
                    <a:gd name="connsiteX3-179" fmla="*/ 4778 w 10846950"/>
                    <a:gd name="connsiteY3-180" fmla="*/ 2131701 h 2451015"/>
                    <a:gd name="connsiteX4-181" fmla="*/ 11188 w 10846950"/>
                    <a:gd name="connsiteY4-182" fmla="*/ 0 h 2451015"/>
                    <a:gd name="connsiteX0-183" fmla="*/ 10846950 w 10846950"/>
                    <a:gd name="connsiteY0-184" fmla="*/ 1841415 h 2451015"/>
                    <a:gd name="connsiteX1-185" fmla="*/ 10568788 w 10846950"/>
                    <a:gd name="connsiteY1-186" fmla="*/ 2430680 h 2451015"/>
                    <a:gd name="connsiteX2-187" fmla="*/ 251521 w 10846950"/>
                    <a:gd name="connsiteY2-188" fmla="*/ 2451015 h 2451015"/>
                    <a:gd name="connsiteX3-189" fmla="*/ 4778 w 10846950"/>
                    <a:gd name="connsiteY3-190" fmla="*/ 2131701 h 2451015"/>
                    <a:gd name="connsiteX4-191" fmla="*/ 11188 w 10846950"/>
                    <a:gd name="connsiteY4-192" fmla="*/ 0 h 2451015"/>
                    <a:gd name="connsiteX0-193" fmla="*/ 10846950 w 10846950"/>
                    <a:gd name="connsiteY0-194" fmla="*/ 1841415 h 2451015"/>
                    <a:gd name="connsiteX1-195" fmla="*/ 10522232 w 10846950"/>
                    <a:gd name="connsiteY1-196" fmla="*/ 2430680 h 2451015"/>
                    <a:gd name="connsiteX2-197" fmla="*/ 251521 w 10846950"/>
                    <a:gd name="connsiteY2-198" fmla="*/ 2451015 h 2451015"/>
                    <a:gd name="connsiteX3-199" fmla="*/ 4778 w 10846950"/>
                    <a:gd name="connsiteY3-200" fmla="*/ 2131701 h 2451015"/>
                    <a:gd name="connsiteX4-201" fmla="*/ 11188 w 10846950"/>
                    <a:gd name="connsiteY4-202" fmla="*/ 0 h 2451015"/>
                    <a:gd name="connsiteX0-203" fmla="*/ 10846950 w 10846950"/>
                    <a:gd name="connsiteY0-204" fmla="*/ 1841415 h 2451015"/>
                    <a:gd name="connsiteX1-205" fmla="*/ 10745593 w 10846950"/>
                    <a:gd name="connsiteY1-206" fmla="*/ 2046023 h 2451015"/>
                    <a:gd name="connsiteX2-207" fmla="*/ 10522232 w 10846950"/>
                    <a:gd name="connsiteY2-208" fmla="*/ 2430680 h 2451015"/>
                    <a:gd name="connsiteX3-209" fmla="*/ 251521 w 10846950"/>
                    <a:gd name="connsiteY3-210" fmla="*/ 2451015 h 2451015"/>
                    <a:gd name="connsiteX4-211" fmla="*/ 4778 w 10846950"/>
                    <a:gd name="connsiteY4-212" fmla="*/ 2131701 h 2451015"/>
                    <a:gd name="connsiteX5-213" fmla="*/ 11188 w 10846950"/>
                    <a:gd name="connsiteY5-214" fmla="*/ 0 h 2451015"/>
                    <a:gd name="connsiteX0-215" fmla="*/ 10745593 w 10745593"/>
                    <a:gd name="connsiteY0-216" fmla="*/ 2046023 h 2451015"/>
                    <a:gd name="connsiteX1-217" fmla="*/ 10522232 w 10745593"/>
                    <a:gd name="connsiteY1-218" fmla="*/ 2430680 h 2451015"/>
                    <a:gd name="connsiteX2-219" fmla="*/ 251521 w 10745593"/>
                    <a:gd name="connsiteY2-220" fmla="*/ 2451015 h 2451015"/>
                    <a:gd name="connsiteX3-221" fmla="*/ 4778 w 10745593"/>
                    <a:gd name="connsiteY3-222" fmla="*/ 2131701 h 2451015"/>
                    <a:gd name="connsiteX4-223" fmla="*/ 11188 w 10745593"/>
                    <a:gd name="connsiteY4-224" fmla="*/ 0 h 2451015"/>
                    <a:gd name="connsiteX0-225" fmla="*/ 10830947 w 10830947"/>
                    <a:gd name="connsiteY0-226" fmla="*/ 2046023 h 2451015"/>
                    <a:gd name="connsiteX1-227" fmla="*/ 10522232 w 10830947"/>
                    <a:gd name="connsiteY1-228" fmla="*/ 2430680 h 2451015"/>
                    <a:gd name="connsiteX2-229" fmla="*/ 251521 w 10830947"/>
                    <a:gd name="connsiteY2-230" fmla="*/ 2451015 h 2451015"/>
                    <a:gd name="connsiteX3-231" fmla="*/ 4778 w 10830947"/>
                    <a:gd name="connsiteY3-232" fmla="*/ 2131701 h 2451015"/>
                    <a:gd name="connsiteX4-233" fmla="*/ 11188 w 10830947"/>
                    <a:gd name="connsiteY4-234" fmla="*/ 0 h 2451015"/>
                    <a:gd name="connsiteX0-235" fmla="*/ 10877504 w 10877504"/>
                    <a:gd name="connsiteY0-236" fmla="*/ 2046023 h 2451015"/>
                    <a:gd name="connsiteX1-237" fmla="*/ 10522232 w 10877504"/>
                    <a:gd name="connsiteY1-238" fmla="*/ 2430680 h 2451015"/>
                    <a:gd name="connsiteX2-239" fmla="*/ 251521 w 10877504"/>
                    <a:gd name="connsiteY2-240" fmla="*/ 2451015 h 2451015"/>
                    <a:gd name="connsiteX3-241" fmla="*/ 4778 w 10877504"/>
                    <a:gd name="connsiteY3-242" fmla="*/ 2131701 h 2451015"/>
                    <a:gd name="connsiteX4-243" fmla="*/ 11188 w 10877504"/>
                    <a:gd name="connsiteY4-244" fmla="*/ 0 h 2451015"/>
                    <a:gd name="connsiteX0-245" fmla="*/ 10861985 w 10861985"/>
                    <a:gd name="connsiteY0-246" fmla="*/ 2084821 h 2451015"/>
                    <a:gd name="connsiteX1-247" fmla="*/ 10522232 w 10861985"/>
                    <a:gd name="connsiteY1-248" fmla="*/ 2430680 h 2451015"/>
                    <a:gd name="connsiteX2-249" fmla="*/ 251521 w 10861985"/>
                    <a:gd name="connsiteY2-250" fmla="*/ 2451015 h 2451015"/>
                    <a:gd name="connsiteX3-251" fmla="*/ 4778 w 10861985"/>
                    <a:gd name="connsiteY3-252" fmla="*/ 2131701 h 2451015"/>
                    <a:gd name="connsiteX4-253" fmla="*/ 11188 w 10861985"/>
                    <a:gd name="connsiteY4-254" fmla="*/ 0 h 2451015"/>
                    <a:gd name="connsiteX0-255" fmla="*/ 10857207 w 10857207"/>
                    <a:gd name="connsiteY0-256" fmla="*/ 0 h 366194"/>
                    <a:gd name="connsiteX1-257" fmla="*/ 10517454 w 10857207"/>
                    <a:gd name="connsiteY1-258" fmla="*/ 345859 h 366194"/>
                    <a:gd name="connsiteX2-259" fmla="*/ 246743 w 10857207"/>
                    <a:gd name="connsiteY2-260" fmla="*/ 366194 h 366194"/>
                    <a:gd name="connsiteX3-261" fmla="*/ 0 w 10857207"/>
                    <a:gd name="connsiteY3-262" fmla="*/ 46880 h 366194"/>
                    <a:gd name="connsiteX0-263" fmla="*/ 10610464 w 10610464"/>
                    <a:gd name="connsiteY0-264" fmla="*/ 0 h 366194"/>
                    <a:gd name="connsiteX1-265" fmla="*/ 10270711 w 10610464"/>
                    <a:gd name="connsiteY1-266" fmla="*/ 345859 h 366194"/>
                    <a:gd name="connsiteX2-267" fmla="*/ 0 w 10610464"/>
                    <a:gd name="connsiteY2-268" fmla="*/ 366194 h 366194"/>
                    <a:gd name="connsiteX0-269" fmla="*/ 339753 w 339753"/>
                    <a:gd name="connsiteY0-270" fmla="*/ 0 h 345859"/>
                    <a:gd name="connsiteX1-271" fmla="*/ 0 w 339753"/>
                    <a:gd name="connsiteY1-272" fmla="*/ 345859 h 345859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</a:cxnLst>
                  <a:rect l="l" t="t" r="r" b="b"/>
                  <a:pathLst>
                    <a:path w="339753" h="345859">
                      <a:moveTo>
                        <a:pt x="339753" y="0"/>
                      </a:moveTo>
                      <a:lnTo>
                        <a:pt x="0" y="345859"/>
                      </a:lnTo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4" name="任意多边形: 形状 73"/>
                <p:cNvSpPr/>
                <p:nvPr/>
              </p:nvSpPr>
              <p:spPr>
                <a:xfrm>
                  <a:off x="10443054" y="4518989"/>
                  <a:ext cx="204022" cy="207689"/>
                </a:xfrm>
                <a:custGeom>
                  <a:avLst/>
                  <a:gdLst>
                    <a:gd name="connsiteX0" fmla="*/ 10856686 w 10856686"/>
                    <a:gd name="connsiteY0" fmla="*/ 4180114 h 4789714"/>
                    <a:gd name="connsiteX1" fmla="*/ 10363200 w 10856686"/>
                    <a:gd name="connsiteY1" fmla="*/ 4775200 h 4789714"/>
                    <a:gd name="connsiteX2" fmla="*/ 261257 w 10856686"/>
                    <a:gd name="connsiteY2" fmla="*/ 4789714 h 4789714"/>
                    <a:gd name="connsiteX3" fmla="*/ 14514 w 10856686"/>
                    <a:gd name="connsiteY3" fmla="*/ 4470400 h 4789714"/>
                    <a:gd name="connsiteX4" fmla="*/ 0 w 10856686"/>
                    <a:gd name="connsiteY4" fmla="*/ 0 h 4789714"/>
                    <a:gd name="connsiteX0-1" fmla="*/ 10856686 w 10856686"/>
                    <a:gd name="connsiteY0-2" fmla="*/ 4180114 h 4789714"/>
                    <a:gd name="connsiteX1-3" fmla="*/ 10363200 w 10856686"/>
                    <a:gd name="connsiteY1-4" fmla="*/ 4775200 h 4789714"/>
                    <a:gd name="connsiteX2-5" fmla="*/ 261257 w 10856686"/>
                    <a:gd name="connsiteY2-6" fmla="*/ 4789714 h 4789714"/>
                    <a:gd name="connsiteX3-7" fmla="*/ 14514 w 10856686"/>
                    <a:gd name="connsiteY3-8" fmla="*/ 4470400 h 4789714"/>
                    <a:gd name="connsiteX4-9" fmla="*/ 749 w 10856686"/>
                    <a:gd name="connsiteY4-10" fmla="*/ 1242677 h 4789714"/>
                    <a:gd name="connsiteX5" fmla="*/ 0 w 10856686"/>
                    <a:gd name="connsiteY5" fmla="*/ 0 h 4789714"/>
                    <a:gd name="connsiteX0-11" fmla="*/ 10855937 w 10855937"/>
                    <a:gd name="connsiteY0-12" fmla="*/ 2937437 h 3547037"/>
                    <a:gd name="connsiteX1-13" fmla="*/ 10362451 w 10855937"/>
                    <a:gd name="connsiteY1-14" fmla="*/ 3532523 h 3547037"/>
                    <a:gd name="connsiteX2-15" fmla="*/ 260508 w 10855937"/>
                    <a:gd name="connsiteY2-16" fmla="*/ 3547037 h 3547037"/>
                    <a:gd name="connsiteX3-17" fmla="*/ 13765 w 10855937"/>
                    <a:gd name="connsiteY3-18" fmla="*/ 3227723 h 3547037"/>
                    <a:gd name="connsiteX4-19" fmla="*/ 0 w 10855937"/>
                    <a:gd name="connsiteY4-20" fmla="*/ 0 h 3547037"/>
                    <a:gd name="connsiteX0-21" fmla="*/ 10855937 w 10855937"/>
                    <a:gd name="connsiteY0-22" fmla="*/ 2937437 h 3547037"/>
                    <a:gd name="connsiteX1-23" fmla="*/ 10362451 w 10855937"/>
                    <a:gd name="connsiteY1-24" fmla="*/ 3532523 h 3547037"/>
                    <a:gd name="connsiteX2-25" fmla="*/ 260508 w 10855937"/>
                    <a:gd name="connsiteY2-26" fmla="*/ 3547037 h 3547037"/>
                    <a:gd name="connsiteX3-27" fmla="*/ 13765 w 10855937"/>
                    <a:gd name="connsiteY3-28" fmla="*/ 3227723 h 3547037"/>
                    <a:gd name="connsiteX4-29" fmla="*/ 0 w 10855937"/>
                    <a:gd name="connsiteY4-30" fmla="*/ 0 h 3547037"/>
                    <a:gd name="connsiteX0-31" fmla="*/ 10868873 w 10868873"/>
                    <a:gd name="connsiteY0-32" fmla="*/ 2937437 h 3547037"/>
                    <a:gd name="connsiteX1-33" fmla="*/ 10375387 w 10868873"/>
                    <a:gd name="connsiteY1-34" fmla="*/ 3532523 h 3547037"/>
                    <a:gd name="connsiteX2-35" fmla="*/ 273444 w 10868873"/>
                    <a:gd name="connsiteY2-36" fmla="*/ 3547037 h 3547037"/>
                    <a:gd name="connsiteX3-37" fmla="*/ 26701 w 10868873"/>
                    <a:gd name="connsiteY3-38" fmla="*/ 3227723 h 3547037"/>
                    <a:gd name="connsiteX4-39" fmla="*/ 5177 w 10868873"/>
                    <a:gd name="connsiteY4-40" fmla="*/ 1101841 h 3547037"/>
                    <a:gd name="connsiteX5-41" fmla="*/ 12936 w 10868873"/>
                    <a:gd name="connsiteY5-42" fmla="*/ 0 h 3547037"/>
                    <a:gd name="connsiteX0-43" fmla="*/ 10868873 w 10868873"/>
                    <a:gd name="connsiteY0-44" fmla="*/ 1835596 h 2445196"/>
                    <a:gd name="connsiteX1-45" fmla="*/ 10375387 w 10868873"/>
                    <a:gd name="connsiteY1-46" fmla="*/ 2430682 h 2445196"/>
                    <a:gd name="connsiteX2-47" fmla="*/ 273444 w 10868873"/>
                    <a:gd name="connsiteY2-48" fmla="*/ 2445196 h 2445196"/>
                    <a:gd name="connsiteX3-49" fmla="*/ 26701 w 10868873"/>
                    <a:gd name="connsiteY3-50" fmla="*/ 2125882 h 2445196"/>
                    <a:gd name="connsiteX4-51" fmla="*/ 5177 w 10868873"/>
                    <a:gd name="connsiteY4-52" fmla="*/ 0 h 2445196"/>
                    <a:gd name="connsiteX0-53" fmla="*/ 10863696 w 10863696"/>
                    <a:gd name="connsiteY0-54" fmla="*/ 1835596 h 2445196"/>
                    <a:gd name="connsiteX1-55" fmla="*/ 10370210 w 10863696"/>
                    <a:gd name="connsiteY1-56" fmla="*/ 2430682 h 2445196"/>
                    <a:gd name="connsiteX2-57" fmla="*/ 268267 w 10863696"/>
                    <a:gd name="connsiteY2-58" fmla="*/ 2445196 h 2445196"/>
                    <a:gd name="connsiteX3-59" fmla="*/ 21524 w 10863696"/>
                    <a:gd name="connsiteY3-60" fmla="*/ 2125882 h 2445196"/>
                    <a:gd name="connsiteX4-61" fmla="*/ 0 w 10863696"/>
                    <a:gd name="connsiteY4-62" fmla="*/ 0 h 2445196"/>
                    <a:gd name="connsiteX0-63" fmla="*/ 10882319 w 10882319"/>
                    <a:gd name="connsiteY0-64" fmla="*/ 1835596 h 2445196"/>
                    <a:gd name="connsiteX1-65" fmla="*/ 10388833 w 10882319"/>
                    <a:gd name="connsiteY1-66" fmla="*/ 2430682 h 2445196"/>
                    <a:gd name="connsiteX2-67" fmla="*/ 286890 w 10882319"/>
                    <a:gd name="connsiteY2-68" fmla="*/ 2445196 h 2445196"/>
                    <a:gd name="connsiteX3-69" fmla="*/ 40147 w 10882319"/>
                    <a:gd name="connsiteY3-70" fmla="*/ 2125882 h 2445196"/>
                    <a:gd name="connsiteX4-71" fmla="*/ 0 w 10882319"/>
                    <a:gd name="connsiteY4-72" fmla="*/ 0 h 2445196"/>
                    <a:gd name="connsiteX0-73" fmla="*/ 10853134 w 10853134"/>
                    <a:gd name="connsiteY0-74" fmla="*/ 1841415 h 2451015"/>
                    <a:gd name="connsiteX1-75" fmla="*/ 10359648 w 10853134"/>
                    <a:gd name="connsiteY1-76" fmla="*/ 2436501 h 2451015"/>
                    <a:gd name="connsiteX2-77" fmla="*/ 257705 w 10853134"/>
                    <a:gd name="connsiteY2-78" fmla="*/ 2451015 h 2451015"/>
                    <a:gd name="connsiteX3-79" fmla="*/ 10962 w 10853134"/>
                    <a:gd name="connsiteY3-80" fmla="*/ 2131701 h 2451015"/>
                    <a:gd name="connsiteX4-81" fmla="*/ 11553 w 10853134"/>
                    <a:gd name="connsiteY4-82" fmla="*/ 0 h 2451015"/>
                    <a:gd name="connsiteX0-83" fmla="*/ 10864860 w 10864860"/>
                    <a:gd name="connsiteY0-84" fmla="*/ 1841415 h 2451015"/>
                    <a:gd name="connsiteX1-85" fmla="*/ 10371374 w 10864860"/>
                    <a:gd name="connsiteY1-86" fmla="*/ 2436501 h 2451015"/>
                    <a:gd name="connsiteX2-87" fmla="*/ 269431 w 10864860"/>
                    <a:gd name="connsiteY2-88" fmla="*/ 2451015 h 2451015"/>
                    <a:gd name="connsiteX3-89" fmla="*/ 22688 w 10864860"/>
                    <a:gd name="connsiteY3-90" fmla="*/ 2131701 h 2451015"/>
                    <a:gd name="connsiteX4-91" fmla="*/ 0 w 10864860"/>
                    <a:gd name="connsiteY4-92" fmla="*/ 0 h 2451015"/>
                    <a:gd name="connsiteX0-93" fmla="*/ 10856761 w 10856761"/>
                    <a:gd name="connsiteY0-94" fmla="*/ 1841415 h 2451015"/>
                    <a:gd name="connsiteX1-95" fmla="*/ 10363275 w 10856761"/>
                    <a:gd name="connsiteY1-96" fmla="*/ 2436501 h 2451015"/>
                    <a:gd name="connsiteX2-97" fmla="*/ 261332 w 10856761"/>
                    <a:gd name="connsiteY2-98" fmla="*/ 2451015 h 2451015"/>
                    <a:gd name="connsiteX3-99" fmla="*/ 14589 w 10856761"/>
                    <a:gd name="connsiteY3-100" fmla="*/ 2131701 h 2451015"/>
                    <a:gd name="connsiteX4-101" fmla="*/ 3540 w 10856761"/>
                    <a:gd name="connsiteY4-102" fmla="*/ 0 h 2451015"/>
                    <a:gd name="connsiteX0-103" fmla="*/ 10858803 w 10858803"/>
                    <a:gd name="connsiteY0-104" fmla="*/ 1841415 h 2451015"/>
                    <a:gd name="connsiteX1-105" fmla="*/ 10365317 w 10858803"/>
                    <a:gd name="connsiteY1-106" fmla="*/ 2436501 h 2451015"/>
                    <a:gd name="connsiteX2-107" fmla="*/ 263374 w 10858803"/>
                    <a:gd name="connsiteY2-108" fmla="*/ 2451015 h 2451015"/>
                    <a:gd name="connsiteX3-109" fmla="*/ 16631 w 10858803"/>
                    <a:gd name="connsiteY3-110" fmla="*/ 2131701 h 2451015"/>
                    <a:gd name="connsiteX4-111" fmla="*/ 5582 w 10858803"/>
                    <a:gd name="connsiteY4-112" fmla="*/ 0 h 2451015"/>
                    <a:gd name="connsiteX0-113" fmla="*/ 10854255 w 10854255"/>
                    <a:gd name="connsiteY0-114" fmla="*/ 1841415 h 2451015"/>
                    <a:gd name="connsiteX1-115" fmla="*/ 10360769 w 10854255"/>
                    <a:gd name="connsiteY1-116" fmla="*/ 2436501 h 2451015"/>
                    <a:gd name="connsiteX2-117" fmla="*/ 258826 w 10854255"/>
                    <a:gd name="connsiteY2-118" fmla="*/ 2451015 h 2451015"/>
                    <a:gd name="connsiteX3-119" fmla="*/ 12083 w 10854255"/>
                    <a:gd name="connsiteY3-120" fmla="*/ 2131701 h 2451015"/>
                    <a:gd name="connsiteX4-121" fmla="*/ 1034 w 10854255"/>
                    <a:gd name="connsiteY4-122" fmla="*/ 0 h 2451015"/>
                    <a:gd name="connsiteX0-123" fmla="*/ 10846712 w 10846712"/>
                    <a:gd name="connsiteY0-124" fmla="*/ 1841415 h 2451015"/>
                    <a:gd name="connsiteX1-125" fmla="*/ 10353226 w 10846712"/>
                    <a:gd name="connsiteY1-126" fmla="*/ 2436501 h 2451015"/>
                    <a:gd name="connsiteX2-127" fmla="*/ 251283 w 10846712"/>
                    <a:gd name="connsiteY2-128" fmla="*/ 2451015 h 2451015"/>
                    <a:gd name="connsiteX3-129" fmla="*/ 4540 w 10846712"/>
                    <a:gd name="connsiteY3-130" fmla="*/ 2131701 h 2451015"/>
                    <a:gd name="connsiteX4-131" fmla="*/ 5130 w 10846712"/>
                    <a:gd name="connsiteY4-132" fmla="*/ 0 h 2451015"/>
                    <a:gd name="connsiteX0-133" fmla="*/ 10842172 w 10842172"/>
                    <a:gd name="connsiteY0-134" fmla="*/ 1841415 h 2451015"/>
                    <a:gd name="connsiteX1-135" fmla="*/ 10348686 w 10842172"/>
                    <a:gd name="connsiteY1-136" fmla="*/ 2436501 h 2451015"/>
                    <a:gd name="connsiteX2-137" fmla="*/ 246743 w 10842172"/>
                    <a:gd name="connsiteY2-138" fmla="*/ 2451015 h 2451015"/>
                    <a:gd name="connsiteX3-139" fmla="*/ 0 w 10842172"/>
                    <a:gd name="connsiteY3-140" fmla="*/ 2131701 h 2451015"/>
                    <a:gd name="connsiteX4-141" fmla="*/ 590 w 10842172"/>
                    <a:gd name="connsiteY4-142" fmla="*/ 0 h 2451015"/>
                    <a:gd name="connsiteX0-143" fmla="*/ 10842172 w 10842172"/>
                    <a:gd name="connsiteY0-144" fmla="*/ 1841415 h 2451015"/>
                    <a:gd name="connsiteX1-145" fmla="*/ 10348686 w 10842172"/>
                    <a:gd name="connsiteY1-146" fmla="*/ 2436501 h 2451015"/>
                    <a:gd name="connsiteX2-147" fmla="*/ 246743 w 10842172"/>
                    <a:gd name="connsiteY2-148" fmla="*/ 2451015 h 2451015"/>
                    <a:gd name="connsiteX3-149" fmla="*/ 0 w 10842172"/>
                    <a:gd name="connsiteY3-150" fmla="*/ 2131701 h 2451015"/>
                    <a:gd name="connsiteX4-151" fmla="*/ 590 w 10842172"/>
                    <a:gd name="connsiteY4-152" fmla="*/ 0 h 2451015"/>
                    <a:gd name="connsiteX0-153" fmla="*/ 10842172 w 10842172"/>
                    <a:gd name="connsiteY0-154" fmla="*/ 1841415 h 2451015"/>
                    <a:gd name="connsiteX1-155" fmla="*/ 10348686 w 10842172"/>
                    <a:gd name="connsiteY1-156" fmla="*/ 2436501 h 2451015"/>
                    <a:gd name="connsiteX2-157" fmla="*/ 246743 w 10842172"/>
                    <a:gd name="connsiteY2-158" fmla="*/ 2451015 h 2451015"/>
                    <a:gd name="connsiteX3-159" fmla="*/ 0 w 10842172"/>
                    <a:gd name="connsiteY3-160" fmla="*/ 2131701 h 2451015"/>
                    <a:gd name="connsiteX4-161" fmla="*/ 6410 w 10842172"/>
                    <a:gd name="connsiteY4-162" fmla="*/ 0 h 2451015"/>
                    <a:gd name="connsiteX0-163" fmla="*/ 10842172 w 10842172"/>
                    <a:gd name="connsiteY0-164" fmla="*/ 1841415 h 2451015"/>
                    <a:gd name="connsiteX1-165" fmla="*/ 10348686 w 10842172"/>
                    <a:gd name="connsiteY1-166" fmla="*/ 2436501 h 2451015"/>
                    <a:gd name="connsiteX2-167" fmla="*/ 246743 w 10842172"/>
                    <a:gd name="connsiteY2-168" fmla="*/ 2451015 h 2451015"/>
                    <a:gd name="connsiteX3-169" fmla="*/ 0 w 10842172"/>
                    <a:gd name="connsiteY3-170" fmla="*/ 2131701 h 2451015"/>
                    <a:gd name="connsiteX4-171" fmla="*/ 6410 w 10842172"/>
                    <a:gd name="connsiteY4-172" fmla="*/ 0 h 2451015"/>
                    <a:gd name="connsiteX0-173" fmla="*/ 10846950 w 10846950"/>
                    <a:gd name="connsiteY0-174" fmla="*/ 1841415 h 2451015"/>
                    <a:gd name="connsiteX1-175" fmla="*/ 10353464 w 10846950"/>
                    <a:gd name="connsiteY1-176" fmla="*/ 2436501 h 2451015"/>
                    <a:gd name="connsiteX2-177" fmla="*/ 251521 w 10846950"/>
                    <a:gd name="connsiteY2-178" fmla="*/ 2451015 h 2451015"/>
                    <a:gd name="connsiteX3-179" fmla="*/ 4778 w 10846950"/>
                    <a:gd name="connsiteY3-180" fmla="*/ 2131701 h 2451015"/>
                    <a:gd name="connsiteX4-181" fmla="*/ 11188 w 10846950"/>
                    <a:gd name="connsiteY4-182" fmla="*/ 0 h 2451015"/>
                    <a:gd name="connsiteX0-183" fmla="*/ 10846950 w 10846950"/>
                    <a:gd name="connsiteY0-184" fmla="*/ 1841415 h 2451015"/>
                    <a:gd name="connsiteX1-185" fmla="*/ 10568788 w 10846950"/>
                    <a:gd name="connsiteY1-186" fmla="*/ 2430680 h 2451015"/>
                    <a:gd name="connsiteX2-187" fmla="*/ 251521 w 10846950"/>
                    <a:gd name="connsiteY2-188" fmla="*/ 2451015 h 2451015"/>
                    <a:gd name="connsiteX3-189" fmla="*/ 4778 w 10846950"/>
                    <a:gd name="connsiteY3-190" fmla="*/ 2131701 h 2451015"/>
                    <a:gd name="connsiteX4-191" fmla="*/ 11188 w 10846950"/>
                    <a:gd name="connsiteY4-192" fmla="*/ 0 h 2451015"/>
                    <a:gd name="connsiteX0-193" fmla="*/ 10846950 w 10846950"/>
                    <a:gd name="connsiteY0-194" fmla="*/ 1841415 h 2451015"/>
                    <a:gd name="connsiteX1-195" fmla="*/ 10522232 w 10846950"/>
                    <a:gd name="connsiteY1-196" fmla="*/ 2430680 h 2451015"/>
                    <a:gd name="connsiteX2-197" fmla="*/ 251521 w 10846950"/>
                    <a:gd name="connsiteY2-198" fmla="*/ 2451015 h 2451015"/>
                    <a:gd name="connsiteX3-199" fmla="*/ 4778 w 10846950"/>
                    <a:gd name="connsiteY3-200" fmla="*/ 2131701 h 2451015"/>
                    <a:gd name="connsiteX4-201" fmla="*/ 11188 w 10846950"/>
                    <a:gd name="connsiteY4-202" fmla="*/ 0 h 2451015"/>
                    <a:gd name="connsiteX0-203" fmla="*/ 10846950 w 10846950"/>
                    <a:gd name="connsiteY0-204" fmla="*/ 1841415 h 2451015"/>
                    <a:gd name="connsiteX1-205" fmla="*/ 10745593 w 10846950"/>
                    <a:gd name="connsiteY1-206" fmla="*/ 2046023 h 2451015"/>
                    <a:gd name="connsiteX2-207" fmla="*/ 10522232 w 10846950"/>
                    <a:gd name="connsiteY2-208" fmla="*/ 2430680 h 2451015"/>
                    <a:gd name="connsiteX3-209" fmla="*/ 251521 w 10846950"/>
                    <a:gd name="connsiteY3-210" fmla="*/ 2451015 h 2451015"/>
                    <a:gd name="connsiteX4-211" fmla="*/ 4778 w 10846950"/>
                    <a:gd name="connsiteY4-212" fmla="*/ 2131701 h 2451015"/>
                    <a:gd name="connsiteX5-213" fmla="*/ 11188 w 10846950"/>
                    <a:gd name="connsiteY5-214" fmla="*/ 0 h 2451015"/>
                    <a:gd name="connsiteX0-215" fmla="*/ 10745593 w 10745593"/>
                    <a:gd name="connsiteY0-216" fmla="*/ 2046023 h 2451015"/>
                    <a:gd name="connsiteX1-217" fmla="*/ 10522232 w 10745593"/>
                    <a:gd name="connsiteY1-218" fmla="*/ 2430680 h 2451015"/>
                    <a:gd name="connsiteX2-219" fmla="*/ 251521 w 10745593"/>
                    <a:gd name="connsiteY2-220" fmla="*/ 2451015 h 2451015"/>
                    <a:gd name="connsiteX3-221" fmla="*/ 4778 w 10745593"/>
                    <a:gd name="connsiteY3-222" fmla="*/ 2131701 h 2451015"/>
                    <a:gd name="connsiteX4-223" fmla="*/ 11188 w 10745593"/>
                    <a:gd name="connsiteY4-224" fmla="*/ 0 h 2451015"/>
                    <a:gd name="connsiteX0-225" fmla="*/ 10830947 w 10830947"/>
                    <a:gd name="connsiteY0-226" fmla="*/ 2046023 h 2451015"/>
                    <a:gd name="connsiteX1-227" fmla="*/ 10522232 w 10830947"/>
                    <a:gd name="connsiteY1-228" fmla="*/ 2430680 h 2451015"/>
                    <a:gd name="connsiteX2-229" fmla="*/ 251521 w 10830947"/>
                    <a:gd name="connsiteY2-230" fmla="*/ 2451015 h 2451015"/>
                    <a:gd name="connsiteX3-231" fmla="*/ 4778 w 10830947"/>
                    <a:gd name="connsiteY3-232" fmla="*/ 2131701 h 2451015"/>
                    <a:gd name="connsiteX4-233" fmla="*/ 11188 w 10830947"/>
                    <a:gd name="connsiteY4-234" fmla="*/ 0 h 2451015"/>
                    <a:gd name="connsiteX0-235" fmla="*/ 10877504 w 10877504"/>
                    <a:gd name="connsiteY0-236" fmla="*/ 2046023 h 2451015"/>
                    <a:gd name="connsiteX1-237" fmla="*/ 10522232 w 10877504"/>
                    <a:gd name="connsiteY1-238" fmla="*/ 2430680 h 2451015"/>
                    <a:gd name="connsiteX2-239" fmla="*/ 251521 w 10877504"/>
                    <a:gd name="connsiteY2-240" fmla="*/ 2451015 h 2451015"/>
                    <a:gd name="connsiteX3-241" fmla="*/ 4778 w 10877504"/>
                    <a:gd name="connsiteY3-242" fmla="*/ 2131701 h 2451015"/>
                    <a:gd name="connsiteX4-243" fmla="*/ 11188 w 10877504"/>
                    <a:gd name="connsiteY4-244" fmla="*/ 0 h 2451015"/>
                    <a:gd name="connsiteX0-245" fmla="*/ 10861985 w 10861985"/>
                    <a:gd name="connsiteY0-246" fmla="*/ 2084821 h 2451015"/>
                    <a:gd name="connsiteX1-247" fmla="*/ 10522232 w 10861985"/>
                    <a:gd name="connsiteY1-248" fmla="*/ 2430680 h 2451015"/>
                    <a:gd name="connsiteX2-249" fmla="*/ 251521 w 10861985"/>
                    <a:gd name="connsiteY2-250" fmla="*/ 2451015 h 2451015"/>
                    <a:gd name="connsiteX3-251" fmla="*/ 4778 w 10861985"/>
                    <a:gd name="connsiteY3-252" fmla="*/ 2131701 h 2451015"/>
                    <a:gd name="connsiteX4-253" fmla="*/ 11188 w 10861985"/>
                    <a:gd name="connsiteY4-254" fmla="*/ 0 h 2451015"/>
                    <a:gd name="connsiteX0-255" fmla="*/ 10857207 w 10857207"/>
                    <a:gd name="connsiteY0-256" fmla="*/ 0 h 366194"/>
                    <a:gd name="connsiteX1-257" fmla="*/ 10517454 w 10857207"/>
                    <a:gd name="connsiteY1-258" fmla="*/ 345859 h 366194"/>
                    <a:gd name="connsiteX2-259" fmla="*/ 246743 w 10857207"/>
                    <a:gd name="connsiteY2-260" fmla="*/ 366194 h 366194"/>
                    <a:gd name="connsiteX3-261" fmla="*/ 0 w 10857207"/>
                    <a:gd name="connsiteY3-262" fmla="*/ 46880 h 366194"/>
                    <a:gd name="connsiteX0-263" fmla="*/ 10610464 w 10610464"/>
                    <a:gd name="connsiteY0-264" fmla="*/ 0 h 366194"/>
                    <a:gd name="connsiteX1-265" fmla="*/ 10270711 w 10610464"/>
                    <a:gd name="connsiteY1-266" fmla="*/ 345859 h 366194"/>
                    <a:gd name="connsiteX2-267" fmla="*/ 0 w 10610464"/>
                    <a:gd name="connsiteY2-268" fmla="*/ 366194 h 366194"/>
                    <a:gd name="connsiteX0-269" fmla="*/ 339753 w 339753"/>
                    <a:gd name="connsiteY0-270" fmla="*/ 0 h 345859"/>
                    <a:gd name="connsiteX1-271" fmla="*/ 0 w 339753"/>
                    <a:gd name="connsiteY1-272" fmla="*/ 345859 h 345859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</a:cxnLst>
                  <a:rect l="l" t="t" r="r" b="b"/>
                  <a:pathLst>
                    <a:path w="339753" h="345859">
                      <a:moveTo>
                        <a:pt x="339753" y="0"/>
                      </a:moveTo>
                      <a:lnTo>
                        <a:pt x="0" y="345859"/>
                      </a:lnTo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5" name="任意多边形: 形状 74"/>
                <p:cNvSpPr/>
                <p:nvPr/>
              </p:nvSpPr>
              <p:spPr>
                <a:xfrm>
                  <a:off x="10443054" y="4342590"/>
                  <a:ext cx="204022" cy="207689"/>
                </a:xfrm>
                <a:custGeom>
                  <a:avLst/>
                  <a:gdLst>
                    <a:gd name="connsiteX0" fmla="*/ 10856686 w 10856686"/>
                    <a:gd name="connsiteY0" fmla="*/ 4180114 h 4789714"/>
                    <a:gd name="connsiteX1" fmla="*/ 10363200 w 10856686"/>
                    <a:gd name="connsiteY1" fmla="*/ 4775200 h 4789714"/>
                    <a:gd name="connsiteX2" fmla="*/ 261257 w 10856686"/>
                    <a:gd name="connsiteY2" fmla="*/ 4789714 h 4789714"/>
                    <a:gd name="connsiteX3" fmla="*/ 14514 w 10856686"/>
                    <a:gd name="connsiteY3" fmla="*/ 4470400 h 4789714"/>
                    <a:gd name="connsiteX4" fmla="*/ 0 w 10856686"/>
                    <a:gd name="connsiteY4" fmla="*/ 0 h 4789714"/>
                    <a:gd name="connsiteX0-1" fmla="*/ 10856686 w 10856686"/>
                    <a:gd name="connsiteY0-2" fmla="*/ 4180114 h 4789714"/>
                    <a:gd name="connsiteX1-3" fmla="*/ 10363200 w 10856686"/>
                    <a:gd name="connsiteY1-4" fmla="*/ 4775200 h 4789714"/>
                    <a:gd name="connsiteX2-5" fmla="*/ 261257 w 10856686"/>
                    <a:gd name="connsiteY2-6" fmla="*/ 4789714 h 4789714"/>
                    <a:gd name="connsiteX3-7" fmla="*/ 14514 w 10856686"/>
                    <a:gd name="connsiteY3-8" fmla="*/ 4470400 h 4789714"/>
                    <a:gd name="connsiteX4-9" fmla="*/ 749 w 10856686"/>
                    <a:gd name="connsiteY4-10" fmla="*/ 1242677 h 4789714"/>
                    <a:gd name="connsiteX5" fmla="*/ 0 w 10856686"/>
                    <a:gd name="connsiteY5" fmla="*/ 0 h 4789714"/>
                    <a:gd name="connsiteX0-11" fmla="*/ 10855937 w 10855937"/>
                    <a:gd name="connsiteY0-12" fmla="*/ 2937437 h 3547037"/>
                    <a:gd name="connsiteX1-13" fmla="*/ 10362451 w 10855937"/>
                    <a:gd name="connsiteY1-14" fmla="*/ 3532523 h 3547037"/>
                    <a:gd name="connsiteX2-15" fmla="*/ 260508 w 10855937"/>
                    <a:gd name="connsiteY2-16" fmla="*/ 3547037 h 3547037"/>
                    <a:gd name="connsiteX3-17" fmla="*/ 13765 w 10855937"/>
                    <a:gd name="connsiteY3-18" fmla="*/ 3227723 h 3547037"/>
                    <a:gd name="connsiteX4-19" fmla="*/ 0 w 10855937"/>
                    <a:gd name="connsiteY4-20" fmla="*/ 0 h 3547037"/>
                    <a:gd name="connsiteX0-21" fmla="*/ 10855937 w 10855937"/>
                    <a:gd name="connsiteY0-22" fmla="*/ 2937437 h 3547037"/>
                    <a:gd name="connsiteX1-23" fmla="*/ 10362451 w 10855937"/>
                    <a:gd name="connsiteY1-24" fmla="*/ 3532523 h 3547037"/>
                    <a:gd name="connsiteX2-25" fmla="*/ 260508 w 10855937"/>
                    <a:gd name="connsiteY2-26" fmla="*/ 3547037 h 3547037"/>
                    <a:gd name="connsiteX3-27" fmla="*/ 13765 w 10855937"/>
                    <a:gd name="connsiteY3-28" fmla="*/ 3227723 h 3547037"/>
                    <a:gd name="connsiteX4-29" fmla="*/ 0 w 10855937"/>
                    <a:gd name="connsiteY4-30" fmla="*/ 0 h 3547037"/>
                    <a:gd name="connsiteX0-31" fmla="*/ 10868873 w 10868873"/>
                    <a:gd name="connsiteY0-32" fmla="*/ 2937437 h 3547037"/>
                    <a:gd name="connsiteX1-33" fmla="*/ 10375387 w 10868873"/>
                    <a:gd name="connsiteY1-34" fmla="*/ 3532523 h 3547037"/>
                    <a:gd name="connsiteX2-35" fmla="*/ 273444 w 10868873"/>
                    <a:gd name="connsiteY2-36" fmla="*/ 3547037 h 3547037"/>
                    <a:gd name="connsiteX3-37" fmla="*/ 26701 w 10868873"/>
                    <a:gd name="connsiteY3-38" fmla="*/ 3227723 h 3547037"/>
                    <a:gd name="connsiteX4-39" fmla="*/ 5177 w 10868873"/>
                    <a:gd name="connsiteY4-40" fmla="*/ 1101841 h 3547037"/>
                    <a:gd name="connsiteX5-41" fmla="*/ 12936 w 10868873"/>
                    <a:gd name="connsiteY5-42" fmla="*/ 0 h 3547037"/>
                    <a:gd name="connsiteX0-43" fmla="*/ 10868873 w 10868873"/>
                    <a:gd name="connsiteY0-44" fmla="*/ 1835596 h 2445196"/>
                    <a:gd name="connsiteX1-45" fmla="*/ 10375387 w 10868873"/>
                    <a:gd name="connsiteY1-46" fmla="*/ 2430682 h 2445196"/>
                    <a:gd name="connsiteX2-47" fmla="*/ 273444 w 10868873"/>
                    <a:gd name="connsiteY2-48" fmla="*/ 2445196 h 2445196"/>
                    <a:gd name="connsiteX3-49" fmla="*/ 26701 w 10868873"/>
                    <a:gd name="connsiteY3-50" fmla="*/ 2125882 h 2445196"/>
                    <a:gd name="connsiteX4-51" fmla="*/ 5177 w 10868873"/>
                    <a:gd name="connsiteY4-52" fmla="*/ 0 h 2445196"/>
                    <a:gd name="connsiteX0-53" fmla="*/ 10863696 w 10863696"/>
                    <a:gd name="connsiteY0-54" fmla="*/ 1835596 h 2445196"/>
                    <a:gd name="connsiteX1-55" fmla="*/ 10370210 w 10863696"/>
                    <a:gd name="connsiteY1-56" fmla="*/ 2430682 h 2445196"/>
                    <a:gd name="connsiteX2-57" fmla="*/ 268267 w 10863696"/>
                    <a:gd name="connsiteY2-58" fmla="*/ 2445196 h 2445196"/>
                    <a:gd name="connsiteX3-59" fmla="*/ 21524 w 10863696"/>
                    <a:gd name="connsiteY3-60" fmla="*/ 2125882 h 2445196"/>
                    <a:gd name="connsiteX4-61" fmla="*/ 0 w 10863696"/>
                    <a:gd name="connsiteY4-62" fmla="*/ 0 h 2445196"/>
                    <a:gd name="connsiteX0-63" fmla="*/ 10882319 w 10882319"/>
                    <a:gd name="connsiteY0-64" fmla="*/ 1835596 h 2445196"/>
                    <a:gd name="connsiteX1-65" fmla="*/ 10388833 w 10882319"/>
                    <a:gd name="connsiteY1-66" fmla="*/ 2430682 h 2445196"/>
                    <a:gd name="connsiteX2-67" fmla="*/ 286890 w 10882319"/>
                    <a:gd name="connsiteY2-68" fmla="*/ 2445196 h 2445196"/>
                    <a:gd name="connsiteX3-69" fmla="*/ 40147 w 10882319"/>
                    <a:gd name="connsiteY3-70" fmla="*/ 2125882 h 2445196"/>
                    <a:gd name="connsiteX4-71" fmla="*/ 0 w 10882319"/>
                    <a:gd name="connsiteY4-72" fmla="*/ 0 h 2445196"/>
                    <a:gd name="connsiteX0-73" fmla="*/ 10853134 w 10853134"/>
                    <a:gd name="connsiteY0-74" fmla="*/ 1841415 h 2451015"/>
                    <a:gd name="connsiteX1-75" fmla="*/ 10359648 w 10853134"/>
                    <a:gd name="connsiteY1-76" fmla="*/ 2436501 h 2451015"/>
                    <a:gd name="connsiteX2-77" fmla="*/ 257705 w 10853134"/>
                    <a:gd name="connsiteY2-78" fmla="*/ 2451015 h 2451015"/>
                    <a:gd name="connsiteX3-79" fmla="*/ 10962 w 10853134"/>
                    <a:gd name="connsiteY3-80" fmla="*/ 2131701 h 2451015"/>
                    <a:gd name="connsiteX4-81" fmla="*/ 11553 w 10853134"/>
                    <a:gd name="connsiteY4-82" fmla="*/ 0 h 2451015"/>
                    <a:gd name="connsiteX0-83" fmla="*/ 10864860 w 10864860"/>
                    <a:gd name="connsiteY0-84" fmla="*/ 1841415 h 2451015"/>
                    <a:gd name="connsiteX1-85" fmla="*/ 10371374 w 10864860"/>
                    <a:gd name="connsiteY1-86" fmla="*/ 2436501 h 2451015"/>
                    <a:gd name="connsiteX2-87" fmla="*/ 269431 w 10864860"/>
                    <a:gd name="connsiteY2-88" fmla="*/ 2451015 h 2451015"/>
                    <a:gd name="connsiteX3-89" fmla="*/ 22688 w 10864860"/>
                    <a:gd name="connsiteY3-90" fmla="*/ 2131701 h 2451015"/>
                    <a:gd name="connsiteX4-91" fmla="*/ 0 w 10864860"/>
                    <a:gd name="connsiteY4-92" fmla="*/ 0 h 2451015"/>
                    <a:gd name="connsiteX0-93" fmla="*/ 10856761 w 10856761"/>
                    <a:gd name="connsiteY0-94" fmla="*/ 1841415 h 2451015"/>
                    <a:gd name="connsiteX1-95" fmla="*/ 10363275 w 10856761"/>
                    <a:gd name="connsiteY1-96" fmla="*/ 2436501 h 2451015"/>
                    <a:gd name="connsiteX2-97" fmla="*/ 261332 w 10856761"/>
                    <a:gd name="connsiteY2-98" fmla="*/ 2451015 h 2451015"/>
                    <a:gd name="connsiteX3-99" fmla="*/ 14589 w 10856761"/>
                    <a:gd name="connsiteY3-100" fmla="*/ 2131701 h 2451015"/>
                    <a:gd name="connsiteX4-101" fmla="*/ 3540 w 10856761"/>
                    <a:gd name="connsiteY4-102" fmla="*/ 0 h 2451015"/>
                    <a:gd name="connsiteX0-103" fmla="*/ 10858803 w 10858803"/>
                    <a:gd name="connsiteY0-104" fmla="*/ 1841415 h 2451015"/>
                    <a:gd name="connsiteX1-105" fmla="*/ 10365317 w 10858803"/>
                    <a:gd name="connsiteY1-106" fmla="*/ 2436501 h 2451015"/>
                    <a:gd name="connsiteX2-107" fmla="*/ 263374 w 10858803"/>
                    <a:gd name="connsiteY2-108" fmla="*/ 2451015 h 2451015"/>
                    <a:gd name="connsiteX3-109" fmla="*/ 16631 w 10858803"/>
                    <a:gd name="connsiteY3-110" fmla="*/ 2131701 h 2451015"/>
                    <a:gd name="connsiteX4-111" fmla="*/ 5582 w 10858803"/>
                    <a:gd name="connsiteY4-112" fmla="*/ 0 h 2451015"/>
                    <a:gd name="connsiteX0-113" fmla="*/ 10854255 w 10854255"/>
                    <a:gd name="connsiteY0-114" fmla="*/ 1841415 h 2451015"/>
                    <a:gd name="connsiteX1-115" fmla="*/ 10360769 w 10854255"/>
                    <a:gd name="connsiteY1-116" fmla="*/ 2436501 h 2451015"/>
                    <a:gd name="connsiteX2-117" fmla="*/ 258826 w 10854255"/>
                    <a:gd name="connsiteY2-118" fmla="*/ 2451015 h 2451015"/>
                    <a:gd name="connsiteX3-119" fmla="*/ 12083 w 10854255"/>
                    <a:gd name="connsiteY3-120" fmla="*/ 2131701 h 2451015"/>
                    <a:gd name="connsiteX4-121" fmla="*/ 1034 w 10854255"/>
                    <a:gd name="connsiteY4-122" fmla="*/ 0 h 2451015"/>
                    <a:gd name="connsiteX0-123" fmla="*/ 10846712 w 10846712"/>
                    <a:gd name="connsiteY0-124" fmla="*/ 1841415 h 2451015"/>
                    <a:gd name="connsiteX1-125" fmla="*/ 10353226 w 10846712"/>
                    <a:gd name="connsiteY1-126" fmla="*/ 2436501 h 2451015"/>
                    <a:gd name="connsiteX2-127" fmla="*/ 251283 w 10846712"/>
                    <a:gd name="connsiteY2-128" fmla="*/ 2451015 h 2451015"/>
                    <a:gd name="connsiteX3-129" fmla="*/ 4540 w 10846712"/>
                    <a:gd name="connsiteY3-130" fmla="*/ 2131701 h 2451015"/>
                    <a:gd name="connsiteX4-131" fmla="*/ 5130 w 10846712"/>
                    <a:gd name="connsiteY4-132" fmla="*/ 0 h 2451015"/>
                    <a:gd name="connsiteX0-133" fmla="*/ 10842172 w 10842172"/>
                    <a:gd name="connsiteY0-134" fmla="*/ 1841415 h 2451015"/>
                    <a:gd name="connsiteX1-135" fmla="*/ 10348686 w 10842172"/>
                    <a:gd name="connsiteY1-136" fmla="*/ 2436501 h 2451015"/>
                    <a:gd name="connsiteX2-137" fmla="*/ 246743 w 10842172"/>
                    <a:gd name="connsiteY2-138" fmla="*/ 2451015 h 2451015"/>
                    <a:gd name="connsiteX3-139" fmla="*/ 0 w 10842172"/>
                    <a:gd name="connsiteY3-140" fmla="*/ 2131701 h 2451015"/>
                    <a:gd name="connsiteX4-141" fmla="*/ 590 w 10842172"/>
                    <a:gd name="connsiteY4-142" fmla="*/ 0 h 2451015"/>
                    <a:gd name="connsiteX0-143" fmla="*/ 10842172 w 10842172"/>
                    <a:gd name="connsiteY0-144" fmla="*/ 1841415 h 2451015"/>
                    <a:gd name="connsiteX1-145" fmla="*/ 10348686 w 10842172"/>
                    <a:gd name="connsiteY1-146" fmla="*/ 2436501 h 2451015"/>
                    <a:gd name="connsiteX2-147" fmla="*/ 246743 w 10842172"/>
                    <a:gd name="connsiteY2-148" fmla="*/ 2451015 h 2451015"/>
                    <a:gd name="connsiteX3-149" fmla="*/ 0 w 10842172"/>
                    <a:gd name="connsiteY3-150" fmla="*/ 2131701 h 2451015"/>
                    <a:gd name="connsiteX4-151" fmla="*/ 590 w 10842172"/>
                    <a:gd name="connsiteY4-152" fmla="*/ 0 h 2451015"/>
                    <a:gd name="connsiteX0-153" fmla="*/ 10842172 w 10842172"/>
                    <a:gd name="connsiteY0-154" fmla="*/ 1841415 h 2451015"/>
                    <a:gd name="connsiteX1-155" fmla="*/ 10348686 w 10842172"/>
                    <a:gd name="connsiteY1-156" fmla="*/ 2436501 h 2451015"/>
                    <a:gd name="connsiteX2-157" fmla="*/ 246743 w 10842172"/>
                    <a:gd name="connsiteY2-158" fmla="*/ 2451015 h 2451015"/>
                    <a:gd name="connsiteX3-159" fmla="*/ 0 w 10842172"/>
                    <a:gd name="connsiteY3-160" fmla="*/ 2131701 h 2451015"/>
                    <a:gd name="connsiteX4-161" fmla="*/ 6410 w 10842172"/>
                    <a:gd name="connsiteY4-162" fmla="*/ 0 h 2451015"/>
                    <a:gd name="connsiteX0-163" fmla="*/ 10842172 w 10842172"/>
                    <a:gd name="connsiteY0-164" fmla="*/ 1841415 h 2451015"/>
                    <a:gd name="connsiteX1-165" fmla="*/ 10348686 w 10842172"/>
                    <a:gd name="connsiteY1-166" fmla="*/ 2436501 h 2451015"/>
                    <a:gd name="connsiteX2-167" fmla="*/ 246743 w 10842172"/>
                    <a:gd name="connsiteY2-168" fmla="*/ 2451015 h 2451015"/>
                    <a:gd name="connsiteX3-169" fmla="*/ 0 w 10842172"/>
                    <a:gd name="connsiteY3-170" fmla="*/ 2131701 h 2451015"/>
                    <a:gd name="connsiteX4-171" fmla="*/ 6410 w 10842172"/>
                    <a:gd name="connsiteY4-172" fmla="*/ 0 h 2451015"/>
                    <a:gd name="connsiteX0-173" fmla="*/ 10846950 w 10846950"/>
                    <a:gd name="connsiteY0-174" fmla="*/ 1841415 h 2451015"/>
                    <a:gd name="connsiteX1-175" fmla="*/ 10353464 w 10846950"/>
                    <a:gd name="connsiteY1-176" fmla="*/ 2436501 h 2451015"/>
                    <a:gd name="connsiteX2-177" fmla="*/ 251521 w 10846950"/>
                    <a:gd name="connsiteY2-178" fmla="*/ 2451015 h 2451015"/>
                    <a:gd name="connsiteX3-179" fmla="*/ 4778 w 10846950"/>
                    <a:gd name="connsiteY3-180" fmla="*/ 2131701 h 2451015"/>
                    <a:gd name="connsiteX4-181" fmla="*/ 11188 w 10846950"/>
                    <a:gd name="connsiteY4-182" fmla="*/ 0 h 2451015"/>
                    <a:gd name="connsiteX0-183" fmla="*/ 10846950 w 10846950"/>
                    <a:gd name="connsiteY0-184" fmla="*/ 1841415 h 2451015"/>
                    <a:gd name="connsiteX1-185" fmla="*/ 10568788 w 10846950"/>
                    <a:gd name="connsiteY1-186" fmla="*/ 2430680 h 2451015"/>
                    <a:gd name="connsiteX2-187" fmla="*/ 251521 w 10846950"/>
                    <a:gd name="connsiteY2-188" fmla="*/ 2451015 h 2451015"/>
                    <a:gd name="connsiteX3-189" fmla="*/ 4778 w 10846950"/>
                    <a:gd name="connsiteY3-190" fmla="*/ 2131701 h 2451015"/>
                    <a:gd name="connsiteX4-191" fmla="*/ 11188 w 10846950"/>
                    <a:gd name="connsiteY4-192" fmla="*/ 0 h 2451015"/>
                    <a:gd name="connsiteX0-193" fmla="*/ 10846950 w 10846950"/>
                    <a:gd name="connsiteY0-194" fmla="*/ 1841415 h 2451015"/>
                    <a:gd name="connsiteX1-195" fmla="*/ 10522232 w 10846950"/>
                    <a:gd name="connsiteY1-196" fmla="*/ 2430680 h 2451015"/>
                    <a:gd name="connsiteX2-197" fmla="*/ 251521 w 10846950"/>
                    <a:gd name="connsiteY2-198" fmla="*/ 2451015 h 2451015"/>
                    <a:gd name="connsiteX3-199" fmla="*/ 4778 w 10846950"/>
                    <a:gd name="connsiteY3-200" fmla="*/ 2131701 h 2451015"/>
                    <a:gd name="connsiteX4-201" fmla="*/ 11188 w 10846950"/>
                    <a:gd name="connsiteY4-202" fmla="*/ 0 h 2451015"/>
                    <a:gd name="connsiteX0-203" fmla="*/ 10846950 w 10846950"/>
                    <a:gd name="connsiteY0-204" fmla="*/ 1841415 h 2451015"/>
                    <a:gd name="connsiteX1-205" fmla="*/ 10745593 w 10846950"/>
                    <a:gd name="connsiteY1-206" fmla="*/ 2046023 h 2451015"/>
                    <a:gd name="connsiteX2-207" fmla="*/ 10522232 w 10846950"/>
                    <a:gd name="connsiteY2-208" fmla="*/ 2430680 h 2451015"/>
                    <a:gd name="connsiteX3-209" fmla="*/ 251521 w 10846950"/>
                    <a:gd name="connsiteY3-210" fmla="*/ 2451015 h 2451015"/>
                    <a:gd name="connsiteX4-211" fmla="*/ 4778 w 10846950"/>
                    <a:gd name="connsiteY4-212" fmla="*/ 2131701 h 2451015"/>
                    <a:gd name="connsiteX5-213" fmla="*/ 11188 w 10846950"/>
                    <a:gd name="connsiteY5-214" fmla="*/ 0 h 2451015"/>
                    <a:gd name="connsiteX0-215" fmla="*/ 10745593 w 10745593"/>
                    <a:gd name="connsiteY0-216" fmla="*/ 2046023 h 2451015"/>
                    <a:gd name="connsiteX1-217" fmla="*/ 10522232 w 10745593"/>
                    <a:gd name="connsiteY1-218" fmla="*/ 2430680 h 2451015"/>
                    <a:gd name="connsiteX2-219" fmla="*/ 251521 w 10745593"/>
                    <a:gd name="connsiteY2-220" fmla="*/ 2451015 h 2451015"/>
                    <a:gd name="connsiteX3-221" fmla="*/ 4778 w 10745593"/>
                    <a:gd name="connsiteY3-222" fmla="*/ 2131701 h 2451015"/>
                    <a:gd name="connsiteX4-223" fmla="*/ 11188 w 10745593"/>
                    <a:gd name="connsiteY4-224" fmla="*/ 0 h 2451015"/>
                    <a:gd name="connsiteX0-225" fmla="*/ 10830947 w 10830947"/>
                    <a:gd name="connsiteY0-226" fmla="*/ 2046023 h 2451015"/>
                    <a:gd name="connsiteX1-227" fmla="*/ 10522232 w 10830947"/>
                    <a:gd name="connsiteY1-228" fmla="*/ 2430680 h 2451015"/>
                    <a:gd name="connsiteX2-229" fmla="*/ 251521 w 10830947"/>
                    <a:gd name="connsiteY2-230" fmla="*/ 2451015 h 2451015"/>
                    <a:gd name="connsiteX3-231" fmla="*/ 4778 w 10830947"/>
                    <a:gd name="connsiteY3-232" fmla="*/ 2131701 h 2451015"/>
                    <a:gd name="connsiteX4-233" fmla="*/ 11188 w 10830947"/>
                    <a:gd name="connsiteY4-234" fmla="*/ 0 h 2451015"/>
                    <a:gd name="connsiteX0-235" fmla="*/ 10877504 w 10877504"/>
                    <a:gd name="connsiteY0-236" fmla="*/ 2046023 h 2451015"/>
                    <a:gd name="connsiteX1-237" fmla="*/ 10522232 w 10877504"/>
                    <a:gd name="connsiteY1-238" fmla="*/ 2430680 h 2451015"/>
                    <a:gd name="connsiteX2-239" fmla="*/ 251521 w 10877504"/>
                    <a:gd name="connsiteY2-240" fmla="*/ 2451015 h 2451015"/>
                    <a:gd name="connsiteX3-241" fmla="*/ 4778 w 10877504"/>
                    <a:gd name="connsiteY3-242" fmla="*/ 2131701 h 2451015"/>
                    <a:gd name="connsiteX4-243" fmla="*/ 11188 w 10877504"/>
                    <a:gd name="connsiteY4-244" fmla="*/ 0 h 2451015"/>
                    <a:gd name="connsiteX0-245" fmla="*/ 10861985 w 10861985"/>
                    <a:gd name="connsiteY0-246" fmla="*/ 2084821 h 2451015"/>
                    <a:gd name="connsiteX1-247" fmla="*/ 10522232 w 10861985"/>
                    <a:gd name="connsiteY1-248" fmla="*/ 2430680 h 2451015"/>
                    <a:gd name="connsiteX2-249" fmla="*/ 251521 w 10861985"/>
                    <a:gd name="connsiteY2-250" fmla="*/ 2451015 h 2451015"/>
                    <a:gd name="connsiteX3-251" fmla="*/ 4778 w 10861985"/>
                    <a:gd name="connsiteY3-252" fmla="*/ 2131701 h 2451015"/>
                    <a:gd name="connsiteX4-253" fmla="*/ 11188 w 10861985"/>
                    <a:gd name="connsiteY4-254" fmla="*/ 0 h 2451015"/>
                    <a:gd name="connsiteX0-255" fmla="*/ 10857207 w 10857207"/>
                    <a:gd name="connsiteY0-256" fmla="*/ 0 h 366194"/>
                    <a:gd name="connsiteX1-257" fmla="*/ 10517454 w 10857207"/>
                    <a:gd name="connsiteY1-258" fmla="*/ 345859 h 366194"/>
                    <a:gd name="connsiteX2-259" fmla="*/ 246743 w 10857207"/>
                    <a:gd name="connsiteY2-260" fmla="*/ 366194 h 366194"/>
                    <a:gd name="connsiteX3-261" fmla="*/ 0 w 10857207"/>
                    <a:gd name="connsiteY3-262" fmla="*/ 46880 h 366194"/>
                    <a:gd name="connsiteX0-263" fmla="*/ 10610464 w 10610464"/>
                    <a:gd name="connsiteY0-264" fmla="*/ 0 h 366194"/>
                    <a:gd name="connsiteX1-265" fmla="*/ 10270711 w 10610464"/>
                    <a:gd name="connsiteY1-266" fmla="*/ 345859 h 366194"/>
                    <a:gd name="connsiteX2-267" fmla="*/ 0 w 10610464"/>
                    <a:gd name="connsiteY2-268" fmla="*/ 366194 h 366194"/>
                    <a:gd name="connsiteX0-269" fmla="*/ 339753 w 339753"/>
                    <a:gd name="connsiteY0-270" fmla="*/ 0 h 345859"/>
                    <a:gd name="connsiteX1-271" fmla="*/ 0 w 339753"/>
                    <a:gd name="connsiteY1-272" fmla="*/ 345859 h 345859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</a:cxnLst>
                  <a:rect l="l" t="t" r="r" b="b"/>
                  <a:pathLst>
                    <a:path w="339753" h="345859">
                      <a:moveTo>
                        <a:pt x="339753" y="0"/>
                      </a:moveTo>
                      <a:lnTo>
                        <a:pt x="0" y="345859"/>
                      </a:lnTo>
                    </a:path>
                  </a:pathLst>
                </a:custGeom>
                <a:noFill/>
                <a:ln w="28575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3"/>
          <p:cNvSpPr txBox="1">
            <a:spLocks noChangeArrowheads="1"/>
          </p:cNvSpPr>
          <p:nvPr/>
        </p:nvSpPr>
        <p:spPr>
          <a:xfrm>
            <a:off x="5159896" y="1190112"/>
            <a:ext cx="6840761" cy="53352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2755" indent="-452755">
              <a:buNone/>
            </a:pPr>
            <a:r>
              <a:rPr lang="en-US" altLang="zh-CN" sz="22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【</a:t>
            </a:r>
            <a:r>
              <a:rPr lang="zh-CN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描述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1】</a:t>
            </a:r>
            <a:r>
              <a:rPr lang="zh-CN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顺序栈类模板的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C++</a:t>
            </a:r>
            <a:r>
              <a:rPr lang="zh-CN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描述。</a:t>
            </a:r>
            <a:endParaRPr lang="zh-CN" alt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2755" indent="-452755">
              <a:buNone/>
            </a:pP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#include &lt;iostream&gt;</a:t>
            </a:r>
            <a:endParaRPr lang="en-US" altLang="zh-C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2755" indent="-452755">
              <a:buNone/>
            </a:pP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using namespace std;</a:t>
            </a:r>
            <a:endParaRPr lang="en-US" altLang="zh-C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2755" indent="-452755">
              <a:buNone/>
            </a:pP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template&lt;class T&gt;</a:t>
            </a:r>
            <a:endParaRPr lang="en-US" altLang="zh-C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2755" indent="-452755">
              <a:buNone/>
            </a:pP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 </a:t>
            </a:r>
            <a:r>
              <a:rPr lang="en-US" altLang="zh-CN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LinearStack</a:t>
            </a:r>
            <a:endParaRPr lang="en-US" altLang="zh-C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2755" indent="-452755">
              <a:buNone/>
            </a:pP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US" altLang="zh-C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2755" indent="-452755">
              <a:buNone/>
            </a:pP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public:</a:t>
            </a:r>
            <a:endParaRPr lang="en-US" altLang="zh-C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2755" indent="-452755">
              <a:buNone/>
            </a:pP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altLang="zh-CN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LinearStack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LSMaxSize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); //</a:t>
            </a:r>
            <a:r>
              <a:rPr lang="zh-CN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构造函数，创建空栈</a:t>
            </a:r>
            <a:endParaRPr lang="zh-CN" alt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2755" indent="-452755">
              <a:buNone/>
            </a:pPr>
            <a:r>
              <a:rPr lang="zh-CN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~</a:t>
            </a:r>
            <a:r>
              <a:rPr lang="en-US" altLang="zh-CN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LinearStack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();                 	  //</a:t>
            </a:r>
            <a:r>
              <a:rPr lang="zh-CN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析构函数，删除栈</a:t>
            </a:r>
            <a:endParaRPr lang="zh-CN" alt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2755" indent="-452755">
              <a:buNone/>
            </a:pPr>
            <a:r>
              <a:rPr lang="zh-CN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altLang="zh-CN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bool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IsEmpty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();	//</a:t>
            </a:r>
            <a:r>
              <a:rPr lang="zh-CN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栈空返回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true</a:t>
            </a:r>
            <a:r>
              <a:rPr lang="zh-CN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，非空返回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false</a:t>
            </a:r>
            <a:endParaRPr lang="en-US" altLang="zh-C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2755" indent="-452755">
              <a:buNone/>
            </a:pP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altLang="zh-CN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bool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IsFull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();	//</a:t>
            </a:r>
            <a:r>
              <a:rPr lang="zh-CN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栈满返回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true</a:t>
            </a:r>
            <a:r>
              <a:rPr lang="zh-CN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，不满返回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false</a:t>
            </a:r>
            <a:endParaRPr lang="en-US" altLang="zh-C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2755" indent="-452755">
              <a:buNone/>
            </a:pP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endParaRPr lang="zh-CN" alt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549001" y="555626"/>
            <a:ext cx="3565799" cy="876848"/>
            <a:chOff x="326687" y="247818"/>
            <a:chExt cx="4861582" cy="725466"/>
          </a:xfrm>
        </p:grpSpPr>
        <p:sp>
          <p:nvSpPr>
            <p:cNvPr id="8" name="文本框 7"/>
            <p:cNvSpPr txBox="1"/>
            <p:nvPr/>
          </p:nvSpPr>
          <p:spPr bwMode="auto">
            <a:xfrm>
              <a:off x="931471" y="412399"/>
              <a:ext cx="3898144" cy="38196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400" kern="0" dirty="0">
                  <a:solidFill>
                    <a:srgbClr val="0070C0"/>
                  </a:solidFill>
                  <a:latin typeface="+mn-ea"/>
                </a:rPr>
                <a:t>顺序栈 </a:t>
              </a:r>
              <a:endParaRPr lang="zh-CN" altLang="en-US" sz="2400" kern="0" dirty="0">
                <a:solidFill>
                  <a:srgbClr val="0070C0"/>
                </a:solidFill>
                <a:latin typeface="+mn-ea"/>
              </a:endParaRPr>
            </a:p>
          </p:txBody>
        </p:sp>
        <p:grpSp>
          <p:nvGrpSpPr>
            <p:cNvPr id="9" name="组合 8"/>
            <p:cNvGrpSpPr/>
            <p:nvPr/>
          </p:nvGrpSpPr>
          <p:grpSpPr>
            <a:xfrm>
              <a:off x="326687" y="247818"/>
              <a:ext cx="4861582" cy="725466"/>
              <a:chOff x="326687" y="247818"/>
              <a:chExt cx="4861582" cy="725466"/>
            </a:xfrm>
          </p:grpSpPr>
          <p:grpSp>
            <p:nvGrpSpPr>
              <p:cNvPr id="10" name="组合 9"/>
              <p:cNvGrpSpPr/>
              <p:nvPr/>
            </p:nvGrpSpPr>
            <p:grpSpPr>
              <a:xfrm>
                <a:off x="349799" y="247818"/>
                <a:ext cx="4791980" cy="261575"/>
                <a:chOff x="349799" y="247818"/>
                <a:chExt cx="4791980" cy="261575"/>
              </a:xfrm>
            </p:grpSpPr>
            <p:cxnSp>
              <p:nvCxnSpPr>
                <p:cNvPr id="25" name="直接连接符 24"/>
                <p:cNvCxnSpPr/>
                <p:nvPr/>
              </p:nvCxnSpPr>
              <p:spPr>
                <a:xfrm>
                  <a:off x="638117" y="248864"/>
                  <a:ext cx="3287537" cy="0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直接连接符 25"/>
                <p:cNvCxnSpPr/>
                <p:nvPr/>
              </p:nvCxnSpPr>
              <p:spPr>
                <a:xfrm>
                  <a:off x="4824514" y="335707"/>
                  <a:ext cx="313542" cy="173686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直接连接符 26"/>
                <p:cNvCxnSpPr/>
                <p:nvPr/>
              </p:nvCxnSpPr>
              <p:spPr>
                <a:xfrm>
                  <a:off x="4084534" y="335707"/>
                  <a:ext cx="737870" cy="0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直接连接符 27"/>
                <p:cNvCxnSpPr/>
                <p:nvPr/>
              </p:nvCxnSpPr>
              <p:spPr>
                <a:xfrm>
                  <a:off x="3927764" y="248864"/>
                  <a:ext cx="156771" cy="86843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1" name="任意多边形: 形状 28"/>
                <p:cNvSpPr/>
                <p:nvPr/>
              </p:nvSpPr>
              <p:spPr>
                <a:xfrm>
                  <a:off x="349799" y="247818"/>
                  <a:ext cx="4791980" cy="257189"/>
                </a:xfrm>
                <a:custGeom>
                  <a:avLst/>
                  <a:gdLst>
                    <a:gd name="connsiteX0" fmla="*/ 0 w 5405438"/>
                    <a:gd name="connsiteY0" fmla="*/ 233362 h 366712"/>
                    <a:gd name="connsiteX1" fmla="*/ 328613 w 5405438"/>
                    <a:gd name="connsiteY1" fmla="*/ 0 h 366712"/>
                    <a:gd name="connsiteX2" fmla="*/ 4043363 w 5405438"/>
                    <a:gd name="connsiteY2" fmla="*/ 0 h 366712"/>
                    <a:gd name="connsiteX3" fmla="*/ 4214813 w 5405438"/>
                    <a:gd name="connsiteY3" fmla="*/ 123825 h 366712"/>
                    <a:gd name="connsiteX4" fmla="*/ 5048250 w 5405438"/>
                    <a:gd name="connsiteY4" fmla="*/ 123825 h 366712"/>
                    <a:gd name="connsiteX5" fmla="*/ 5405438 w 5405438"/>
                    <a:gd name="connsiteY5" fmla="*/ 366712 h 3667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405438" h="366712">
                      <a:moveTo>
                        <a:pt x="0" y="233362"/>
                      </a:moveTo>
                      <a:lnTo>
                        <a:pt x="328613" y="0"/>
                      </a:lnTo>
                      <a:lnTo>
                        <a:pt x="4043363" y="0"/>
                      </a:lnTo>
                      <a:lnTo>
                        <a:pt x="4214813" y="123825"/>
                      </a:lnTo>
                      <a:lnTo>
                        <a:pt x="5048250" y="123825"/>
                      </a:lnTo>
                      <a:lnTo>
                        <a:pt x="5405438" y="366712"/>
                      </a:lnTo>
                    </a:path>
                  </a:pathLst>
                </a:cu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endParaRPr lang="zh-CN" altLang="en-US" dirty="0">
                    <a:latin typeface="+mn-ea"/>
                  </a:endParaRPr>
                </a:p>
              </p:txBody>
            </p:sp>
            <p:sp>
              <p:nvSpPr>
                <p:cNvPr id="32" name="任意多边形: 形状 29"/>
                <p:cNvSpPr/>
                <p:nvPr/>
              </p:nvSpPr>
              <p:spPr>
                <a:xfrm flipV="1">
                  <a:off x="737468" y="249336"/>
                  <a:ext cx="3029477" cy="84093"/>
                </a:xfrm>
                <a:custGeom>
                  <a:avLst/>
                  <a:gdLst>
                    <a:gd name="connsiteX0" fmla="*/ 0 w 4221480"/>
                    <a:gd name="connsiteY0" fmla="*/ 236220 h 236220"/>
                    <a:gd name="connsiteX1" fmla="*/ 320040 w 4221480"/>
                    <a:gd name="connsiteY1" fmla="*/ 0 h 236220"/>
                    <a:gd name="connsiteX2" fmla="*/ 4053840 w 4221480"/>
                    <a:gd name="connsiteY2" fmla="*/ 0 h 236220"/>
                    <a:gd name="connsiteX3" fmla="*/ 4221480 w 4221480"/>
                    <a:gd name="connsiteY3" fmla="*/ 137160 h 236220"/>
                    <a:gd name="connsiteX4" fmla="*/ 152400 w 4221480"/>
                    <a:gd name="connsiteY4" fmla="*/ 129540 h 236220"/>
                    <a:gd name="connsiteX0-1" fmla="*/ 167640 w 4069080"/>
                    <a:gd name="connsiteY0-2" fmla="*/ 0 h 137160"/>
                    <a:gd name="connsiteX1-3" fmla="*/ 3901440 w 4069080"/>
                    <a:gd name="connsiteY1-4" fmla="*/ 0 h 137160"/>
                    <a:gd name="connsiteX2-5" fmla="*/ 4069080 w 4069080"/>
                    <a:gd name="connsiteY2-6" fmla="*/ 137160 h 137160"/>
                    <a:gd name="connsiteX3-7" fmla="*/ 0 w 4069080"/>
                    <a:gd name="connsiteY3-8" fmla="*/ 129540 h 137160"/>
                    <a:gd name="connsiteX0-9" fmla="*/ 167640 w 4069080"/>
                    <a:gd name="connsiteY0-10" fmla="*/ 0 h 137160"/>
                    <a:gd name="connsiteX1-11" fmla="*/ 3901440 w 4069080"/>
                    <a:gd name="connsiteY1-12" fmla="*/ 0 h 137160"/>
                    <a:gd name="connsiteX2-13" fmla="*/ 4069080 w 4069080"/>
                    <a:gd name="connsiteY2-14" fmla="*/ 137160 h 137160"/>
                    <a:gd name="connsiteX3-15" fmla="*/ 0 w 4069080"/>
                    <a:gd name="connsiteY3-16" fmla="*/ 129540 h 137160"/>
                    <a:gd name="connsiteX4-17" fmla="*/ 167640 w 4069080"/>
                    <a:gd name="connsiteY4-18" fmla="*/ 0 h 137160"/>
                    <a:gd name="connsiteX0-19" fmla="*/ 167640 w 4069080"/>
                    <a:gd name="connsiteY0-20" fmla="*/ 0 h 137160"/>
                    <a:gd name="connsiteX1-21" fmla="*/ 3901440 w 4069080"/>
                    <a:gd name="connsiteY1-22" fmla="*/ 0 h 137160"/>
                    <a:gd name="connsiteX2-23" fmla="*/ 4069080 w 4069080"/>
                    <a:gd name="connsiteY2-24" fmla="*/ 137160 h 137160"/>
                    <a:gd name="connsiteX3-25" fmla="*/ 0 w 4069080"/>
                    <a:gd name="connsiteY3-26" fmla="*/ 135212 h 137160"/>
                    <a:gd name="connsiteX4-27" fmla="*/ 167640 w 4069080"/>
                    <a:gd name="connsiteY4-28" fmla="*/ 0 h 137160"/>
                    <a:gd name="connsiteX0-29" fmla="*/ 167640 w 4069080"/>
                    <a:gd name="connsiteY0-30" fmla="*/ 0 h 142773"/>
                    <a:gd name="connsiteX1-31" fmla="*/ 3901440 w 4069080"/>
                    <a:gd name="connsiteY1-32" fmla="*/ 0 h 142773"/>
                    <a:gd name="connsiteX2-33" fmla="*/ 4069080 w 4069080"/>
                    <a:gd name="connsiteY2-34" fmla="*/ 137160 h 142773"/>
                    <a:gd name="connsiteX3-35" fmla="*/ 0 w 4069080"/>
                    <a:gd name="connsiteY3-36" fmla="*/ 142773 h 142773"/>
                    <a:gd name="connsiteX4-37" fmla="*/ 167640 w 4069080"/>
                    <a:gd name="connsiteY4-38" fmla="*/ 0 h 142773"/>
                    <a:gd name="connsiteX0-39" fmla="*/ 167640 w 4069080"/>
                    <a:gd name="connsiteY0-40" fmla="*/ 0 h 142773"/>
                    <a:gd name="connsiteX1-41" fmla="*/ 3901440 w 4069080"/>
                    <a:gd name="connsiteY1-42" fmla="*/ 0 h 142773"/>
                    <a:gd name="connsiteX2-43" fmla="*/ 4069080 w 4069080"/>
                    <a:gd name="connsiteY2-44" fmla="*/ 140940 h 142773"/>
                    <a:gd name="connsiteX3-45" fmla="*/ 0 w 4069080"/>
                    <a:gd name="connsiteY3-46" fmla="*/ 142773 h 142773"/>
                    <a:gd name="connsiteX4-47" fmla="*/ 167640 w 4069080"/>
                    <a:gd name="connsiteY4-48" fmla="*/ 0 h 142773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17" y="connsiteY4-18"/>
                    </a:cxn>
                  </a:cxnLst>
                  <a:rect l="l" t="t" r="r" b="b"/>
                  <a:pathLst>
                    <a:path w="4069080" h="142773">
                      <a:moveTo>
                        <a:pt x="167640" y="0"/>
                      </a:moveTo>
                      <a:lnTo>
                        <a:pt x="3901440" y="0"/>
                      </a:lnTo>
                      <a:lnTo>
                        <a:pt x="4069080" y="140940"/>
                      </a:lnTo>
                      <a:lnTo>
                        <a:pt x="0" y="142773"/>
                      </a:lnTo>
                      <a:lnTo>
                        <a:pt x="167640" y="0"/>
                      </a:lnTo>
                      <a:close/>
                    </a:path>
                  </a:pathLst>
                </a:custGeom>
                <a:solidFill>
                  <a:srgbClr val="0070C0"/>
                </a:solidFill>
                <a:ln w="254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endParaRPr lang="zh-CN" altLang="en-US" dirty="0">
                    <a:latin typeface="+mn-ea"/>
                  </a:endParaRPr>
                </a:p>
              </p:txBody>
            </p:sp>
          </p:grpSp>
          <p:grpSp>
            <p:nvGrpSpPr>
              <p:cNvPr id="11" name="组合 10"/>
              <p:cNvGrpSpPr/>
              <p:nvPr/>
            </p:nvGrpSpPr>
            <p:grpSpPr>
              <a:xfrm>
                <a:off x="349799" y="711709"/>
                <a:ext cx="4815092" cy="261575"/>
                <a:chOff x="358852" y="925118"/>
                <a:chExt cx="4815092" cy="261575"/>
              </a:xfrm>
            </p:grpSpPr>
            <p:cxnSp>
              <p:nvCxnSpPr>
                <p:cNvPr id="18" name="直接连接符 17"/>
                <p:cNvCxnSpPr/>
                <p:nvPr/>
              </p:nvCxnSpPr>
              <p:spPr>
                <a:xfrm flipH="1" flipV="1">
                  <a:off x="1574976" y="1185647"/>
                  <a:ext cx="3287537" cy="0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直接连接符 18"/>
                <p:cNvCxnSpPr/>
                <p:nvPr/>
              </p:nvCxnSpPr>
              <p:spPr>
                <a:xfrm flipH="1" flipV="1">
                  <a:off x="362574" y="925118"/>
                  <a:ext cx="313542" cy="173686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直接连接符 19"/>
                <p:cNvCxnSpPr/>
                <p:nvPr/>
              </p:nvCxnSpPr>
              <p:spPr>
                <a:xfrm flipV="1">
                  <a:off x="4860402" y="1011961"/>
                  <a:ext cx="313542" cy="173686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直接连接符 20"/>
                <p:cNvCxnSpPr/>
                <p:nvPr/>
              </p:nvCxnSpPr>
              <p:spPr>
                <a:xfrm flipH="1" flipV="1">
                  <a:off x="678226" y="1098804"/>
                  <a:ext cx="737870" cy="0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直接连接符 21"/>
                <p:cNvCxnSpPr/>
                <p:nvPr/>
              </p:nvCxnSpPr>
              <p:spPr>
                <a:xfrm flipH="1" flipV="1">
                  <a:off x="1416096" y="1098804"/>
                  <a:ext cx="156771" cy="86843"/>
                </a:xfrm>
                <a:prstGeom prst="line">
                  <a:avLst/>
                </a:pr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3" name="任意多边形: 形状 22"/>
                <p:cNvSpPr/>
                <p:nvPr/>
              </p:nvSpPr>
              <p:spPr>
                <a:xfrm flipH="1" flipV="1">
                  <a:off x="358852" y="929504"/>
                  <a:ext cx="4791980" cy="257189"/>
                </a:xfrm>
                <a:custGeom>
                  <a:avLst/>
                  <a:gdLst>
                    <a:gd name="connsiteX0" fmla="*/ 0 w 5405438"/>
                    <a:gd name="connsiteY0" fmla="*/ 233362 h 366712"/>
                    <a:gd name="connsiteX1" fmla="*/ 328613 w 5405438"/>
                    <a:gd name="connsiteY1" fmla="*/ 0 h 366712"/>
                    <a:gd name="connsiteX2" fmla="*/ 4043363 w 5405438"/>
                    <a:gd name="connsiteY2" fmla="*/ 0 h 366712"/>
                    <a:gd name="connsiteX3" fmla="*/ 4214813 w 5405438"/>
                    <a:gd name="connsiteY3" fmla="*/ 123825 h 366712"/>
                    <a:gd name="connsiteX4" fmla="*/ 5048250 w 5405438"/>
                    <a:gd name="connsiteY4" fmla="*/ 123825 h 366712"/>
                    <a:gd name="connsiteX5" fmla="*/ 5405438 w 5405438"/>
                    <a:gd name="connsiteY5" fmla="*/ 366712 h 3667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405438" h="366712">
                      <a:moveTo>
                        <a:pt x="0" y="233362"/>
                      </a:moveTo>
                      <a:lnTo>
                        <a:pt x="328613" y="0"/>
                      </a:lnTo>
                      <a:lnTo>
                        <a:pt x="4043363" y="0"/>
                      </a:lnTo>
                      <a:lnTo>
                        <a:pt x="4214813" y="123825"/>
                      </a:lnTo>
                      <a:lnTo>
                        <a:pt x="5048250" y="123825"/>
                      </a:lnTo>
                      <a:lnTo>
                        <a:pt x="5405438" y="366712"/>
                      </a:lnTo>
                    </a:path>
                  </a:pathLst>
                </a:custGeom>
                <a:ln w="12700" cap="rnd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24" name="任意多边形: 形状 23"/>
                <p:cNvSpPr/>
                <p:nvPr/>
              </p:nvSpPr>
              <p:spPr>
                <a:xfrm flipH="1">
                  <a:off x="1733685" y="1101082"/>
                  <a:ext cx="3029477" cy="84093"/>
                </a:xfrm>
                <a:custGeom>
                  <a:avLst/>
                  <a:gdLst>
                    <a:gd name="connsiteX0" fmla="*/ 0 w 4221480"/>
                    <a:gd name="connsiteY0" fmla="*/ 236220 h 236220"/>
                    <a:gd name="connsiteX1" fmla="*/ 320040 w 4221480"/>
                    <a:gd name="connsiteY1" fmla="*/ 0 h 236220"/>
                    <a:gd name="connsiteX2" fmla="*/ 4053840 w 4221480"/>
                    <a:gd name="connsiteY2" fmla="*/ 0 h 236220"/>
                    <a:gd name="connsiteX3" fmla="*/ 4221480 w 4221480"/>
                    <a:gd name="connsiteY3" fmla="*/ 137160 h 236220"/>
                    <a:gd name="connsiteX4" fmla="*/ 152400 w 4221480"/>
                    <a:gd name="connsiteY4" fmla="*/ 129540 h 236220"/>
                    <a:gd name="connsiteX0-1" fmla="*/ 167640 w 4069080"/>
                    <a:gd name="connsiteY0-2" fmla="*/ 0 h 137160"/>
                    <a:gd name="connsiteX1-3" fmla="*/ 3901440 w 4069080"/>
                    <a:gd name="connsiteY1-4" fmla="*/ 0 h 137160"/>
                    <a:gd name="connsiteX2-5" fmla="*/ 4069080 w 4069080"/>
                    <a:gd name="connsiteY2-6" fmla="*/ 137160 h 137160"/>
                    <a:gd name="connsiteX3-7" fmla="*/ 0 w 4069080"/>
                    <a:gd name="connsiteY3-8" fmla="*/ 129540 h 137160"/>
                    <a:gd name="connsiteX0-9" fmla="*/ 167640 w 4069080"/>
                    <a:gd name="connsiteY0-10" fmla="*/ 0 h 137160"/>
                    <a:gd name="connsiteX1-11" fmla="*/ 3901440 w 4069080"/>
                    <a:gd name="connsiteY1-12" fmla="*/ 0 h 137160"/>
                    <a:gd name="connsiteX2-13" fmla="*/ 4069080 w 4069080"/>
                    <a:gd name="connsiteY2-14" fmla="*/ 137160 h 137160"/>
                    <a:gd name="connsiteX3-15" fmla="*/ 0 w 4069080"/>
                    <a:gd name="connsiteY3-16" fmla="*/ 129540 h 137160"/>
                    <a:gd name="connsiteX4-17" fmla="*/ 167640 w 4069080"/>
                    <a:gd name="connsiteY4-18" fmla="*/ 0 h 137160"/>
                    <a:gd name="connsiteX0-19" fmla="*/ 167640 w 4069080"/>
                    <a:gd name="connsiteY0-20" fmla="*/ 0 h 137160"/>
                    <a:gd name="connsiteX1-21" fmla="*/ 3901440 w 4069080"/>
                    <a:gd name="connsiteY1-22" fmla="*/ 0 h 137160"/>
                    <a:gd name="connsiteX2-23" fmla="*/ 4069080 w 4069080"/>
                    <a:gd name="connsiteY2-24" fmla="*/ 137160 h 137160"/>
                    <a:gd name="connsiteX3-25" fmla="*/ 0 w 4069080"/>
                    <a:gd name="connsiteY3-26" fmla="*/ 135212 h 137160"/>
                    <a:gd name="connsiteX4-27" fmla="*/ 167640 w 4069080"/>
                    <a:gd name="connsiteY4-28" fmla="*/ 0 h 137160"/>
                    <a:gd name="connsiteX0-29" fmla="*/ 167640 w 4069080"/>
                    <a:gd name="connsiteY0-30" fmla="*/ 0 h 142773"/>
                    <a:gd name="connsiteX1-31" fmla="*/ 3901440 w 4069080"/>
                    <a:gd name="connsiteY1-32" fmla="*/ 0 h 142773"/>
                    <a:gd name="connsiteX2-33" fmla="*/ 4069080 w 4069080"/>
                    <a:gd name="connsiteY2-34" fmla="*/ 137160 h 142773"/>
                    <a:gd name="connsiteX3-35" fmla="*/ 0 w 4069080"/>
                    <a:gd name="connsiteY3-36" fmla="*/ 142773 h 142773"/>
                    <a:gd name="connsiteX4-37" fmla="*/ 167640 w 4069080"/>
                    <a:gd name="connsiteY4-38" fmla="*/ 0 h 142773"/>
                    <a:gd name="connsiteX0-39" fmla="*/ 167640 w 4069080"/>
                    <a:gd name="connsiteY0-40" fmla="*/ 0 h 142773"/>
                    <a:gd name="connsiteX1-41" fmla="*/ 3901440 w 4069080"/>
                    <a:gd name="connsiteY1-42" fmla="*/ 0 h 142773"/>
                    <a:gd name="connsiteX2-43" fmla="*/ 4069080 w 4069080"/>
                    <a:gd name="connsiteY2-44" fmla="*/ 140940 h 142773"/>
                    <a:gd name="connsiteX3-45" fmla="*/ 0 w 4069080"/>
                    <a:gd name="connsiteY3-46" fmla="*/ 142773 h 142773"/>
                    <a:gd name="connsiteX4-47" fmla="*/ 167640 w 4069080"/>
                    <a:gd name="connsiteY4-48" fmla="*/ 0 h 142773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17" y="connsiteY4-18"/>
                    </a:cxn>
                  </a:cxnLst>
                  <a:rect l="l" t="t" r="r" b="b"/>
                  <a:pathLst>
                    <a:path w="4069080" h="142773">
                      <a:moveTo>
                        <a:pt x="167640" y="0"/>
                      </a:moveTo>
                      <a:lnTo>
                        <a:pt x="3901440" y="0"/>
                      </a:lnTo>
                      <a:lnTo>
                        <a:pt x="4069080" y="140940"/>
                      </a:lnTo>
                      <a:lnTo>
                        <a:pt x="0" y="142773"/>
                      </a:lnTo>
                      <a:lnTo>
                        <a:pt x="167640" y="0"/>
                      </a:lnTo>
                      <a:close/>
                    </a:path>
                  </a:pathLst>
                </a:custGeom>
                <a:solidFill>
                  <a:srgbClr val="0070C0"/>
                </a:solidFill>
                <a:ln w="254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endParaRPr lang="zh-CN" altLang="en-US" dirty="0">
                    <a:latin typeface="+mn-ea"/>
                  </a:endParaRPr>
                </a:p>
              </p:txBody>
            </p:sp>
          </p:grpSp>
          <p:grpSp>
            <p:nvGrpSpPr>
              <p:cNvPr id="12" name="组合 11"/>
              <p:cNvGrpSpPr/>
              <p:nvPr/>
            </p:nvGrpSpPr>
            <p:grpSpPr>
              <a:xfrm>
                <a:off x="5138963" y="489126"/>
                <a:ext cx="49306" cy="329693"/>
                <a:chOff x="5138963" y="489126"/>
                <a:chExt cx="49306" cy="329693"/>
              </a:xfrm>
            </p:grpSpPr>
            <p:sp>
              <p:nvSpPr>
                <p:cNvPr id="16" name="椭圆 15"/>
                <p:cNvSpPr/>
                <p:nvPr/>
              </p:nvSpPr>
              <p:spPr>
                <a:xfrm>
                  <a:off x="5138963" y="769513"/>
                  <a:ext cx="49306" cy="49306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17" name="椭圆 16"/>
                <p:cNvSpPr/>
                <p:nvPr/>
              </p:nvSpPr>
              <p:spPr>
                <a:xfrm>
                  <a:off x="5138963" y="489126"/>
                  <a:ext cx="49306" cy="49306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+mn-ea"/>
                  </a:endParaRPr>
                </a:p>
              </p:txBody>
            </p:sp>
          </p:grpSp>
          <p:grpSp>
            <p:nvGrpSpPr>
              <p:cNvPr id="13" name="组合 12"/>
              <p:cNvGrpSpPr/>
              <p:nvPr/>
            </p:nvGrpSpPr>
            <p:grpSpPr>
              <a:xfrm>
                <a:off x="326687" y="399838"/>
                <a:ext cx="49306" cy="329693"/>
                <a:chOff x="5138963" y="489126"/>
                <a:chExt cx="49306" cy="329693"/>
              </a:xfrm>
            </p:grpSpPr>
            <p:sp>
              <p:nvSpPr>
                <p:cNvPr id="14" name="椭圆 13"/>
                <p:cNvSpPr/>
                <p:nvPr/>
              </p:nvSpPr>
              <p:spPr>
                <a:xfrm>
                  <a:off x="5138963" y="769513"/>
                  <a:ext cx="49306" cy="49306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15" name="椭圆 14"/>
                <p:cNvSpPr/>
                <p:nvPr/>
              </p:nvSpPr>
              <p:spPr>
                <a:xfrm>
                  <a:off x="5138963" y="489126"/>
                  <a:ext cx="49306" cy="49306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+mn-ea"/>
                  </a:endParaRPr>
                </a:p>
              </p:txBody>
            </p:sp>
          </p:grpSp>
        </p:grpSp>
      </p:grpSp>
      <p:grpSp>
        <p:nvGrpSpPr>
          <p:cNvPr id="33" name="组合 32"/>
          <p:cNvGrpSpPr/>
          <p:nvPr/>
        </p:nvGrpSpPr>
        <p:grpSpPr>
          <a:xfrm>
            <a:off x="826539" y="2213024"/>
            <a:ext cx="3794847" cy="3220436"/>
            <a:chOff x="6929120" y="2200155"/>
            <a:chExt cx="4302259" cy="3459162"/>
          </a:xfrm>
        </p:grpSpPr>
        <p:sp>
          <p:nvSpPr>
            <p:cNvPr id="34" name="Rectangle 3"/>
            <p:cNvSpPr txBox="1">
              <a:spLocks noChangeArrowheads="1"/>
            </p:cNvSpPr>
            <p:nvPr/>
          </p:nvSpPr>
          <p:spPr>
            <a:xfrm>
              <a:off x="7478734" y="2755159"/>
              <a:ext cx="3383469" cy="2307375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50000"/>
                </a:lnSpc>
                <a:buNone/>
              </a:pPr>
              <a:r>
                <a:rPr lang="zh-CN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假设栈中的最大元素个数为</a:t>
              </a:r>
              <a:r>
                <a:rPr lang="en-US" altLang="zh-CN" sz="2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MaxSize</a:t>
              </a:r>
              <a:r>
                <a:rPr lang="zh-CN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，下面将顺序栈类模板命名为</a:t>
              </a:r>
              <a:r>
                <a:rPr lang="en-US" altLang="zh-CN" sz="2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LinearStack</a:t>
              </a:r>
              <a:r>
                <a:rPr lang="zh-CN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。</a:t>
              </a:r>
              <a:endPara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35" name="组合 34"/>
            <p:cNvGrpSpPr/>
            <p:nvPr/>
          </p:nvGrpSpPr>
          <p:grpSpPr>
            <a:xfrm rot="16200000">
              <a:off x="7350669" y="1778606"/>
              <a:ext cx="3459162" cy="4302259"/>
              <a:chOff x="1280369" y="2576747"/>
              <a:chExt cx="2118361" cy="2634666"/>
            </a:xfrm>
            <a:solidFill>
              <a:srgbClr val="0070C0"/>
            </a:solidFill>
          </p:grpSpPr>
          <p:sp>
            <p:nvSpPr>
              <p:cNvPr id="36" name="任意多边形: 形状 49"/>
              <p:cNvSpPr/>
              <p:nvPr/>
            </p:nvSpPr>
            <p:spPr>
              <a:xfrm>
                <a:off x="1280369" y="2576747"/>
                <a:ext cx="2118361" cy="2627523"/>
              </a:xfrm>
              <a:custGeom>
                <a:avLst/>
                <a:gdLst>
                  <a:gd name="connsiteX0" fmla="*/ 332541 w 3112654"/>
                  <a:gd name="connsiteY0" fmla="*/ 70245 h 3860800"/>
                  <a:gd name="connsiteX1" fmla="*/ 56633 w 3112654"/>
                  <a:gd name="connsiteY1" fmla="*/ 346153 h 3860800"/>
                  <a:gd name="connsiteX2" fmla="*/ 56633 w 3112654"/>
                  <a:gd name="connsiteY2" fmla="*/ 3519097 h 3860800"/>
                  <a:gd name="connsiteX3" fmla="*/ 328091 w 3112654"/>
                  <a:gd name="connsiteY3" fmla="*/ 3790555 h 3860800"/>
                  <a:gd name="connsiteX4" fmla="*/ 2503301 w 3112654"/>
                  <a:gd name="connsiteY4" fmla="*/ 3790555 h 3860800"/>
                  <a:gd name="connsiteX5" fmla="*/ 2569970 w 3112654"/>
                  <a:gd name="connsiteY5" fmla="*/ 3723887 h 3860800"/>
                  <a:gd name="connsiteX6" fmla="*/ 2771447 w 3112654"/>
                  <a:gd name="connsiteY6" fmla="*/ 3723887 h 3860800"/>
                  <a:gd name="connsiteX7" fmla="*/ 2976475 w 3112654"/>
                  <a:gd name="connsiteY7" fmla="*/ 3518858 h 3860800"/>
                  <a:gd name="connsiteX8" fmla="*/ 2976475 w 3112654"/>
                  <a:gd name="connsiteY8" fmla="*/ 3328794 h 3860800"/>
                  <a:gd name="connsiteX9" fmla="*/ 3056021 w 3112654"/>
                  <a:gd name="connsiteY9" fmla="*/ 3249248 h 3860800"/>
                  <a:gd name="connsiteX10" fmla="*/ 3056021 w 3112654"/>
                  <a:gd name="connsiteY10" fmla="*/ 346153 h 3860800"/>
                  <a:gd name="connsiteX11" fmla="*/ 2780113 w 3112654"/>
                  <a:gd name="connsiteY11" fmla="*/ 70245 h 3860800"/>
                  <a:gd name="connsiteX12" fmla="*/ 286327 w 3112654"/>
                  <a:gd name="connsiteY12" fmla="*/ 0 h 3860800"/>
                  <a:gd name="connsiteX13" fmla="*/ 2826327 w 3112654"/>
                  <a:gd name="connsiteY13" fmla="*/ 0 h 3860800"/>
                  <a:gd name="connsiteX14" fmla="*/ 3112654 w 3112654"/>
                  <a:gd name="connsiteY14" fmla="*/ 286327 h 3860800"/>
                  <a:gd name="connsiteX15" fmla="*/ 3112654 w 3112654"/>
                  <a:gd name="connsiteY15" fmla="*/ 3299051 h 3860800"/>
                  <a:gd name="connsiteX16" fmla="*/ 3030104 w 3112654"/>
                  <a:gd name="connsiteY16" fmla="*/ 3381601 h 3860800"/>
                  <a:gd name="connsiteX17" fmla="*/ 3030104 w 3112654"/>
                  <a:gd name="connsiteY17" fmla="*/ 3578843 h 3860800"/>
                  <a:gd name="connsiteX18" fmla="*/ 2817333 w 3112654"/>
                  <a:gd name="connsiteY18" fmla="*/ 3791614 h 3860800"/>
                  <a:gd name="connsiteX19" fmla="*/ 2608248 w 3112654"/>
                  <a:gd name="connsiteY19" fmla="*/ 3791614 h 3860800"/>
                  <a:gd name="connsiteX20" fmla="*/ 2539062 w 3112654"/>
                  <a:gd name="connsiteY20" fmla="*/ 3860800 h 3860800"/>
                  <a:gd name="connsiteX21" fmla="*/ 281709 w 3112654"/>
                  <a:gd name="connsiteY21" fmla="*/ 3860800 h 3860800"/>
                  <a:gd name="connsiteX22" fmla="*/ 0 w 3112654"/>
                  <a:gd name="connsiteY22" fmla="*/ 3579091 h 3860800"/>
                  <a:gd name="connsiteX23" fmla="*/ 0 w 3112654"/>
                  <a:gd name="connsiteY23" fmla="*/ 286327 h 3860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112654" h="3860800">
                    <a:moveTo>
                      <a:pt x="332541" y="70245"/>
                    </a:moveTo>
                    <a:lnTo>
                      <a:pt x="56633" y="346153"/>
                    </a:lnTo>
                    <a:lnTo>
                      <a:pt x="56633" y="3519097"/>
                    </a:lnTo>
                    <a:lnTo>
                      <a:pt x="328091" y="3790555"/>
                    </a:lnTo>
                    <a:lnTo>
                      <a:pt x="2503301" y="3790555"/>
                    </a:lnTo>
                    <a:lnTo>
                      <a:pt x="2569970" y="3723887"/>
                    </a:lnTo>
                    <a:lnTo>
                      <a:pt x="2771447" y="3723887"/>
                    </a:lnTo>
                    <a:lnTo>
                      <a:pt x="2976475" y="3518858"/>
                    </a:lnTo>
                    <a:lnTo>
                      <a:pt x="2976475" y="3328794"/>
                    </a:lnTo>
                    <a:lnTo>
                      <a:pt x="3056021" y="3249248"/>
                    </a:lnTo>
                    <a:lnTo>
                      <a:pt x="3056021" y="346153"/>
                    </a:lnTo>
                    <a:lnTo>
                      <a:pt x="2780113" y="70245"/>
                    </a:lnTo>
                    <a:close/>
                    <a:moveTo>
                      <a:pt x="286327" y="0"/>
                    </a:moveTo>
                    <a:lnTo>
                      <a:pt x="2826327" y="0"/>
                    </a:lnTo>
                    <a:lnTo>
                      <a:pt x="3112654" y="286327"/>
                    </a:lnTo>
                    <a:lnTo>
                      <a:pt x="3112654" y="3299051"/>
                    </a:lnTo>
                    <a:lnTo>
                      <a:pt x="3030104" y="3381601"/>
                    </a:lnTo>
                    <a:lnTo>
                      <a:pt x="3030104" y="3578843"/>
                    </a:lnTo>
                    <a:lnTo>
                      <a:pt x="2817333" y="3791614"/>
                    </a:lnTo>
                    <a:lnTo>
                      <a:pt x="2608248" y="3791614"/>
                    </a:lnTo>
                    <a:lnTo>
                      <a:pt x="2539062" y="3860800"/>
                    </a:lnTo>
                    <a:lnTo>
                      <a:pt x="281709" y="3860800"/>
                    </a:lnTo>
                    <a:lnTo>
                      <a:pt x="0" y="3579091"/>
                    </a:lnTo>
                    <a:lnTo>
                      <a:pt x="0" y="286327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7" name="任意多边形: 形状 50"/>
              <p:cNvSpPr/>
              <p:nvPr/>
            </p:nvSpPr>
            <p:spPr>
              <a:xfrm>
                <a:off x="3114675" y="4951727"/>
                <a:ext cx="274529" cy="259686"/>
              </a:xfrm>
              <a:custGeom>
                <a:avLst/>
                <a:gdLst>
                  <a:gd name="connsiteX0" fmla="*/ 46078 w 501232"/>
                  <a:gd name="connsiteY0" fmla="*/ 428413 h 474132"/>
                  <a:gd name="connsiteX1" fmla="*/ 278194 w 501232"/>
                  <a:gd name="connsiteY1" fmla="*/ 428413 h 474132"/>
                  <a:gd name="connsiteX2" fmla="*/ 278195 w 501232"/>
                  <a:gd name="connsiteY2" fmla="*/ 428413 h 474132"/>
                  <a:gd name="connsiteX3" fmla="*/ 343105 w 501232"/>
                  <a:gd name="connsiteY3" fmla="*/ 428413 h 474132"/>
                  <a:gd name="connsiteX4" fmla="*/ 297026 w 501232"/>
                  <a:gd name="connsiteY4" fmla="*/ 474132 h 474132"/>
                  <a:gd name="connsiteX5" fmla="*/ 243509 w 501232"/>
                  <a:gd name="connsiteY5" fmla="*/ 474132 h 474132"/>
                  <a:gd name="connsiteX6" fmla="*/ 243508 w 501232"/>
                  <a:gd name="connsiteY6" fmla="*/ 474132 h 474132"/>
                  <a:gd name="connsiteX7" fmla="*/ 0 w 501232"/>
                  <a:gd name="connsiteY7" fmla="*/ 474132 h 474132"/>
                  <a:gd name="connsiteX8" fmla="*/ 455512 w 501232"/>
                  <a:gd name="connsiteY8" fmla="*/ 252478 h 474132"/>
                  <a:gd name="connsiteX9" fmla="*/ 455512 w 501232"/>
                  <a:gd name="connsiteY9" fmla="*/ 316883 h 474132"/>
                  <a:gd name="connsiteX10" fmla="*/ 343105 w 501232"/>
                  <a:gd name="connsiteY10" fmla="*/ 428412 h 474132"/>
                  <a:gd name="connsiteX11" fmla="*/ 278194 w 501232"/>
                  <a:gd name="connsiteY11" fmla="*/ 428412 h 474132"/>
                  <a:gd name="connsiteX12" fmla="*/ 501232 w 501232"/>
                  <a:gd name="connsiteY12" fmla="*/ 0 h 474132"/>
                  <a:gd name="connsiteX13" fmla="*/ 501232 w 501232"/>
                  <a:gd name="connsiteY13" fmla="*/ 222758 h 474132"/>
                  <a:gd name="connsiteX14" fmla="*/ 501232 w 501232"/>
                  <a:gd name="connsiteY14" fmla="*/ 271521 h 474132"/>
                  <a:gd name="connsiteX15" fmla="*/ 455513 w 501232"/>
                  <a:gd name="connsiteY15" fmla="*/ 316883 h 474132"/>
                  <a:gd name="connsiteX16" fmla="*/ 455513 w 501232"/>
                  <a:gd name="connsiteY16" fmla="*/ 252478 h 474132"/>
                  <a:gd name="connsiteX17" fmla="*/ 455513 w 501232"/>
                  <a:gd name="connsiteY17" fmla="*/ 45363 h 4741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1232" h="474132">
                    <a:moveTo>
                      <a:pt x="46078" y="428413"/>
                    </a:moveTo>
                    <a:lnTo>
                      <a:pt x="278194" y="428413"/>
                    </a:lnTo>
                    <a:lnTo>
                      <a:pt x="278195" y="428413"/>
                    </a:lnTo>
                    <a:lnTo>
                      <a:pt x="343105" y="428413"/>
                    </a:lnTo>
                    <a:lnTo>
                      <a:pt x="297026" y="474132"/>
                    </a:lnTo>
                    <a:lnTo>
                      <a:pt x="243509" y="474132"/>
                    </a:lnTo>
                    <a:lnTo>
                      <a:pt x="243508" y="474132"/>
                    </a:lnTo>
                    <a:lnTo>
                      <a:pt x="0" y="474132"/>
                    </a:lnTo>
                    <a:close/>
                    <a:moveTo>
                      <a:pt x="455512" y="252478"/>
                    </a:moveTo>
                    <a:lnTo>
                      <a:pt x="455512" y="316883"/>
                    </a:lnTo>
                    <a:lnTo>
                      <a:pt x="343105" y="428412"/>
                    </a:lnTo>
                    <a:lnTo>
                      <a:pt x="278194" y="428412"/>
                    </a:lnTo>
                    <a:close/>
                    <a:moveTo>
                      <a:pt x="501232" y="0"/>
                    </a:moveTo>
                    <a:lnTo>
                      <a:pt x="501232" y="222758"/>
                    </a:lnTo>
                    <a:lnTo>
                      <a:pt x="501232" y="271521"/>
                    </a:lnTo>
                    <a:lnTo>
                      <a:pt x="455513" y="316883"/>
                    </a:lnTo>
                    <a:lnTo>
                      <a:pt x="455513" y="252478"/>
                    </a:lnTo>
                    <a:lnTo>
                      <a:pt x="455513" y="4536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cxnSp>
        <p:nvCxnSpPr>
          <p:cNvPr id="38" name="直接连接符 37"/>
          <p:cNvCxnSpPr/>
          <p:nvPr/>
        </p:nvCxnSpPr>
        <p:spPr>
          <a:xfrm>
            <a:off x="4943872" y="1078263"/>
            <a:ext cx="0" cy="4929440"/>
          </a:xfrm>
          <a:prstGeom prst="line">
            <a:avLst/>
          </a:prstGeom>
          <a:ln w="2222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tags/tag1.xml><?xml version="1.0" encoding="utf-8"?>
<p:tagLst xmlns:p="http://schemas.openxmlformats.org/presentationml/2006/main">
  <p:tag name="TIMING" val="|2.498|28.935"/>
</p:tagLst>
</file>

<file path=ppt/tags/tag10.xml><?xml version="1.0" encoding="utf-8"?>
<p:tagLst xmlns:p="http://schemas.openxmlformats.org/presentationml/2006/main">
  <p:tag name="TIMING" val="|2.498|28.935"/>
</p:tagLst>
</file>

<file path=ppt/tags/tag11.xml><?xml version="1.0" encoding="utf-8"?>
<p:tagLst xmlns:p="http://schemas.openxmlformats.org/presentationml/2006/main">
  <p:tag name="TIMING" val="|39.39"/>
</p:tagLst>
</file>

<file path=ppt/tags/tag12.xml><?xml version="1.0" encoding="utf-8"?>
<p:tagLst xmlns:p="http://schemas.openxmlformats.org/presentationml/2006/main">
  <p:tag name="TIMING" val="|39.39"/>
</p:tagLst>
</file>

<file path=ppt/tags/tag13.xml><?xml version="1.0" encoding="utf-8"?>
<p:tagLst xmlns:p="http://schemas.openxmlformats.org/presentationml/2006/main">
  <p:tag name="TIMING" val="|39.39"/>
</p:tagLst>
</file>

<file path=ppt/tags/tag14.xml><?xml version="1.0" encoding="utf-8"?>
<p:tagLst xmlns:p="http://schemas.openxmlformats.org/presentationml/2006/main">
  <p:tag name="RAINPROBLEM" val="ProblemBody"/>
</p:tagLst>
</file>

<file path=ppt/tags/tag15.xml><?xml version="1.0" encoding="utf-8"?>
<p:tagLst xmlns:p="http://schemas.openxmlformats.org/presentationml/2006/main">
  <p:tag name="RAINPROBLEM" val="ProblemSubmit"/>
  <p:tag name="RAINPROBLEMTYPE" val="ShortAnswer"/>
</p:tagLst>
</file>

<file path=ppt/tags/tag16.xml><?xml version="1.0" encoding="utf-8"?>
<p:tagLst xmlns:p="http://schemas.openxmlformats.org/presentationml/2006/main">
  <p:tag name="PRODUCTVERSIONTIP" val="PRODUCTVERSIONTIP"/>
</p:tagLst>
</file>

<file path=ppt/tags/tag17.xml><?xml version="1.0" encoding="utf-8"?>
<p:tagLst xmlns:p="http://schemas.openxmlformats.org/presentationml/2006/main">
  <p:tag name="RAINPROBLEMTYPE" val="ProblemTypeMarker"/>
</p:tagLst>
</file>

<file path=ppt/tags/tag18.xml><?xml version="1.0" encoding="utf-8"?>
<p:tagLst xmlns:p="http://schemas.openxmlformats.org/presentationml/2006/main">
  <p:tag name="RAINPROBLEMTYPE" val="ProblemTypeMarker"/>
</p:tagLst>
</file>

<file path=ppt/tags/tag19.xml><?xml version="1.0" encoding="utf-8"?>
<p:tagLst xmlns:p="http://schemas.openxmlformats.org/presentationml/2006/main">
  <p:tag name="RAINPROBLEMTYPE" val="ProblemTypeMarker"/>
</p:tagLst>
</file>

<file path=ppt/tags/tag2.xml><?xml version="1.0" encoding="utf-8"?>
<p:tagLst xmlns:p="http://schemas.openxmlformats.org/presentationml/2006/main">
  <p:tag name="TIMING" val="|2.498|28.935"/>
</p:tagLst>
</file>

<file path=ppt/tags/tag20.xml><?xml version="1.0" encoding="utf-8"?>
<p:tagLst xmlns:p="http://schemas.openxmlformats.org/presentationml/2006/main">
  <p:tag name="RAINPROBLEMTYPE" val="ProblemTypeMarker"/>
</p:tagLst>
</file>

<file path=ppt/tags/tag21.xml><?xml version="1.0" encoding="utf-8"?>
<p:tagLst xmlns:p="http://schemas.openxmlformats.org/presentationml/2006/main">
  <p:tag name="RAINPROBLEMTYPE" val="ProblemTypeMarker"/>
</p:tagLst>
</file>

<file path=ppt/tags/tag22.xml><?xml version="1.0" encoding="utf-8"?>
<p:tagLst xmlns:p="http://schemas.openxmlformats.org/presentationml/2006/main">
  <p:tag name="RAINPROBLEM" val="ProblemSetting"/>
  <p:tag name="RAINPROBLEMTYPE" val="ShortAnswer"/>
</p:tagLst>
</file>

<file path=ppt/tags/tag23.xml><?xml version="1.0" encoding="utf-8"?>
<p:tagLst xmlns:p="http://schemas.openxmlformats.org/presentationml/2006/main">
  <p:tag name="RAINPROBLEM" val="ShortAnswer"/>
  <p:tag name="PROBLEMSCORE" val="10.0"/>
  <p:tag name="PROBLEMVOICEALLOWED" val="False"/>
</p:tagLst>
</file>

<file path=ppt/tags/tag24.xml><?xml version="1.0" encoding="utf-8"?>
<p:tagLst xmlns:p="http://schemas.openxmlformats.org/presentationml/2006/main">
  <p:tag name="RAINPROBLEM" val="ProblemBody"/>
</p:tagLst>
</file>

<file path=ppt/tags/tag25.xml><?xml version="1.0" encoding="utf-8"?>
<p:tagLst xmlns:p="http://schemas.openxmlformats.org/presentationml/2006/main">
  <p:tag name="RAINPROBLEM" val="ProblemSubmit"/>
  <p:tag name="RAINPROBLEMTYPE" val="ShortAnswer"/>
</p:tagLst>
</file>

<file path=ppt/tags/tag26.xml><?xml version="1.0" encoding="utf-8"?>
<p:tagLst xmlns:p="http://schemas.openxmlformats.org/presentationml/2006/main">
  <p:tag name="PRODUCTVERSIONTIP" val="PRODUCTVERSIONTIP"/>
</p:tagLst>
</file>

<file path=ppt/tags/tag27.xml><?xml version="1.0" encoding="utf-8"?>
<p:tagLst xmlns:p="http://schemas.openxmlformats.org/presentationml/2006/main">
  <p:tag name="RAINPROBLEMTYPE" val="ProblemTypeMarker"/>
</p:tagLst>
</file>

<file path=ppt/tags/tag28.xml><?xml version="1.0" encoding="utf-8"?>
<p:tagLst xmlns:p="http://schemas.openxmlformats.org/presentationml/2006/main">
  <p:tag name="RAINPROBLEMTYPE" val="ProblemTypeMarker"/>
</p:tagLst>
</file>

<file path=ppt/tags/tag29.xml><?xml version="1.0" encoding="utf-8"?>
<p:tagLst xmlns:p="http://schemas.openxmlformats.org/presentationml/2006/main">
  <p:tag name="RAINPROBLEMTYPE" val="ProblemTypeMarker"/>
</p:tagLst>
</file>

<file path=ppt/tags/tag3.xml><?xml version="1.0" encoding="utf-8"?>
<p:tagLst xmlns:p="http://schemas.openxmlformats.org/presentationml/2006/main">
  <p:tag name="TIMING" val="|39.39"/>
</p:tagLst>
</file>

<file path=ppt/tags/tag30.xml><?xml version="1.0" encoding="utf-8"?>
<p:tagLst xmlns:p="http://schemas.openxmlformats.org/presentationml/2006/main">
  <p:tag name="RAINPROBLEMTYPE" val="ProblemTypeMarker"/>
</p:tagLst>
</file>

<file path=ppt/tags/tag31.xml><?xml version="1.0" encoding="utf-8"?>
<p:tagLst xmlns:p="http://schemas.openxmlformats.org/presentationml/2006/main">
  <p:tag name="RAINPROBLEMTYPE" val="ProblemTypeMarker"/>
</p:tagLst>
</file>

<file path=ppt/tags/tag32.xml><?xml version="1.0" encoding="utf-8"?>
<p:tagLst xmlns:p="http://schemas.openxmlformats.org/presentationml/2006/main">
  <p:tag name="RAINPROBLEM" val="ProblemSetting"/>
  <p:tag name="RAINPROBLEMTYPE" val="ShortAnswer"/>
</p:tagLst>
</file>

<file path=ppt/tags/tag33.xml><?xml version="1.0" encoding="utf-8"?>
<p:tagLst xmlns:p="http://schemas.openxmlformats.org/presentationml/2006/main">
  <p:tag name="RAINPROBLEM" val="ShortAnswer"/>
  <p:tag name="PROBLEMSCORE" val="10.0"/>
  <p:tag name="PROBLEMVOICEALLOWED" val="False"/>
</p:tagLst>
</file>

<file path=ppt/tags/tag4.xml><?xml version="1.0" encoding="utf-8"?>
<p:tagLst xmlns:p="http://schemas.openxmlformats.org/presentationml/2006/main">
  <p:tag name="TIMING" val="|39.39"/>
</p:tagLst>
</file>

<file path=ppt/tags/tag5.xml><?xml version="1.0" encoding="utf-8"?>
<p:tagLst xmlns:p="http://schemas.openxmlformats.org/presentationml/2006/main">
  <p:tag name="TIMING" val="|39.39"/>
</p:tagLst>
</file>

<file path=ppt/tags/tag6.xml><?xml version="1.0" encoding="utf-8"?>
<p:tagLst xmlns:p="http://schemas.openxmlformats.org/presentationml/2006/main">
  <p:tag name="TIMING" val="|2.498|28.935"/>
</p:tagLst>
</file>

<file path=ppt/tags/tag7.xml><?xml version="1.0" encoding="utf-8"?>
<p:tagLst xmlns:p="http://schemas.openxmlformats.org/presentationml/2006/main">
  <p:tag name="TIMING" val="|52.27"/>
</p:tagLst>
</file>

<file path=ppt/tags/tag8.xml><?xml version="1.0" encoding="utf-8"?>
<p:tagLst xmlns:p="http://schemas.openxmlformats.org/presentationml/2006/main">
  <p:tag name="TIMING" val="|39.39"/>
</p:tagLst>
</file>

<file path=ppt/tags/tag9.xml><?xml version="1.0" encoding="utf-8"?>
<p:tagLst xmlns:p="http://schemas.openxmlformats.org/presentationml/2006/main">
  <p:tag name="TIMING" val="|52.27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2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7386</Words>
  <Application>WPS 演示</Application>
  <PresentationFormat>宽屏</PresentationFormat>
  <Paragraphs>595</Paragraphs>
  <Slides>42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42</vt:i4>
      </vt:variant>
    </vt:vector>
  </HeadingPairs>
  <TitlesOfParts>
    <vt:vector size="51" baseType="lpstr">
      <vt:lpstr>Arial</vt:lpstr>
      <vt:lpstr>宋体</vt:lpstr>
      <vt:lpstr>Wingdings</vt:lpstr>
      <vt:lpstr>Verdana</vt:lpstr>
      <vt:lpstr>Times New Roman</vt:lpstr>
      <vt:lpstr>微软雅黑</vt:lpstr>
      <vt:lpstr>Arial Unicode MS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徐君</cp:lastModifiedBy>
  <cp:revision>101</cp:revision>
  <dcterms:created xsi:type="dcterms:W3CDTF">2018-08-22T12:15:00Z</dcterms:created>
  <dcterms:modified xsi:type="dcterms:W3CDTF">2020-04-24T03:53:35Z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2052-11.3.0.9221</vt:lpwstr>
  </property>
</Properties>
</file>